
<file path=[Content_Types].xml><?xml version="1.0" encoding="utf-8"?>
<Types xmlns="http://schemas.openxmlformats.org/package/2006/content-types">
  <Default Extension="jpeg" ContentType="image/jpeg"/>
  <Default Extension="jpg" ContentType="image/jpeg"/>
  <Default Extension="mkv" ContentType="video/unknown"/>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2"/>
  </p:notesMasterIdLst>
  <p:sldIdLst>
    <p:sldId id="2134804866" r:id="rId2"/>
    <p:sldId id="2134804867" r:id="rId3"/>
    <p:sldId id="2134806438" r:id="rId4"/>
    <p:sldId id="2134806440" r:id="rId5"/>
    <p:sldId id="2134806155" r:id="rId6"/>
    <p:sldId id="2134806126" r:id="rId7"/>
    <p:sldId id="2134806127" r:id="rId8"/>
    <p:sldId id="2134806128" r:id="rId9"/>
    <p:sldId id="2134806129" r:id="rId10"/>
    <p:sldId id="2134806150" r:id="rId11"/>
    <p:sldId id="2134806437" r:id="rId12"/>
    <p:sldId id="2134806141" r:id="rId13"/>
    <p:sldId id="2134806154" r:id="rId14"/>
    <p:sldId id="2134806191" r:id="rId15"/>
    <p:sldId id="2134806193" r:id="rId16"/>
    <p:sldId id="2134806194" r:id="rId17"/>
    <p:sldId id="2134806195" r:id="rId18"/>
    <p:sldId id="2134806198" r:id="rId19"/>
    <p:sldId id="2134806332" r:id="rId20"/>
    <p:sldId id="2134806335" r:id="rId21"/>
    <p:sldId id="2134806167" r:id="rId22"/>
    <p:sldId id="2134806201" r:id="rId23"/>
    <p:sldId id="2134806202" r:id="rId24"/>
    <p:sldId id="2134806203" r:id="rId25"/>
    <p:sldId id="2134806204" r:id="rId26"/>
    <p:sldId id="2134806205" r:id="rId27"/>
    <p:sldId id="2134806206" r:id="rId28"/>
    <p:sldId id="2134806207" r:id="rId29"/>
    <p:sldId id="2134806208" r:id="rId30"/>
    <p:sldId id="2134806209" r:id="rId31"/>
    <p:sldId id="2134806210" r:id="rId32"/>
    <p:sldId id="2134806211" r:id="rId33"/>
    <p:sldId id="2134806212" r:id="rId34"/>
    <p:sldId id="2134806213" r:id="rId35"/>
    <p:sldId id="2134806214" r:id="rId36"/>
    <p:sldId id="2134806144" r:id="rId37"/>
    <p:sldId id="2134806231" r:id="rId38"/>
    <p:sldId id="2134806681" r:id="rId39"/>
    <p:sldId id="2134806241" r:id="rId40"/>
    <p:sldId id="2134806683" r:id="rId41"/>
    <p:sldId id="2134806694" r:id="rId42"/>
    <p:sldId id="2134806695" r:id="rId43"/>
    <p:sldId id="2134806686" r:id="rId44"/>
    <p:sldId id="2134806696" r:id="rId45"/>
    <p:sldId id="2134806687" r:id="rId46"/>
    <p:sldId id="2134806688" r:id="rId47"/>
    <p:sldId id="2134806689" r:id="rId48"/>
    <p:sldId id="2134806697" r:id="rId49"/>
    <p:sldId id="2134806698" r:id="rId50"/>
    <p:sldId id="2134806702" r:id="rId51"/>
    <p:sldId id="2134806703" r:id="rId52"/>
    <p:sldId id="2134806704" r:id="rId53"/>
    <p:sldId id="2134806705" r:id="rId54"/>
    <p:sldId id="2134806693" r:id="rId55"/>
    <p:sldId id="2134806342" r:id="rId56"/>
    <p:sldId id="2134806146" r:id="rId57"/>
    <p:sldId id="2134806476" r:id="rId58"/>
    <p:sldId id="2134806450" r:id="rId59"/>
    <p:sldId id="2134806261" r:id="rId60"/>
    <p:sldId id="2134806283" r:id="rId61"/>
    <p:sldId id="2134806270" r:id="rId62"/>
    <p:sldId id="2134806271" r:id="rId63"/>
    <p:sldId id="2134806284" r:id="rId64"/>
    <p:sldId id="2134806293" r:id="rId65"/>
    <p:sldId id="2134806294" r:id="rId66"/>
    <p:sldId id="2134806306" r:id="rId67"/>
    <p:sldId id="2134806461" r:id="rId68"/>
    <p:sldId id="2134806307" r:id="rId69"/>
    <p:sldId id="2134806308" r:id="rId70"/>
    <p:sldId id="2134806319" r:id="rId71"/>
    <p:sldId id="2134806336" r:id="rId72"/>
    <p:sldId id="2134806451" r:id="rId73"/>
    <p:sldId id="2134806452" r:id="rId74"/>
    <p:sldId id="2134806453" r:id="rId75"/>
    <p:sldId id="2134806454" r:id="rId76"/>
    <p:sldId id="2134806455" r:id="rId77"/>
    <p:sldId id="2134806456" r:id="rId78"/>
    <p:sldId id="2134806457" r:id="rId79"/>
    <p:sldId id="2134806458" r:id="rId80"/>
    <p:sldId id="2134806459" r:id="rId81"/>
    <p:sldId id="2134806460" r:id="rId82"/>
    <p:sldId id="2134806309" r:id="rId83"/>
    <p:sldId id="2134806706" r:id="rId84"/>
    <p:sldId id="2134806463" r:id="rId85"/>
    <p:sldId id="2134806420" r:id="rId86"/>
    <p:sldId id="2134806368" r:id="rId87"/>
    <p:sldId id="2134806653" r:id="rId88"/>
    <p:sldId id="2134806654" r:id="rId89"/>
    <p:sldId id="2134806655" r:id="rId90"/>
    <p:sldId id="2134806656" r:id="rId91"/>
    <p:sldId id="2134806657" r:id="rId92"/>
    <p:sldId id="2134806658" r:id="rId93"/>
    <p:sldId id="2134806651" r:id="rId94"/>
    <p:sldId id="2134806469" r:id="rId95"/>
    <p:sldId id="2134806660" r:id="rId96"/>
    <p:sldId id="2134806661" r:id="rId97"/>
    <p:sldId id="2134806662" r:id="rId98"/>
    <p:sldId id="2134806663" r:id="rId99"/>
    <p:sldId id="2134806664" r:id="rId100"/>
    <p:sldId id="2134806665" r:id="rId101"/>
    <p:sldId id="2134806666" r:id="rId102"/>
    <p:sldId id="2134806667" r:id="rId103"/>
    <p:sldId id="2134806668" r:id="rId104"/>
    <p:sldId id="2134806648" r:id="rId105"/>
    <p:sldId id="2134806470" r:id="rId106"/>
    <p:sldId id="2134806474" r:id="rId107"/>
    <p:sldId id="2134806424" r:id="rId108"/>
    <p:sldId id="2134806477" r:id="rId109"/>
    <p:sldId id="2134806310" r:id="rId110"/>
    <p:sldId id="2134806313" r:id="rId111"/>
    <p:sldId id="2134806314" r:id="rId112"/>
    <p:sldId id="2134806337" r:id="rId113"/>
    <p:sldId id="2134806338" r:id="rId114"/>
    <p:sldId id="2134806315" r:id="rId115"/>
    <p:sldId id="2134806339" r:id="rId116"/>
    <p:sldId id="2134806340" r:id="rId117"/>
    <p:sldId id="2134806341" r:id="rId118"/>
    <p:sldId id="2134806669" r:id="rId119"/>
    <p:sldId id="2134806670" r:id="rId120"/>
    <p:sldId id="2134806671" r:id="rId121"/>
    <p:sldId id="2134806672" r:id="rId122"/>
    <p:sldId id="2134806678" r:id="rId123"/>
    <p:sldId id="2134806136" r:id="rId124"/>
    <p:sldId id="2134806317" r:id="rId125"/>
    <p:sldId id="2134806707" r:id="rId126"/>
    <p:sldId id="2134806326" r:id="rId127"/>
    <p:sldId id="2134806327" r:id="rId128"/>
    <p:sldId id="2134806426" r:id="rId129"/>
    <p:sldId id="2134806679" r:id="rId130"/>
    <p:sldId id="2134806329" r:id="rId1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7B2"/>
    <a:srgbClr val="106585"/>
    <a:srgbClr val="FCBF18"/>
    <a:srgbClr val="F0EAE5"/>
    <a:srgbClr val="D6E9EA"/>
    <a:srgbClr val="4C5155"/>
    <a:srgbClr val="7FB9BE"/>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4660"/>
  </p:normalViewPr>
  <p:slideViewPr>
    <p:cSldViewPr snapToGrid="0">
      <p:cViewPr varScale="1">
        <p:scale>
          <a:sx n="69" d="100"/>
          <a:sy n="69" d="100"/>
        </p:scale>
        <p:origin x="15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18/11/2024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18/11/2024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18/11/2024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18/11/2024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18/11/2024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18/11/2024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18/11/2024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18/11/2024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18/11/2024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18/11/2024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18/11/2024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18/11/2024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18/11/2024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7.png"/><Relationship Id="rId3" Type="http://schemas.openxmlformats.org/officeDocument/2006/relationships/slideLayout" Target="../slideLayouts/slideLayout7.xml"/><Relationship Id="rId7" Type="http://schemas.openxmlformats.org/officeDocument/2006/relationships/image" Target="../media/image4.svg"/><Relationship Id="rId12" Type="http://schemas.openxmlformats.org/officeDocument/2006/relationships/image" Target="../media/image1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png"/><Relationship Id="rId11" Type="http://schemas.openxmlformats.org/officeDocument/2006/relationships/image" Target="../media/image15.png"/><Relationship Id="rId5" Type="http://schemas.openxmlformats.org/officeDocument/2006/relationships/image" Target="../media/image2.svg"/><Relationship Id="rId10"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5.jp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9.png"/><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8.jp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23.svg"/><Relationship Id="rId7"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2.png"/><Relationship Id="rId4" Type="http://schemas.openxmlformats.org/officeDocument/2006/relationships/image" Target="../media/image27.jpeg"/></Relationships>
</file>

<file path=ppt/slides/_rels/slide4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slideLayout" Target="../slideLayouts/slideLayout7.xml"/><Relationship Id="rId7" Type="http://schemas.openxmlformats.org/officeDocument/2006/relationships/image" Target="../media/image57.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6.png"/><Relationship Id="rId5" Type="http://schemas.openxmlformats.org/officeDocument/2006/relationships/image" Target="../media/image23.svg"/><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3.svg"/><Relationship Id="rId7" Type="http://schemas.openxmlformats.org/officeDocument/2006/relationships/image" Target="../media/image6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png"/><Relationship Id="rId10" Type="http://schemas.openxmlformats.org/officeDocument/2006/relationships/image" Target="../media/image31.jpeg"/><Relationship Id="rId4" Type="http://schemas.openxmlformats.org/officeDocument/2006/relationships/image" Target="../media/image59.png"/><Relationship Id="rId9"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31.jpeg"/></Relationships>
</file>

<file path=ppt/slides/_rels/slide4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3.jpeg"/><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3.png"/><Relationship Id="rId4" Type="http://schemas.openxmlformats.org/officeDocument/2006/relationships/image" Target="../media/image64.jpeg"/></Relationships>
</file>

<file path=ppt/slides/_rels/slide5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5.jpe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6.jpeg"/><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7.jpeg"/><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7.jpe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68.jp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27.jpeg"/></Relationships>
</file>

<file path=ppt/slides/_rels/slide6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6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6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6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7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76.jpg"/><Relationship Id="rId5" Type="http://schemas.openxmlformats.org/officeDocument/2006/relationships/image" Target="../media/image75.png"/><Relationship Id="rId4" Type="http://schemas.openxmlformats.org/officeDocument/2006/relationships/image" Target="../media/image74.jpg"/></Relationships>
</file>

<file path=ppt/slides/_rels/slide6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4.jpg"/></Relationships>
</file>

<file path=ppt/slides/_rels/slide6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3.svg"/><Relationship Id="rId7" Type="http://schemas.openxmlformats.org/officeDocument/2006/relationships/image" Target="../media/image80.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1.png"/><Relationship Id="rId4" Type="http://schemas.openxmlformats.org/officeDocument/2006/relationships/image" Target="../media/image77.png"/><Relationship Id="rId9" Type="http://schemas.openxmlformats.org/officeDocument/2006/relationships/image" Target="../media/image36.png"/></Relationships>
</file>

<file path=ppt/slides/_rels/slide6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6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3.svg"/><Relationship Id="rId7" Type="http://schemas.openxmlformats.org/officeDocument/2006/relationships/image" Target="../media/image85.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32.png"/><Relationship Id="rId4" Type="http://schemas.openxmlformats.org/officeDocument/2006/relationships/image" Target="../media/image30.png"/></Relationships>
</file>

<file path=ppt/slides/_rels/slide7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7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7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85.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33.png"/><Relationship Id="rId4" Type="http://schemas.openxmlformats.org/officeDocument/2006/relationships/image" Target="../media/image70.png"/></Relationships>
</file>

<file path=ppt/slides/_rels/slide7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3.svg"/><Relationship Id="rId7" Type="http://schemas.openxmlformats.org/officeDocument/2006/relationships/image" Target="../media/image70.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30.png"/></Relationships>
</file>

<file path=ppt/slides/_rels/slide75.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85.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8.png"/><Relationship Id="rId4" Type="http://schemas.openxmlformats.org/officeDocument/2006/relationships/image" Target="../media/image33.png"/></Relationships>
</file>

<file path=ppt/slides/_rels/slide7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3.svg"/><Relationship Id="rId7"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30.png"/></Relationships>
</file>

<file path=ppt/slides/_rels/slide77.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91.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33.png"/></Relationships>
</file>

<file path=ppt/slides/_rels/slide78.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3.svg"/><Relationship Id="rId7"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30.png"/></Relationships>
</file>

<file path=ppt/slides/_rels/slide79.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91.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1.png"/><Relationship Id="rId4" Type="http://schemas.openxmlformats.org/officeDocument/2006/relationships/image" Target="../media/image33.png"/></Relationships>
</file>

<file path=ppt/slides/_rels/slide8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svg"/><Relationship Id="rId7"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30.png"/></Relationships>
</file>

<file path=ppt/slides/_rels/slide8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71.jpeg"/></Relationships>
</file>

<file path=ppt/slides/_rels/slide8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5.png"/><Relationship Id="rId2" Type="http://schemas.openxmlformats.org/officeDocument/2006/relationships/video" Target="../media/media2.mkv"/><Relationship Id="rId1" Type="http://schemas.microsoft.com/office/2007/relationships/media" Target="../media/media2.mkv"/><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49.jpeg"/></Relationships>
</file>

<file path=ppt/slides/_rels/slide8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8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31.jpeg"/><Relationship Id="rId4" Type="http://schemas.openxmlformats.org/officeDocument/2006/relationships/image" Target="../media/image96.png"/></Relationships>
</file>

<file path=ppt/slides/_rels/slide8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31.jpeg"/></Relationships>
</file>

<file path=ppt/slides/_rels/slide8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31.jpeg"/></Relationships>
</file>

<file path=ppt/slides/_rels/slide9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31.jpeg"/></Relationships>
</file>

<file path=ppt/slides/_rels/slide9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3.svg"/><Relationship Id="rId7" Type="http://schemas.openxmlformats.org/officeDocument/2006/relationships/image" Target="../media/image10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8.png"/><Relationship Id="rId4" Type="http://schemas.openxmlformats.org/officeDocument/2006/relationships/image" Target="../media/image96.png"/></Relationships>
</file>

<file path=ppt/slides/_rels/slide9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9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9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31.jpeg"/></Relationships>
</file>

<file path=ppt/slides/_rels/slide9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31.jpeg"/></Relationships>
</file>

<file path=ppt/slides/_rels/slide9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31.jpeg"/></Relationships>
</file>

<file path=ppt/slides/_rels/slide10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31.jpeg"/></Relationships>
</file>

<file path=ppt/slides/_rels/slide10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0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10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93.jpe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08.png"/><Relationship Id="rId5" Type="http://schemas.openxmlformats.org/officeDocument/2006/relationships/image" Target="../media/image23.svg"/><Relationship Id="rId4" Type="http://schemas.openxmlformats.org/officeDocument/2006/relationships/image" Target="../media/image22.png"/></Relationships>
</file>

<file path=ppt/slides/_rels/slide10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27.jpeg"/></Relationships>
</file>

<file path=ppt/slides/_rels/slide1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27.jpeg"/></Relationships>
</file>

<file path=ppt/slides/_rels/slide1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27.jpeg"/></Relationships>
</file>

<file path=ppt/slides/_rels/slide1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19.png"/></Relationships>
</file>

<file path=ppt/slides/_rels/slide1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27.jpeg"/></Relationships>
</file>

<file path=ppt/slides/_rels/slide1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27.jpeg"/></Relationships>
</file>

<file path=ppt/slides/_rels/slide1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19.png"/></Relationships>
</file>

<file path=ppt/slides/_rels/slide1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27.jpeg"/></Relationships>
</file>

<file path=ppt/slides/_rels/slide1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16.png"/><Relationship Id="rId4" Type="http://schemas.openxmlformats.org/officeDocument/2006/relationships/image" Target="../media/image27.jpeg"/></Relationships>
</file>

<file path=ppt/slides/_rels/slide1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117.png"/></Relationships>
</file>

<file path=ppt/slides/_rels/slide1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93.jpeg"/></Relationships>
</file>

<file path=ppt/slides/_rels/slide1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120.png"/><Relationship Id="rId4" Type="http://schemas.openxmlformats.org/officeDocument/2006/relationships/image" Target="../media/image29.png"/></Relationships>
</file>

<file path=ppt/slides/_rels/slide1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120.png"/><Relationship Id="rId4" Type="http://schemas.openxmlformats.org/officeDocument/2006/relationships/image" Target="../media/image29.png"/></Relationships>
</file>

<file path=ppt/slides/_rels/slide12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20.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28.jpg"/><Relationship Id="rId5" Type="http://schemas.openxmlformats.org/officeDocument/2006/relationships/image" Target="../media/image29.png"/><Relationship Id="rId4" Type="http://schemas.openxmlformats.org/officeDocument/2006/relationships/image" Target="../media/image23.svg"/></Relationships>
</file>

<file path=ppt/slides/_rels/slide1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1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13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23.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ZoneTexte 59">
            <a:extLst>
              <a:ext uri="{FF2B5EF4-FFF2-40B4-BE49-F238E27FC236}">
                <a16:creationId xmlns:a16="http://schemas.microsoft.com/office/drawing/2014/main" id="{1F4D5D9F-2F0F-B443-9C4E-C9A66293FB42}"/>
              </a:ext>
            </a:extLst>
          </p:cNvPr>
          <p:cNvSpPr txBox="1"/>
          <p:nvPr/>
        </p:nvSpPr>
        <p:spPr>
          <a:xfrm>
            <a:off x="783665" y="1540955"/>
            <a:ext cx="7361637" cy="1862048"/>
          </a:xfrm>
          <a:prstGeom prst="rect">
            <a:avLst/>
          </a:prstGeom>
          <a:noFill/>
        </p:spPr>
        <p:txBody>
          <a:bodyPr wrap="square" rtlCol="0">
            <a:spAutoFit/>
          </a:bodyPr>
          <a:lstStyle/>
          <a:p>
            <a:pPr algn="ctr"/>
            <a:r>
              <a:rPr lang="ar-MA" sz="11500" dirty="0">
                <a:ln>
                  <a:solidFill>
                    <a:srgbClr val="0097B2"/>
                  </a:solidFill>
                </a:ln>
                <a:solidFill>
                  <a:srgbClr val="215968"/>
                </a:solidFill>
                <a:latin typeface="Microsoft Uighur" panose="02000000000000000000" pitchFamily="2" charset="-78"/>
                <a:cs typeface="Microsoft Uighur" panose="02000000000000000000" pitchFamily="2" charset="-78"/>
              </a:rPr>
              <a:t>أنشطة اللغة العربية</a:t>
            </a:r>
            <a:endParaRPr lang="fr-FR" sz="11500" dirty="0">
              <a:ln>
                <a:solidFill>
                  <a:srgbClr val="0097B2"/>
                </a:solidFill>
              </a:ln>
              <a:solidFill>
                <a:srgbClr val="215968"/>
              </a:solidFill>
              <a:latin typeface="Microsoft Uighur" panose="02000000000000000000" pitchFamily="2" charset="-78"/>
              <a:cs typeface="Microsoft Uighur" panose="02000000000000000000" pitchFamily="2" charset="-78"/>
            </a:endParaRPr>
          </a:p>
        </p:txBody>
      </p:sp>
      <p:grpSp>
        <p:nvGrpSpPr>
          <p:cNvPr id="97" name="Groupe 96">
            <a:extLst>
              <a:ext uri="{FF2B5EF4-FFF2-40B4-BE49-F238E27FC236}">
                <a16:creationId xmlns:a16="http://schemas.microsoft.com/office/drawing/2014/main" id="{8ADCA8A7-0D9B-46E3-9313-70D9227D89B7}"/>
              </a:ext>
            </a:extLst>
          </p:cNvPr>
          <p:cNvGrpSpPr/>
          <p:nvPr/>
        </p:nvGrpSpPr>
        <p:grpSpPr>
          <a:xfrm>
            <a:off x="7380155" y="334513"/>
            <a:ext cx="1632647" cy="1356678"/>
            <a:chOff x="7058683" y="1822095"/>
            <a:chExt cx="1632647" cy="1356678"/>
          </a:xfrm>
        </p:grpSpPr>
        <p:grpSp>
          <p:nvGrpSpPr>
            <p:cNvPr id="75" name="Groupe 74">
              <a:extLst>
                <a:ext uri="{FF2B5EF4-FFF2-40B4-BE49-F238E27FC236}">
                  <a16:creationId xmlns:a16="http://schemas.microsoft.com/office/drawing/2014/main" id="{3AED2E61-921E-F531-63C4-9CBB8613226E}"/>
                </a:ext>
              </a:extLst>
            </p:cNvPr>
            <p:cNvGrpSpPr/>
            <p:nvPr/>
          </p:nvGrpSpPr>
          <p:grpSpPr>
            <a:xfrm flipH="1">
              <a:off x="7177562" y="1822095"/>
              <a:ext cx="1394889" cy="1356678"/>
              <a:chOff x="104413" y="285342"/>
              <a:chExt cx="2111436" cy="2053595"/>
            </a:xfrm>
          </p:grpSpPr>
          <p:sp>
            <p:nvSpPr>
              <p:cNvPr id="74" name="ZoneTexte 73">
                <a:extLst>
                  <a:ext uri="{FF2B5EF4-FFF2-40B4-BE49-F238E27FC236}">
                    <a16:creationId xmlns:a16="http://schemas.microsoft.com/office/drawing/2014/main" id="{167DAC2B-8394-D71B-B8B4-92CFDAA30654}"/>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EB019F4B-8339-6BEA-E29E-FCFBDB9B396A}"/>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88A7BD29-1414-D097-21D8-BC1D9D8FA6DF}"/>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A831D808-C4B4-79D0-C16E-8C17F528F339}"/>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79" name="ZoneTexte 78">
              <a:extLst>
                <a:ext uri="{FF2B5EF4-FFF2-40B4-BE49-F238E27FC236}">
                  <a16:creationId xmlns:a16="http://schemas.microsoft.com/office/drawing/2014/main" id="{6BF665A7-2F2E-3166-DCB8-94BCFA0DFC1B}"/>
                </a:ext>
              </a:extLst>
            </p:cNvPr>
            <p:cNvSpPr txBox="1"/>
            <p:nvPr/>
          </p:nvSpPr>
          <p:spPr>
            <a:xfrm>
              <a:off x="7058683" y="1964880"/>
              <a:ext cx="1632647" cy="830997"/>
            </a:xfrm>
            <a:prstGeom prst="rect">
              <a:avLst/>
            </a:prstGeom>
            <a:noFill/>
          </p:spPr>
          <p:txBody>
            <a:bodyPr wrap="square" rtlCol="0">
              <a:spAutoFit/>
            </a:bodyPr>
            <a:lstStyle/>
            <a:p>
              <a:pPr algn="ctr"/>
              <a:r>
                <a:rPr lang="ar-MA" sz="28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المستوى</a:t>
              </a:r>
              <a:endPar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a:p>
              <a:pPr algn="ctr"/>
              <a:r>
                <a:rPr lang="ar-MA" sz="2000" b="1"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rPr>
                <a:t> </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9881D907-55F8-3D72-004D-D9937C55F5E5}"/>
                </a:ext>
              </a:extLst>
            </p:cNvPr>
            <p:cNvSpPr txBox="1"/>
            <p:nvPr/>
          </p:nvSpPr>
          <p:spPr>
            <a:xfrm>
              <a:off x="7058683" y="2159345"/>
              <a:ext cx="1632647" cy="923330"/>
            </a:xfrm>
            <a:prstGeom prst="rect">
              <a:avLst/>
            </a:prstGeom>
            <a:noFill/>
          </p:spPr>
          <p:txBody>
            <a:bodyPr wrap="square" rtlCol="0">
              <a:spAutoFit/>
            </a:bodyPr>
            <a:lstStyle/>
            <a:p>
              <a:pPr algn="ctr"/>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92" name="ZoneTexte 91">
            <a:extLst>
              <a:ext uri="{FF2B5EF4-FFF2-40B4-BE49-F238E27FC236}">
                <a16:creationId xmlns:a16="http://schemas.microsoft.com/office/drawing/2014/main" id="{BB9B0B8F-A672-2EBC-5B0D-44D8908AC294}"/>
              </a:ext>
            </a:extLst>
          </p:cNvPr>
          <p:cNvSpPr txBox="1"/>
          <p:nvPr/>
        </p:nvSpPr>
        <p:spPr>
          <a:xfrm>
            <a:off x="709684" y="6215050"/>
            <a:ext cx="7724633" cy="646331"/>
          </a:xfrm>
          <a:prstGeom prst="rect">
            <a:avLst/>
          </a:prstGeom>
          <a:noFill/>
        </p:spPr>
        <p:txBody>
          <a:bodyPr wrap="square" rtlCol="0">
            <a:spAutoFit/>
          </a:bodyPr>
          <a:lstStyle/>
          <a:p>
            <a:pPr algn="ctr"/>
            <a:r>
              <a:rPr lang="ar-MA" b="1" dirty="0">
                <a:solidFill>
                  <a:srgbClr val="005664"/>
                </a:solidFill>
                <a:latin typeface="Microsoft Uighur" panose="02000000000000000000" pitchFamily="2" charset="-78"/>
                <a:cs typeface="Microsoft Uighur" panose="02000000000000000000" pitchFamily="2" charset="-78"/>
              </a:rPr>
              <a:t>نسخة تجريبية موجهة لمؤسسات الريادة</a:t>
            </a:r>
          </a:p>
          <a:p>
            <a:pPr algn="ctr"/>
            <a:r>
              <a:rPr lang="ar-MA" b="1" dirty="0">
                <a:solidFill>
                  <a:srgbClr val="005664"/>
                </a:solidFill>
                <a:latin typeface="Microsoft Uighur" panose="02000000000000000000" pitchFamily="2" charset="-78"/>
                <a:cs typeface="Microsoft Uighur" panose="02000000000000000000" pitchFamily="2" charset="-78"/>
              </a:rPr>
              <a:t>نسخة قيد التطوير</a:t>
            </a:r>
          </a:p>
        </p:txBody>
      </p:sp>
      <p:sp>
        <p:nvSpPr>
          <p:cNvPr id="53" name="Freeform 2">
            <a:extLst>
              <a:ext uri="{FF2B5EF4-FFF2-40B4-BE49-F238E27FC236}">
                <a16:creationId xmlns:a16="http://schemas.microsoft.com/office/drawing/2014/main" id="{C3EAD172-9EA0-6EB1-5D1D-2AB28C5880B5}"/>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E734F60-3961-8506-AB32-AA078DF04865}"/>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98" name="Rectangle : coins arrondis 97">
            <a:extLst>
              <a:ext uri="{FF2B5EF4-FFF2-40B4-BE49-F238E27FC236}">
                <a16:creationId xmlns:a16="http://schemas.microsoft.com/office/drawing/2014/main" id="{47637AE6-02BA-456F-1E23-4CD2D1EA0DAC}"/>
              </a:ext>
            </a:extLst>
          </p:cNvPr>
          <p:cNvSpPr/>
          <p:nvPr/>
        </p:nvSpPr>
        <p:spPr>
          <a:xfrm>
            <a:off x="1897167" y="462890"/>
            <a:ext cx="5349667" cy="105647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Image 56">
            <a:extLst>
              <a:ext uri="{FF2B5EF4-FFF2-40B4-BE49-F238E27FC236}">
                <a16:creationId xmlns:a16="http://schemas.microsoft.com/office/drawing/2014/main" id="{38C2736D-9AAE-68E7-C0A2-C3B02B722CFC}"/>
              </a:ext>
            </a:extLst>
          </p:cNvPr>
          <p:cNvPicPr>
            <a:picLocks noChangeAspect="1"/>
          </p:cNvPicPr>
          <p:nvPr/>
        </p:nvPicPr>
        <p:blipFill>
          <a:blip r:embed="rId6"/>
          <a:stretch>
            <a:fillRect/>
          </a:stretch>
        </p:blipFill>
        <p:spPr>
          <a:xfrm>
            <a:off x="2178787" y="549987"/>
            <a:ext cx="4786427" cy="888948"/>
          </a:xfrm>
          <a:prstGeom prst="rect">
            <a:avLst/>
          </a:prstGeom>
        </p:spPr>
      </p:pic>
      <p:grpSp>
        <p:nvGrpSpPr>
          <p:cNvPr id="4" name="Groupe 3">
            <a:extLst>
              <a:ext uri="{FF2B5EF4-FFF2-40B4-BE49-F238E27FC236}">
                <a16:creationId xmlns:a16="http://schemas.microsoft.com/office/drawing/2014/main" id="{0FCA0D08-2B2E-0568-2D24-1D875AD448EC}"/>
              </a:ext>
            </a:extLst>
          </p:cNvPr>
          <p:cNvGrpSpPr/>
          <p:nvPr/>
        </p:nvGrpSpPr>
        <p:grpSpPr>
          <a:xfrm>
            <a:off x="3108111" y="4582358"/>
            <a:ext cx="2927777" cy="1417690"/>
            <a:chOff x="3093034" y="4654860"/>
            <a:chExt cx="2927777" cy="1417690"/>
          </a:xfrm>
        </p:grpSpPr>
        <p:grpSp>
          <p:nvGrpSpPr>
            <p:cNvPr id="102" name="Groupe 101">
              <a:extLst>
                <a:ext uri="{FF2B5EF4-FFF2-40B4-BE49-F238E27FC236}">
                  <a16:creationId xmlns:a16="http://schemas.microsoft.com/office/drawing/2014/main" id="{3EC02F1F-A243-52F7-E362-14D0E3F8C056}"/>
                </a:ext>
              </a:extLst>
            </p:cNvPr>
            <p:cNvGrpSpPr/>
            <p:nvPr/>
          </p:nvGrpSpPr>
          <p:grpSpPr>
            <a:xfrm flipH="1">
              <a:off x="3123190" y="4654860"/>
              <a:ext cx="2897621" cy="1417690"/>
              <a:chOff x="2090564" y="4775947"/>
              <a:chExt cx="3201302" cy="1417690"/>
            </a:xfrm>
          </p:grpSpPr>
          <p:sp>
            <p:nvSpPr>
              <p:cNvPr id="101" name="Forme libre : forme 100">
                <a:extLst>
                  <a:ext uri="{FF2B5EF4-FFF2-40B4-BE49-F238E27FC236}">
                    <a16:creationId xmlns:a16="http://schemas.microsoft.com/office/drawing/2014/main" id="{F3CBAA55-8C8E-48B4-EF4A-2A37F367D2FC}"/>
                  </a:ext>
                </a:extLst>
              </p:cNvPr>
              <p:cNvSpPr/>
              <p:nvPr/>
            </p:nvSpPr>
            <p:spPr>
              <a:xfrm rot="21338648" flipV="1">
                <a:off x="2778467" y="5313022"/>
                <a:ext cx="2513399"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70B1B6"/>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sp>
            <p:nvSpPr>
              <p:cNvPr id="100" name="Forme libre : forme 99">
                <a:extLst>
                  <a:ext uri="{FF2B5EF4-FFF2-40B4-BE49-F238E27FC236}">
                    <a16:creationId xmlns:a16="http://schemas.microsoft.com/office/drawing/2014/main" id="{8C12ED39-34F3-0092-0C69-560508AEC73F}"/>
                  </a:ext>
                </a:extLst>
              </p:cNvPr>
              <p:cNvSpPr/>
              <p:nvPr/>
            </p:nvSpPr>
            <p:spPr>
              <a:xfrm rot="261352" flipH="1" flipV="1">
                <a:off x="2090564" y="4775947"/>
                <a:ext cx="2707398"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1E3F48"/>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grpSp>
        <p:sp>
          <p:nvSpPr>
            <p:cNvPr id="104" name="ZoneTexte 103">
              <a:extLst>
                <a:ext uri="{FF2B5EF4-FFF2-40B4-BE49-F238E27FC236}">
                  <a16:creationId xmlns:a16="http://schemas.microsoft.com/office/drawing/2014/main" id="{039DD223-8DC3-3C89-A0C1-36114DD3C746}"/>
                </a:ext>
              </a:extLst>
            </p:cNvPr>
            <p:cNvSpPr txBox="1"/>
            <p:nvPr/>
          </p:nvSpPr>
          <p:spPr>
            <a:xfrm>
              <a:off x="3448841" y="4793730"/>
              <a:ext cx="2510377" cy="646331"/>
            </a:xfrm>
            <a:prstGeom prst="rect">
              <a:avLst/>
            </a:prstGeom>
            <a:noFill/>
          </p:spPr>
          <p:txBody>
            <a:bodyPr wrap="square" rtlCol="0">
              <a:sp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الأسبوع 2</a:t>
              </a:r>
            </a:p>
          </p:txBody>
        </p:sp>
        <p:sp>
          <p:nvSpPr>
            <p:cNvPr id="105" name="ZoneTexte 104">
              <a:extLst>
                <a:ext uri="{FF2B5EF4-FFF2-40B4-BE49-F238E27FC236}">
                  <a16:creationId xmlns:a16="http://schemas.microsoft.com/office/drawing/2014/main" id="{5C99AD8E-E228-3681-6F69-1604EB09CC8A}"/>
                </a:ext>
              </a:extLst>
            </p:cNvPr>
            <p:cNvSpPr txBox="1"/>
            <p:nvPr/>
          </p:nvSpPr>
          <p:spPr>
            <a:xfrm>
              <a:off x="3093034" y="5396701"/>
              <a:ext cx="2335288" cy="646331"/>
            </a:xfrm>
            <a:prstGeom prst="rect">
              <a:avLst/>
            </a:prstGeom>
            <a:noFill/>
          </p:spPr>
          <p:txBody>
            <a:bodyPr wrap="square" rtlCol="0">
              <a:sp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اليوم 1</a:t>
              </a:r>
            </a:p>
          </p:txBody>
        </p:sp>
      </p:grpSp>
      <p:sp>
        <p:nvSpPr>
          <p:cNvPr id="3" name="TextBox 2">
            <a:extLst>
              <a:ext uri="{FF2B5EF4-FFF2-40B4-BE49-F238E27FC236}">
                <a16:creationId xmlns:a16="http://schemas.microsoft.com/office/drawing/2014/main" id="{95A1ACEE-D16D-C77D-7277-2B1F5730B7CA}"/>
              </a:ext>
            </a:extLst>
          </p:cNvPr>
          <p:cNvSpPr txBox="1"/>
          <p:nvPr/>
        </p:nvSpPr>
        <p:spPr>
          <a:xfrm>
            <a:off x="998698" y="3092385"/>
            <a:ext cx="6998829" cy="1579920"/>
          </a:xfrm>
          <a:prstGeom prst="rect">
            <a:avLst/>
          </a:prstGeom>
          <a:noFill/>
        </p:spPr>
        <p:txBody>
          <a:bodyPr wrap="square">
            <a:spAutoFit/>
          </a:bodyPr>
          <a:lstStyle/>
          <a:p>
            <a:pPr algn="ctr" rtl="1">
              <a:spcAft>
                <a:spcPts val="800"/>
              </a:spcAft>
            </a:pPr>
            <a:r>
              <a:rPr lang="ar-MA" sz="5400" b="1" kern="0" dirty="0">
                <a:solidFill>
                  <a:srgbClr val="0097B2"/>
                </a:solidFill>
                <a:latin typeface="Microsoft Uighur" panose="02000000000000000000" pitchFamily="2" charset="-78"/>
                <a:cs typeface="Microsoft Uighur" panose="02000000000000000000" pitchFamily="2" charset="-78"/>
              </a:rPr>
              <a:t>المرحلة الأولى: من نحن؟</a:t>
            </a:r>
            <a:endParaRPr lang="en-US" sz="5400" b="1" kern="0" dirty="0">
              <a:solidFill>
                <a:srgbClr val="0097B2"/>
              </a:solidFill>
              <a:latin typeface="Microsoft Uighur" panose="02000000000000000000" pitchFamily="2" charset="-78"/>
              <a:cs typeface="Microsoft Uighur" panose="02000000000000000000" pitchFamily="2" charset="-78"/>
            </a:endParaRPr>
          </a:p>
          <a:p>
            <a:pPr algn="ctr" rtl="1">
              <a:spcAft>
                <a:spcPts val="800"/>
              </a:spcAft>
            </a:pPr>
            <a:r>
              <a:rPr lang="ar-MA" sz="3600" b="1" kern="0" dirty="0">
                <a:solidFill>
                  <a:srgbClr val="FCBF18"/>
                </a:solidFill>
                <a:latin typeface="Microsoft Uighur" panose="02000000000000000000" pitchFamily="2" charset="-78"/>
                <a:cs typeface="Microsoft Uighur" panose="02000000000000000000" pitchFamily="2" charset="-78"/>
              </a:rPr>
              <a:t>المجال1: كيف أقدم نفسي؟</a:t>
            </a:r>
          </a:p>
        </p:txBody>
      </p:sp>
    </p:spTree>
    <p:extLst>
      <p:ext uri="{BB962C8B-B14F-4D97-AF65-F5344CB8AC3E}">
        <p14:creationId xmlns:p14="http://schemas.microsoft.com/office/powerpoint/2010/main" val="398577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A3DDA-DAF4-A661-5394-9881F3F1568D}"/>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B8CB0741-5224-F4FD-C3B5-1E30A0305D51}"/>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CF79CA96-CAB9-29A7-06E4-31168E8D07F7}"/>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D029881D-4E4E-7D82-4661-E579D046E30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B13795D4-617E-C814-8960-46588A5CB71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6E747F29-AF47-65EF-7745-69AB78E9093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15" name="Rectangle : coins arrondis 114">
              <a:extLst>
                <a:ext uri="{FF2B5EF4-FFF2-40B4-BE49-F238E27FC236}">
                  <a16:creationId xmlns:a16="http://schemas.microsoft.com/office/drawing/2014/main" id="{4103E49A-77F5-3CA8-CD87-5019D30E9BAC}"/>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00" name="Ellipse 99">
            <a:extLst>
              <a:ext uri="{FF2B5EF4-FFF2-40B4-BE49-F238E27FC236}">
                <a16:creationId xmlns:a16="http://schemas.microsoft.com/office/drawing/2014/main" id="{8DCB5382-F30E-BEB2-52CB-D9F66B91CEE5}"/>
              </a:ext>
            </a:extLst>
          </p:cNvPr>
          <p:cNvSpPr/>
          <p:nvPr/>
        </p:nvSpPr>
        <p:spPr>
          <a:xfrm>
            <a:off x="7174889" y="1614406"/>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1" name="Ellipse 100">
            <a:extLst>
              <a:ext uri="{FF2B5EF4-FFF2-40B4-BE49-F238E27FC236}">
                <a16:creationId xmlns:a16="http://schemas.microsoft.com/office/drawing/2014/main" id="{B3432556-DE9C-ABF0-76EB-9D28D2BF90B7}"/>
              </a:ext>
            </a:extLst>
          </p:cNvPr>
          <p:cNvSpPr/>
          <p:nvPr/>
        </p:nvSpPr>
        <p:spPr>
          <a:xfrm>
            <a:off x="7174889" y="3067961"/>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a:extLst>
              <a:ext uri="{FF2B5EF4-FFF2-40B4-BE49-F238E27FC236}">
                <a16:creationId xmlns:a16="http://schemas.microsoft.com/office/drawing/2014/main" id="{37A6C202-3936-65BB-1F74-6828101F5805}"/>
              </a:ext>
            </a:extLst>
          </p:cNvPr>
          <p:cNvSpPr/>
          <p:nvPr/>
        </p:nvSpPr>
        <p:spPr>
          <a:xfrm>
            <a:off x="7174889" y="4521515"/>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a:extLst>
              <a:ext uri="{FF2B5EF4-FFF2-40B4-BE49-F238E27FC236}">
                <a16:creationId xmlns:a16="http://schemas.microsoft.com/office/drawing/2014/main" id="{D6AA847E-2ED1-6F41-8094-DA79FCA26D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7257431" y="3213466"/>
            <a:ext cx="856766" cy="817895"/>
          </a:xfrm>
          <a:prstGeom prst="rect">
            <a:avLst/>
          </a:prstGeom>
        </p:spPr>
      </p:pic>
      <p:sp>
        <p:nvSpPr>
          <p:cNvPr id="104" name="Freeform 7">
            <a:extLst>
              <a:ext uri="{FF2B5EF4-FFF2-40B4-BE49-F238E27FC236}">
                <a16:creationId xmlns:a16="http://schemas.microsoft.com/office/drawing/2014/main" id="{A64705FD-92BF-F47C-1DCD-156BBA479D12}"/>
              </a:ext>
            </a:extLst>
          </p:cNvPr>
          <p:cNvSpPr/>
          <p:nvPr/>
        </p:nvSpPr>
        <p:spPr>
          <a:xfrm>
            <a:off x="7464538" y="1898419"/>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05" name="ZoneTexte 22">
            <a:extLst>
              <a:ext uri="{FF2B5EF4-FFF2-40B4-BE49-F238E27FC236}">
                <a16:creationId xmlns:a16="http://schemas.microsoft.com/office/drawing/2014/main" id="{6784E1D7-7560-2DFE-586C-6C91E3F94F26}"/>
              </a:ext>
            </a:extLst>
          </p:cNvPr>
          <p:cNvSpPr txBox="1"/>
          <p:nvPr/>
        </p:nvSpPr>
        <p:spPr>
          <a:xfrm>
            <a:off x="7174889" y="4830313"/>
            <a:ext cx="1151822" cy="584775"/>
          </a:xfrm>
          <a:prstGeom prst="rect">
            <a:avLst/>
          </a:prstGeom>
          <a:noFill/>
        </p:spPr>
        <p:txBody>
          <a:bodyPr wrap="square">
            <a:spAutoFit/>
          </a:bodyP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6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cs typeface="Microsoft Uighur" panose="02000000000000000000" pitchFamily="2" charset="-78"/>
              </a:rPr>
              <a:t>يطلب من التلاميذ قراءة الكلمات</a:t>
            </a:r>
          </a:p>
        </p:txBody>
      </p:sp>
      <p:sp>
        <p:nvSpPr>
          <p:cNvPr id="106" name="Forme libre : forme 105">
            <a:extLst>
              <a:ext uri="{FF2B5EF4-FFF2-40B4-BE49-F238E27FC236}">
                <a16:creationId xmlns:a16="http://schemas.microsoft.com/office/drawing/2014/main" id="{124E8447-D73F-1B08-4CD4-E953F13F3E42}"/>
              </a:ext>
            </a:extLst>
          </p:cNvPr>
          <p:cNvSpPr/>
          <p:nvPr/>
        </p:nvSpPr>
        <p:spPr>
          <a:xfrm>
            <a:off x="6389870" y="2118952"/>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09" name="Forme libre : forme 108">
            <a:extLst>
              <a:ext uri="{FF2B5EF4-FFF2-40B4-BE49-F238E27FC236}">
                <a16:creationId xmlns:a16="http://schemas.microsoft.com/office/drawing/2014/main" id="{D25FB749-C947-B6AB-152C-159C5B6EBAA2}"/>
              </a:ext>
            </a:extLst>
          </p:cNvPr>
          <p:cNvSpPr/>
          <p:nvPr/>
        </p:nvSpPr>
        <p:spPr>
          <a:xfrm>
            <a:off x="6389870" y="3572507"/>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5AC2802F-2252-023A-332B-634793874459}"/>
              </a:ext>
            </a:extLst>
          </p:cNvPr>
          <p:cNvSpPr/>
          <p:nvPr/>
        </p:nvSpPr>
        <p:spPr>
          <a:xfrm>
            <a:off x="6389870" y="5026061"/>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11" name="Rectangle : coins arrondis 110">
            <a:extLst>
              <a:ext uri="{FF2B5EF4-FFF2-40B4-BE49-F238E27FC236}">
                <a16:creationId xmlns:a16="http://schemas.microsoft.com/office/drawing/2014/main" id="{58CA0BB5-27D9-0EE0-F347-FA8E69F95725}"/>
              </a:ext>
            </a:extLst>
          </p:cNvPr>
          <p:cNvSpPr/>
          <p:nvPr/>
        </p:nvSpPr>
        <p:spPr>
          <a:xfrm>
            <a:off x="817289" y="1949824"/>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rPr>
              <a:t>شرائح خاصة بالأستاذ(ة)</a:t>
            </a:r>
            <a:endParaRPr kumimoji="0" lang="fr-FR"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endParaRPr>
          </a:p>
        </p:txBody>
      </p:sp>
      <p:sp>
        <p:nvSpPr>
          <p:cNvPr id="112" name="Rectangle : coins arrondis 111">
            <a:extLst>
              <a:ext uri="{FF2B5EF4-FFF2-40B4-BE49-F238E27FC236}">
                <a16:creationId xmlns:a16="http://schemas.microsoft.com/office/drawing/2014/main" id="{1C841F98-496E-909C-442D-81A2B699D7C0}"/>
              </a:ext>
            </a:extLst>
          </p:cNvPr>
          <p:cNvSpPr/>
          <p:nvPr/>
        </p:nvSpPr>
        <p:spPr>
          <a:xfrm>
            <a:off x="817289" y="4856933"/>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AE"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أمثلة على التوجيهات </a:t>
            </a:r>
            <a:r>
              <a:rPr kumimoji="0" lang="ar-MA"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للأستاذ(ة)</a:t>
            </a:r>
            <a:endParaRPr kumimoji="0" lang="en-US" sz="2200" b="0"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endParaRPr>
          </a:p>
        </p:txBody>
      </p:sp>
      <p:sp>
        <p:nvSpPr>
          <p:cNvPr id="113" name="Rectangle : coins arrondis 112">
            <a:extLst>
              <a:ext uri="{FF2B5EF4-FFF2-40B4-BE49-F238E27FC236}">
                <a16:creationId xmlns:a16="http://schemas.microsoft.com/office/drawing/2014/main" id="{3A114A30-1EC3-B426-A4AF-E1E4AA9BFFE6}"/>
              </a:ext>
            </a:extLst>
          </p:cNvPr>
          <p:cNvSpPr/>
          <p:nvPr/>
        </p:nvSpPr>
        <p:spPr>
          <a:xfrm>
            <a:off x="817289" y="3403379"/>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200" b="1" dirty="0">
                <a:solidFill>
                  <a:schemeClr val="tx1"/>
                </a:solidFill>
                <a:latin typeface="Microsoft Uighur" panose="02000000000000000000" pitchFamily="2" charset="-78"/>
                <a:cs typeface="Microsoft Uighur" panose="02000000000000000000" pitchFamily="2" charset="-78"/>
              </a:rPr>
              <a:t>إرشادات للشروحات والتعليمات التي يجب على الأستاذ(ة) قولها</a:t>
            </a:r>
          </a:p>
        </p:txBody>
      </p:sp>
      <p:sp>
        <p:nvSpPr>
          <p:cNvPr id="114" name="ZoneTexte 5">
            <a:extLst>
              <a:ext uri="{FF2B5EF4-FFF2-40B4-BE49-F238E27FC236}">
                <a16:creationId xmlns:a16="http://schemas.microsoft.com/office/drawing/2014/main" id="{F64C6676-FD60-F23A-EB87-F4C4F07CE0B6}"/>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116" name="TextBox 9">
            <a:extLst>
              <a:ext uri="{FF2B5EF4-FFF2-40B4-BE49-F238E27FC236}">
                <a16:creationId xmlns:a16="http://schemas.microsoft.com/office/drawing/2014/main" id="{A65DBFD3-CE26-0F59-3C12-18842AED64DC}"/>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توجيهات لاستعمال العرض </a:t>
            </a:r>
          </a:p>
        </p:txBody>
      </p:sp>
    </p:spTree>
    <p:extLst>
      <p:ext uri="{BB962C8B-B14F-4D97-AF65-F5344CB8AC3E}">
        <p14:creationId xmlns:p14="http://schemas.microsoft.com/office/powerpoint/2010/main" val="1082456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3A7F-97AF-078C-ED8B-AECC1778057F}"/>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576EB026-2719-DF08-8858-8CF820906F0F}"/>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760058C7-573E-2C02-D4E1-3A6E04AE6025}"/>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F9F3B995-CA06-859E-69F9-3DD7D923F900}"/>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FA710545-41AD-74E3-91E1-2001E2A63978}"/>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DBA468E3-4005-F403-0996-39D8FFCA7CB5}"/>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MA" sz="428" dirty="0">
                <a:latin typeface="Dosis" pitchFamily="2" charset="0"/>
              </a:endParaRPr>
            </a:p>
          </p:txBody>
        </p:sp>
        <p:sp>
          <p:nvSpPr>
            <p:cNvPr id="115" name="Rectangle : coins arrondis 114">
              <a:extLst>
                <a:ext uri="{FF2B5EF4-FFF2-40B4-BE49-F238E27FC236}">
                  <a16:creationId xmlns:a16="http://schemas.microsoft.com/office/drawing/2014/main" id="{9C1B866B-A13D-926C-DDC9-850BEF23D50C}"/>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C374EBC4-DCD7-D979-27E9-4D7D5C4C2D06}"/>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116" name="TextBox 9">
            <a:extLst>
              <a:ext uri="{FF2B5EF4-FFF2-40B4-BE49-F238E27FC236}">
                <a16:creationId xmlns:a16="http://schemas.microsoft.com/office/drawing/2014/main" id="{99215FE4-31FD-EA6F-B805-7C0446062220}"/>
              </a:ext>
            </a:extLst>
          </p:cNvPr>
          <p:cNvSpPr txBox="1"/>
          <p:nvPr/>
        </p:nvSpPr>
        <p:spPr>
          <a:xfrm>
            <a:off x="2253540" y="507885"/>
            <a:ext cx="4636919" cy="317395"/>
          </a:xfrm>
          <a:prstGeom prst="rect">
            <a:avLst/>
          </a:prstGeom>
        </p:spPr>
        <p:txBody>
          <a:bodyPr wrap="square"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البرنامج السنوي للغة العربية بالمستوى الأول </a:t>
            </a:r>
          </a:p>
        </p:txBody>
      </p:sp>
      <p:sp>
        <p:nvSpPr>
          <p:cNvPr id="3" name="TextBox 10">
            <a:extLst>
              <a:ext uri="{FF2B5EF4-FFF2-40B4-BE49-F238E27FC236}">
                <a16:creationId xmlns:a16="http://schemas.microsoft.com/office/drawing/2014/main" id="{CE7E6E0E-A464-A3F4-5BCC-A48E45972190}"/>
              </a:ext>
            </a:extLst>
          </p:cNvPr>
          <p:cNvSpPr txBox="1"/>
          <p:nvPr>
            <p:custDataLst>
              <p:tags r:id="rId1"/>
            </p:custDataLst>
          </p:nvPr>
        </p:nvSpPr>
        <p:spPr>
          <a:xfrm>
            <a:off x="537925" y="985099"/>
            <a:ext cx="7975600" cy="3064669"/>
          </a:xfrm>
          <a:prstGeom prst="roundRect">
            <a:avLst/>
          </a:prstGeom>
          <a:noFill/>
        </p:spPr>
        <p:txBody>
          <a:bodyPr wrap="square" lIns="0" tIns="0" rIns="0" bIns="0" rtlCol="0" anchor="t">
            <a:spAutoFit/>
          </a:bodyPr>
          <a:lstStyle/>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يهدف برنامج اللغة العربية  في المستوى الأول إلى إقدار المتعلمين على تعرف جميع الحروف العربية مع جميع الحركات القصيرة والطويلة والتنوين  بالإضافة إلى السكون والشدة. وقراءة وكتابة كلمات تتضمن جميع الحروف المدروسة بدقة وقراءة  فقرات بسيطة من 30 إلى 36 كلمة بطلاقة.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ينتظم برنامج اللغة العربية للتدريس الصريح وفق 5 مراحل من 6 أسابيع تربوية، منها 4 أسابيع لإرساء الموارد، بالإضافة إلى الأسبوع الخامس الذي يخصص لأنشطة الدعم والتثبيت والتوليف. تختتم كل وحدة بأسبوع للتقويم والمعالجة.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 في كل مرحلة يتم الاشتغال على مجالين على مدى أسبوعين متكاملين، وتتمحور أنشطة كل مجال على بعد من أبعاد المحور الموجه للمرحلة.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ينتظم كل أسبوع من أسابيع المرحلة وفق 6 حصص يومية. وتخصص الحصة السادسة من كل أسبوع من أسابيع الإرساء للدعم والتوليف. </a:t>
            </a:r>
            <a:endParaRPr lang="fr-FR" noProof="1">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98FF05AA-AD63-6A05-E101-A26464BC619F}"/>
              </a:ext>
            </a:extLst>
          </p:cNvPr>
          <p:cNvGrpSpPr/>
          <p:nvPr>
            <p:custDataLst>
              <p:tags r:id="rId2"/>
            </p:custDataLst>
          </p:nvPr>
        </p:nvGrpSpPr>
        <p:grpSpPr>
          <a:xfrm>
            <a:off x="457589" y="4110821"/>
            <a:ext cx="8160533" cy="2110556"/>
            <a:chOff x="457588" y="4537446"/>
            <a:chExt cx="8160533" cy="1794813"/>
          </a:xfrm>
        </p:grpSpPr>
        <p:sp>
          <p:nvSpPr>
            <p:cNvPr id="7" name="Rectangle : coins arrondis 6">
              <a:extLst>
                <a:ext uri="{FF2B5EF4-FFF2-40B4-BE49-F238E27FC236}">
                  <a16:creationId xmlns:a16="http://schemas.microsoft.com/office/drawing/2014/main" id="{3DBE996C-A134-570B-3E11-7A8E9CEC5612}"/>
                </a:ext>
              </a:extLst>
            </p:cNvPr>
            <p:cNvSpPr/>
            <p:nvPr/>
          </p:nvSpPr>
          <p:spPr>
            <a:xfrm>
              <a:off x="457588" y="4537446"/>
              <a:ext cx="8160533" cy="1794813"/>
            </a:xfrm>
            <a:prstGeom prst="roundRect">
              <a:avLst>
                <a:gd name="adj" fmla="val 7344"/>
              </a:avLst>
            </a:prstGeom>
            <a:solidFill>
              <a:srgbClr val="FFFFCC"/>
            </a:solidFill>
            <a:ln>
              <a:noFill/>
              <a:prstDash val="solid"/>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fr-FR" sz="2000">
                <a:solidFill>
                  <a:prstClr val="white"/>
                </a:solidFill>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2881C22A-0C68-38D7-300B-059F5EC540DB}"/>
                </a:ext>
              </a:extLst>
            </p:cNvPr>
            <p:cNvSpPr txBox="1"/>
            <p:nvPr/>
          </p:nvSpPr>
          <p:spPr>
            <a:xfrm>
              <a:off x="4537854" y="4551350"/>
              <a:ext cx="4034075" cy="1737459"/>
            </a:xfrm>
            <a:prstGeom prst="roundRect">
              <a:avLst/>
            </a:prstGeom>
            <a:noFill/>
          </p:spPr>
          <p:txBody>
            <a:bodyPr wrap="square" lIns="0" tIns="0" rIns="0" bIns="0" rtlCol="0" anchor="t">
              <a:spAutoFit/>
            </a:bodyPr>
            <a:lstStyle/>
            <a:p>
              <a:pPr marL="354560" indent="-228611" algn="just" defTabSz="457223" rtl="1">
                <a:buFont typeface="Arial" panose="020B0604020202020204" pitchFamily="34" charset="0"/>
                <a:buChar char="•"/>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 1 : </a:t>
              </a:r>
              <a:r>
                <a:rPr lang="ar-MA" sz="2000" b="1" dirty="0">
                  <a:solidFill>
                    <a:srgbClr val="106585"/>
                  </a:solidFill>
                  <a:latin typeface="Microsoft Uighur" panose="02000000000000000000" pitchFamily="2" charset="-78"/>
                  <a:cs typeface="Microsoft Uighur" panose="02000000000000000000" pitchFamily="2" charset="-78"/>
                </a:rPr>
                <a:t>من نحن : كيف أقدم نفسي؟ </a:t>
              </a:r>
            </a:p>
            <a:p>
              <a:pPr marL="125949" algn="just" defTabSz="457223" rtl="1">
                <a:defRPr/>
              </a:pPr>
              <a:r>
                <a:rPr lang="ar-MA" sz="2000" b="1" dirty="0">
                  <a:solidFill>
                    <a:srgbClr val="106585"/>
                  </a:solidFill>
                  <a:latin typeface="Microsoft Uighur" panose="02000000000000000000" pitchFamily="2" charset="-78"/>
                  <a:cs typeface="Microsoft Uighur" panose="02000000000000000000" pitchFamily="2" charset="-78"/>
                </a:rPr>
                <a:t>                             ماذا أفعل في مدرستي؟ </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indent="-228611" algn="just" defTabSz="457223" rtl="1">
                <a:buFont typeface="Arial" panose="020B0604020202020204" pitchFamily="34" charset="0"/>
                <a:buChar char="•"/>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2 : </a:t>
              </a:r>
              <a:r>
                <a:rPr lang="ar-MA" sz="2000" b="1" dirty="0">
                  <a:solidFill>
                    <a:srgbClr val="106585"/>
                  </a:solidFill>
                  <a:latin typeface="Microsoft Uighur" panose="02000000000000000000" pitchFamily="2" charset="-78"/>
                  <a:cs typeface="Microsoft Uighur" panose="02000000000000000000" pitchFamily="2" charset="-78"/>
                </a:rPr>
                <a:t>من نحن : من هم أفراد أسرتي؟ </a:t>
              </a:r>
            </a:p>
            <a:p>
              <a:pPr marL="125949" algn="just" defTabSz="457223" rtl="1">
                <a:defRPr/>
              </a:pPr>
              <a:r>
                <a:rPr lang="ar-MA" sz="2000" b="1" dirty="0">
                  <a:solidFill>
                    <a:srgbClr val="106585"/>
                  </a:solidFill>
                  <a:latin typeface="Microsoft Uighur" panose="02000000000000000000" pitchFamily="2" charset="-78"/>
                  <a:cs typeface="Microsoft Uighur" panose="02000000000000000000" pitchFamily="2" charset="-78"/>
                </a:rPr>
                <a:t>                              كيف أساعد أفراد أسرتي؟</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 3 :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من نحن : كيف أحافظ على صحتي؟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كيف أحمي جسمي؟</a:t>
              </a:r>
              <a:endParaRPr kumimoji="0" lang="fr-FR"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0D8B4798-FB06-B47E-359A-8C37D287CFD7}"/>
                </a:ext>
              </a:extLst>
            </p:cNvPr>
            <p:cNvSpPr txBox="1"/>
            <p:nvPr/>
          </p:nvSpPr>
          <p:spPr>
            <a:xfrm>
              <a:off x="537924" y="4594992"/>
              <a:ext cx="3756068" cy="1648915"/>
            </a:xfrm>
            <a:prstGeom prst="rect">
              <a:avLst/>
            </a:prstGeom>
            <a:noFill/>
          </p:spPr>
          <p:txBody>
            <a:bodyPr wrap="square">
              <a:spAutoFit/>
            </a:bodyPr>
            <a:lstStyle/>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 4 :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كيف نعبر عن أنفسنا:</a:t>
              </a:r>
              <a:endParaRPr lang="fr-MA" sz="2000" b="1" dirty="0">
                <a:solidFill>
                  <a:srgbClr val="106585"/>
                </a:solidFill>
                <a:latin typeface="Microsoft Uighur" panose="02000000000000000000" pitchFamily="2" charset="-78"/>
                <a:cs typeface="Microsoft Uighur" panose="02000000000000000000" pitchFamily="2" charset="-78"/>
              </a:endParaRPr>
            </a:p>
            <a:p>
              <a:pPr marL="125949" marR="0" lvl="0" algn="just" defTabSz="457223" rtl="1" eaLnBrk="1" fontAlgn="auto" latinLnBrk="0" hangingPunct="1">
                <a:buClrTx/>
                <a:buSzTx/>
                <a:tabLst/>
                <a:defRPr/>
              </a:pP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كيف أمرح مع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أصدقائي؟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ماذا </a:t>
              </a:r>
              <a:r>
                <a:rPr lang="ar-MA" sz="2000" b="1" dirty="0">
                  <a:solidFill>
                    <a:srgbClr val="106585"/>
                  </a:solidFill>
                  <a:latin typeface="Microsoft Uighur" panose="02000000000000000000" pitchFamily="2" charset="-78"/>
                  <a:cs typeface="Microsoft Uighur" panose="02000000000000000000" pitchFamily="2" charset="-78"/>
                </a:rPr>
                <a:t>أحب</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5 :</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كيف تعمل الطبيعة: </a:t>
              </a:r>
              <a:endPar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a:p>
              <a:pPr marL="125949" marR="0" lvl="0" algn="just" defTabSz="457223" rtl="1" eaLnBrk="1" fontAlgn="auto" latinLnBrk="0" hangingPunct="1">
                <a:buClrTx/>
                <a:buSzTx/>
                <a:tabLst/>
                <a:defRPr/>
              </a:pP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أي حيوان أفضل؟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ماذا أعرف عن الطبيعة؟</a:t>
              </a:r>
              <a:endParaRPr kumimoji="0" lang="fr-FR"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67528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5CD6B-6C69-65E2-3637-C4F63653603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F8E1C28-153D-0C16-3E8F-C1A88C77B752}"/>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DA8AC265-60EC-16DA-7A13-FF1AB66110B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D6D76C08-E0A0-37E6-934A-C777471FA42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0" name="Rectangle : coins arrondis 89">
              <a:extLst>
                <a:ext uri="{FF2B5EF4-FFF2-40B4-BE49-F238E27FC236}">
                  <a16:creationId xmlns:a16="http://schemas.microsoft.com/office/drawing/2014/main" id="{5D29EB2E-1B3E-4482-52F5-50B2DA362C00}"/>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9E8AF50E-97DE-442A-F25B-C5CC260354A9}"/>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91" name="TextBox 9">
            <a:extLst>
              <a:ext uri="{FF2B5EF4-FFF2-40B4-BE49-F238E27FC236}">
                <a16:creationId xmlns:a16="http://schemas.microsoft.com/office/drawing/2014/main" id="{8DEF6D47-496B-CA03-D645-7386C90D44AD}"/>
              </a:ext>
            </a:extLst>
          </p:cNvPr>
          <p:cNvSpPr txBox="1"/>
          <p:nvPr/>
        </p:nvSpPr>
        <p:spPr>
          <a:xfrm>
            <a:off x="2713389" y="554185"/>
            <a:ext cx="3717222" cy="317395"/>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كفايات المرحلة  الأولى </a:t>
            </a:r>
          </a:p>
        </p:txBody>
      </p:sp>
      <p:pic>
        <p:nvPicPr>
          <p:cNvPr id="3" name="Image 2">
            <a:extLst>
              <a:ext uri="{FF2B5EF4-FFF2-40B4-BE49-F238E27FC236}">
                <a16:creationId xmlns:a16="http://schemas.microsoft.com/office/drawing/2014/main" id="{874C8D88-140A-EA8D-B1D7-797240C34AC8}"/>
              </a:ext>
            </a:extLst>
          </p:cNvPr>
          <p:cNvPicPr>
            <a:picLocks noChangeAspect="1"/>
          </p:cNvPicPr>
          <p:nvPr/>
        </p:nvPicPr>
        <p:blipFill>
          <a:blip r:embed="rId4"/>
          <a:stretch>
            <a:fillRect/>
          </a:stretch>
        </p:blipFill>
        <p:spPr>
          <a:xfrm>
            <a:off x="2447797" y="1037891"/>
            <a:ext cx="4248405" cy="5265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333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137F-5071-86EF-BC7D-A05FA865C932}"/>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7D6BF70-B609-50B5-F128-0D526B457F0E}"/>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6825DB6-3E52-8938-AB94-C49AB1934F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B836A21C-8CC3-52C9-47D4-B4B2479E1CCA}"/>
                </a:ext>
              </a:extLst>
            </p:cNvPr>
            <p:cNvPicPr>
              <a:picLocks noChangeAspect="1"/>
            </p:cNvPicPr>
            <p:nvPr/>
          </p:nvPicPr>
          <p:blipFill>
            <a:blip r:embed="rId2">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56B4B956-43A2-B7FE-F35D-64A5CB1A23E1}"/>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MA" sz="428" dirty="0">
                <a:latin typeface="Dosis" pitchFamily="2" charset="0"/>
              </a:endParaRPr>
            </a:p>
          </p:txBody>
        </p:sp>
        <p:sp>
          <p:nvSpPr>
            <p:cNvPr id="90" name="Rectangle : coins arrondis 89">
              <a:extLst>
                <a:ext uri="{FF2B5EF4-FFF2-40B4-BE49-F238E27FC236}">
                  <a16:creationId xmlns:a16="http://schemas.microsoft.com/office/drawing/2014/main" id="{A111852C-4360-26A7-680C-E10AF674C79B}"/>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67D4F2B8-E3B3-F6D0-E2D8-178436CD494A}"/>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6" name="Groupe 45">
            <a:extLst>
              <a:ext uri="{FF2B5EF4-FFF2-40B4-BE49-F238E27FC236}">
                <a16:creationId xmlns:a16="http://schemas.microsoft.com/office/drawing/2014/main" id="{DBB0687D-2161-15C0-1C44-05A31D4B1238}"/>
              </a:ext>
            </a:extLst>
          </p:cNvPr>
          <p:cNvGrpSpPr/>
          <p:nvPr/>
        </p:nvGrpSpPr>
        <p:grpSpPr>
          <a:xfrm>
            <a:off x="481303" y="1021328"/>
            <a:ext cx="8181395" cy="921542"/>
            <a:chOff x="-610078" y="1670000"/>
            <a:chExt cx="8181395" cy="921542"/>
          </a:xfrm>
        </p:grpSpPr>
        <p:sp>
          <p:nvSpPr>
            <p:cNvPr id="45" name="Rectangle : coins arrondis 44">
              <a:extLst>
                <a:ext uri="{FF2B5EF4-FFF2-40B4-BE49-F238E27FC236}">
                  <a16:creationId xmlns:a16="http://schemas.microsoft.com/office/drawing/2014/main" id="{5A3D4305-FB29-7796-6B8C-33685E968CAF}"/>
                </a:ext>
              </a:extLst>
            </p:cNvPr>
            <p:cNvSpPr/>
            <p:nvPr/>
          </p:nvSpPr>
          <p:spPr>
            <a:xfrm>
              <a:off x="-610078" y="1670001"/>
              <a:ext cx="7453330"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معجم المدرسة والأدوات المدرسية/ استراتيجية شبكة الكلمة</a:t>
              </a:r>
            </a:p>
          </p:txBody>
        </p:sp>
        <p:sp>
          <p:nvSpPr>
            <p:cNvPr id="44" name="Rectangle : coins arrondis 43">
              <a:extLst>
                <a:ext uri="{FF2B5EF4-FFF2-40B4-BE49-F238E27FC236}">
                  <a16:creationId xmlns:a16="http://schemas.microsoft.com/office/drawing/2014/main" id="{2BE61A74-F657-A74B-9E0C-C38627C06DC1}"/>
                </a:ext>
              </a:extLst>
            </p:cNvPr>
            <p:cNvSpPr/>
            <p:nvPr/>
          </p:nvSpPr>
          <p:spPr>
            <a:xfrm rot="16200000">
              <a:off x="6781991" y="1802215"/>
              <a:ext cx="921541" cy="657111"/>
            </a:xfrm>
            <a:prstGeom prst="roundRect">
              <a:avLst>
                <a:gd name="adj" fmla="val 15212"/>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المعجم</a:t>
              </a:r>
              <a:endParaRPr kumimoji="0" lang="f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grpSp>
        <p:nvGrpSpPr>
          <p:cNvPr id="49" name="Groupe 48">
            <a:extLst>
              <a:ext uri="{FF2B5EF4-FFF2-40B4-BE49-F238E27FC236}">
                <a16:creationId xmlns:a16="http://schemas.microsoft.com/office/drawing/2014/main" id="{33250034-B35C-F3F9-BB9F-853C047D48BF}"/>
              </a:ext>
            </a:extLst>
          </p:cNvPr>
          <p:cNvGrpSpPr/>
          <p:nvPr/>
        </p:nvGrpSpPr>
        <p:grpSpPr>
          <a:xfrm>
            <a:off x="481302" y="2052118"/>
            <a:ext cx="8181396" cy="921542"/>
            <a:chOff x="-610079" y="1670000"/>
            <a:chExt cx="8181396" cy="921542"/>
          </a:xfrm>
        </p:grpSpPr>
        <p:sp>
          <p:nvSpPr>
            <p:cNvPr id="50" name="Rectangle : coins arrondis 49">
              <a:extLst>
                <a:ext uri="{FF2B5EF4-FFF2-40B4-BE49-F238E27FC236}">
                  <a16:creationId xmlns:a16="http://schemas.microsoft.com/office/drawing/2014/main" id="{A61FEF77-0D91-ACEA-1A93-E0B38D31DA11}"/>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rtl="1">
                <a:defRPr/>
              </a:pPr>
              <a:endParaRPr lang="ar-MA" sz="2000" b="1" dirty="0">
                <a:solidFill>
                  <a:prstClr val="black"/>
                </a:solidFill>
                <a:latin typeface="Microsoft Uighur" panose="02000000000000000000" pitchFamily="2" charset="-78"/>
                <a:cs typeface="Microsoft Uighur" panose="02000000000000000000" pitchFamily="2" charset="-78"/>
              </a:endParaRPr>
            </a:p>
            <a:p>
              <a:pPr algn="ctr" defTabSz="685800" rtl="1">
                <a:defRPr/>
              </a:pPr>
              <a:r>
                <a:rPr lang="ar-MA" sz="2000" b="1" dirty="0">
                  <a:solidFill>
                    <a:prstClr val="black"/>
                  </a:solidFill>
                  <a:latin typeface="Microsoft Uighur" panose="02000000000000000000" pitchFamily="2" charset="-78"/>
                  <a:cs typeface="Microsoft Uighur" panose="02000000000000000000" pitchFamily="2" charset="-78"/>
                </a:rPr>
                <a:t> أساليب التحية وتقديم النفس</a:t>
              </a:r>
            </a:p>
            <a:p>
              <a:pPr algn="ctr" defTabSz="685800" rtl="1">
                <a:defRPr/>
              </a:pPr>
              <a:r>
                <a:rPr lang="ar-MA" sz="2000" b="1" dirty="0">
                  <a:solidFill>
                    <a:prstClr val="black"/>
                  </a:solidFill>
                  <a:latin typeface="Microsoft Uighur" panose="02000000000000000000" pitchFamily="2" charset="-78"/>
                  <a:cs typeface="Microsoft Uighur" panose="02000000000000000000" pitchFamily="2" charset="-78"/>
                </a:rPr>
                <a:t>مرحبا / أقدم نفسي/أنا / اسمي / سني / إلى اللقاء...</a:t>
              </a:r>
            </a:p>
            <a:p>
              <a:pPr algn="ctr" defTabSz="685800" rtl="1">
                <a:defRPr/>
              </a:pPr>
              <a:endParaRPr lang="ar-MA"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Rectangle : coins arrondis 50">
              <a:extLst>
                <a:ext uri="{FF2B5EF4-FFF2-40B4-BE49-F238E27FC236}">
                  <a16:creationId xmlns:a16="http://schemas.microsoft.com/office/drawing/2014/main" id="{2452B98C-C67B-C34D-5794-7BBD56A9450E}"/>
                </a:ext>
              </a:extLst>
            </p:cNvPr>
            <p:cNvSpPr/>
            <p:nvPr/>
          </p:nvSpPr>
          <p:spPr>
            <a:xfrm rot="16200000">
              <a:off x="6781991" y="1802215"/>
              <a:ext cx="921541" cy="657111"/>
            </a:xfrm>
            <a:prstGeom prst="roundRect">
              <a:avLst>
                <a:gd name="adj" fmla="val 17386"/>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الأساليب</a:t>
              </a:r>
              <a:endParaRPr kumimoji="0" lang="f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31069C82-AF00-4DF3-FFFB-471E540444E9}"/>
              </a:ext>
            </a:extLst>
          </p:cNvPr>
          <p:cNvGrpSpPr/>
          <p:nvPr/>
        </p:nvGrpSpPr>
        <p:grpSpPr>
          <a:xfrm>
            <a:off x="481302" y="3082908"/>
            <a:ext cx="8181396" cy="921542"/>
            <a:chOff x="-610079" y="1670000"/>
            <a:chExt cx="8181396" cy="921542"/>
          </a:xfrm>
        </p:grpSpPr>
        <p:sp>
          <p:nvSpPr>
            <p:cNvPr id="58" name="Rectangle : coins arrondis 57">
              <a:extLst>
                <a:ext uri="{FF2B5EF4-FFF2-40B4-BE49-F238E27FC236}">
                  <a16:creationId xmlns:a16="http://schemas.microsoft.com/office/drawing/2014/main" id="{1262F350-93A5-BCA0-FCF5-B737BE2520E3}"/>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ضمائر أنا _ هذا _ هذه / الجملة الاسمية (المفرد المذكر والمؤنث)</a:t>
              </a:r>
            </a:p>
          </p:txBody>
        </p:sp>
        <p:sp>
          <p:nvSpPr>
            <p:cNvPr id="59" name="Rectangle : coins arrondis 58">
              <a:extLst>
                <a:ext uri="{FF2B5EF4-FFF2-40B4-BE49-F238E27FC236}">
                  <a16:creationId xmlns:a16="http://schemas.microsoft.com/office/drawing/2014/main" id="{F50B5E66-10CE-BC9B-2480-1715D0E9C961}"/>
                </a:ext>
              </a:extLst>
            </p:cNvPr>
            <p:cNvSpPr/>
            <p:nvPr/>
          </p:nvSpPr>
          <p:spPr>
            <a:xfrm rot="16200000">
              <a:off x="6781991" y="1802215"/>
              <a:ext cx="921541" cy="657111"/>
            </a:xfrm>
            <a:prstGeom prst="roundRect">
              <a:avLst>
                <a:gd name="adj" fmla="val 13037"/>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البنيات اللغوية</a:t>
              </a:r>
            </a:p>
          </p:txBody>
        </p:sp>
      </p:grpSp>
      <p:grpSp>
        <p:nvGrpSpPr>
          <p:cNvPr id="63" name="Groupe 62">
            <a:extLst>
              <a:ext uri="{FF2B5EF4-FFF2-40B4-BE49-F238E27FC236}">
                <a16:creationId xmlns:a16="http://schemas.microsoft.com/office/drawing/2014/main" id="{1B3DBDC2-5561-04E0-5FFD-898E905A330E}"/>
              </a:ext>
            </a:extLst>
          </p:cNvPr>
          <p:cNvGrpSpPr/>
          <p:nvPr/>
        </p:nvGrpSpPr>
        <p:grpSpPr>
          <a:xfrm>
            <a:off x="481302" y="4113698"/>
            <a:ext cx="8181396" cy="921542"/>
            <a:chOff x="-610079" y="1670000"/>
            <a:chExt cx="8181396" cy="921542"/>
          </a:xfrm>
        </p:grpSpPr>
        <p:sp>
          <p:nvSpPr>
            <p:cNvPr id="64" name="Rectangle : coins arrondis 63">
              <a:extLst>
                <a:ext uri="{FF2B5EF4-FFF2-40B4-BE49-F238E27FC236}">
                  <a16:creationId xmlns:a16="http://schemas.microsoft.com/office/drawing/2014/main" id="{5BB4612C-093E-10A7-A63B-66B059AC839E}"/>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نمذجة استراتيجية التوقع والتحقق/ استخراج معلومات صريحة (الشخصيات  - المكان)</a:t>
              </a:r>
            </a:p>
          </p:txBody>
        </p:sp>
        <p:sp>
          <p:nvSpPr>
            <p:cNvPr id="65" name="Rectangle : coins arrondis 64">
              <a:extLst>
                <a:ext uri="{FF2B5EF4-FFF2-40B4-BE49-F238E27FC236}">
                  <a16:creationId xmlns:a16="http://schemas.microsoft.com/office/drawing/2014/main" id="{F355B0DD-ED3A-03C0-2ED4-495589789007}"/>
                </a:ext>
              </a:extLst>
            </p:cNvPr>
            <p:cNvSpPr/>
            <p:nvPr/>
          </p:nvSpPr>
          <p:spPr>
            <a:xfrm rot="16200000">
              <a:off x="6781991" y="1802215"/>
              <a:ext cx="921541" cy="657111"/>
            </a:xfrm>
            <a:prstGeom prst="roundRect">
              <a:avLst>
                <a:gd name="adj" fmla="val 13037"/>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0" lang="ar-MA" sz="2000"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sp>
        <p:nvSpPr>
          <p:cNvPr id="69" name="ZoneTexte 68">
            <a:extLst>
              <a:ext uri="{FF2B5EF4-FFF2-40B4-BE49-F238E27FC236}">
                <a16:creationId xmlns:a16="http://schemas.microsoft.com/office/drawing/2014/main" id="{FEE33B3F-8E33-4729-2EFB-5D1D31930B24}"/>
              </a:ext>
            </a:extLst>
          </p:cNvPr>
          <p:cNvSpPr txBox="1"/>
          <p:nvPr/>
        </p:nvSpPr>
        <p:spPr>
          <a:xfrm rot="16200000">
            <a:off x="7699312" y="4395991"/>
            <a:ext cx="1297578" cy="369332"/>
          </a:xfrm>
          <a:prstGeom prst="rect">
            <a:avLst/>
          </a:prstGeom>
          <a:noFill/>
        </p:spPr>
        <p:txBody>
          <a:bodyPr wrap="square">
            <a:spAutoFit/>
          </a:bodyP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الاستراتيجيات</a:t>
            </a:r>
          </a:p>
        </p:txBody>
      </p:sp>
      <p:sp>
        <p:nvSpPr>
          <p:cNvPr id="91" name="TextBox 9">
            <a:extLst>
              <a:ext uri="{FF2B5EF4-FFF2-40B4-BE49-F238E27FC236}">
                <a16:creationId xmlns:a16="http://schemas.microsoft.com/office/drawing/2014/main" id="{407391E4-2177-205A-BA89-03374AA875B7}"/>
              </a:ext>
            </a:extLst>
          </p:cNvPr>
          <p:cNvSpPr txBox="1"/>
          <p:nvPr/>
        </p:nvSpPr>
        <p:spPr>
          <a:xfrm>
            <a:off x="2713389" y="554185"/>
            <a:ext cx="3717222" cy="317395"/>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تقديم مضامين المرحلة  الأولى </a:t>
            </a:r>
          </a:p>
        </p:txBody>
      </p:sp>
      <p:grpSp>
        <p:nvGrpSpPr>
          <p:cNvPr id="23" name="Groupe 22">
            <a:extLst>
              <a:ext uri="{FF2B5EF4-FFF2-40B4-BE49-F238E27FC236}">
                <a16:creationId xmlns:a16="http://schemas.microsoft.com/office/drawing/2014/main" id="{1DFE61F5-1417-1280-3EB8-81D8CCB3878C}"/>
              </a:ext>
            </a:extLst>
          </p:cNvPr>
          <p:cNvGrpSpPr/>
          <p:nvPr/>
        </p:nvGrpSpPr>
        <p:grpSpPr>
          <a:xfrm>
            <a:off x="481302" y="5144488"/>
            <a:ext cx="8175820" cy="1109297"/>
            <a:chOff x="481302" y="5144488"/>
            <a:chExt cx="8175820" cy="1109297"/>
          </a:xfrm>
        </p:grpSpPr>
        <p:grpSp>
          <p:nvGrpSpPr>
            <p:cNvPr id="79" name="Groupe 78">
              <a:extLst>
                <a:ext uri="{FF2B5EF4-FFF2-40B4-BE49-F238E27FC236}">
                  <a16:creationId xmlns:a16="http://schemas.microsoft.com/office/drawing/2014/main" id="{B1554751-648A-A5B4-C6FA-4209B59368D9}"/>
                </a:ext>
              </a:extLst>
            </p:cNvPr>
            <p:cNvGrpSpPr/>
            <p:nvPr/>
          </p:nvGrpSpPr>
          <p:grpSpPr>
            <a:xfrm>
              <a:off x="6784257" y="5144488"/>
              <a:ext cx="1872865" cy="1109297"/>
              <a:chOff x="5692876" y="1482245"/>
              <a:chExt cx="1872865" cy="1109297"/>
            </a:xfrm>
          </p:grpSpPr>
          <p:sp>
            <p:nvSpPr>
              <p:cNvPr id="80" name="Rectangle : coins arrondis 79">
                <a:extLst>
                  <a:ext uri="{FF2B5EF4-FFF2-40B4-BE49-F238E27FC236}">
                    <a16:creationId xmlns:a16="http://schemas.microsoft.com/office/drawing/2014/main" id="{E3D767AC-20EC-C333-342F-83A5D6CAC29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أول يوم في المدرسة</a:t>
                </a:r>
              </a:p>
            </p:txBody>
          </p:sp>
          <p:sp>
            <p:nvSpPr>
              <p:cNvPr id="81" name="Rectangle : coins arrondis 80">
                <a:extLst>
                  <a:ext uri="{FF2B5EF4-FFF2-40B4-BE49-F238E27FC236}">
                    <a16:creationId xmlns:a16="http://schemas.microsoft.com/office/drawing/2014/main" id="{86F2242F-47BC-322F-680F-1D68BA5904EB}"/>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الاستماع والتحدث</a:t>
                </a:r>
              </a:p>
            </p:txBody>
          </p:sp>
        </p:grpSp>
        <p:grpSp>
          <p:nvGrpSpPr>
            <p:cNvPr id="14" name="Groupe 13">
              <a:extLst>
                <a:ext uri="{FF2B5EF4-FFF2-40B4-BE49-F238E27FC236}">
                  <a16:creationId xmlns:a16="http://schemas.microsoft.com/office/drawing/2014/main" id="{59F2419E-52E8-83CC-B675-B222C996718C}"/>
                </a:ext>
              </a:extLst>
            </p:cNvPr>
            <p:cNvGrpSpPr/>
            <p:nvPr/>
          </p:nvGrpSpPr>
          <p:grpSpPr>
            <a:xfrm>
              <a:off x="4683272" y="5144488"/>
              <a:ext cx="1872865" cy="1109297"/>
              <a:chOff x="5557348" y="1482245"/>
              <a:chExt cx="1872865" cy="1109297"/>
            </a:xfrm>
          </p:grpSpPr>
          <p:sp>
            <p:nvSpPr>
              <p:cNvPr id="15" name="Rectangle : coins arrondis 14">
                <a:extLst>
                  <a:ext uri="{FF2B5EF4-FFF2-40B4-BE49-F238E27FC236}">
                    <a16:creationId xmlns:a16="http://schemas.microsoft.com/office/drawing/2014/main" id="{88F786F6-3B6D-93C3-7789-C5EAC6B78C73}"/>
                  </a:ext>
                </a:extLst>
              </p:cNvPr>
              <p:cNvSpPr/>
              <p:nvPr/>
            </p:nvSpPr>
            <p:spPr>
              <a:xfrm>
                <a:off x="5557348"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د – م – ر – ب – س – ف - ل</a:t>
                </a:r>
              </a:p>
            </p:txBody>
          </p:sp>
          <p:sp>
            <p:nvSpPr>
              <p:cNvPr id="16" name="Rectangle : coins arrondis 15">
                <a:extLst>
                  <a:ext uri="{FF2B5EF4-FFF2-40B4-BE49-F238E27FC236}">
                    <a16:creationId xmlns:a16="http://schemas.microsoft.com/office/drawing/2014/main" id="{7D02826B-183B-F7F0-387A-D678DEDE4854}"/>
                  </a:ext>
                </a:extLst>
              </p:cNvPr>
              <p:cNvSpPr/>
              <p:nvPr/>
            </p:nvSpPr>
            <p:spPr>
              <a:xfrm>
                <a:off x="5557348"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القراءة</a:t>
                </a:r>
              </a:p>
            </p:txBody>
          </p:sp>
        </p:grpSp>
        <p:grpSp>
          <p:nvGrpSpPr>
            <p:cNvPr id="17" name="Groupe 16">
              <a:extLst>
                <a:ext uri="{FF2B5EF4-FFF2-40B4-BE49-F238E27FC236}">
                  <a16:creationId xmlns:a16="http://schemas.microsoft.com/office/drawing/2014/main" id="{5A1D4BFB-5092-CCF8-57E7-B8C2F948FDED}"/>
                </a:ext>
              </a:extLst>
            </p:cNvPr>
            <p:cNvGrpSpPr/>
            <p:nvPr/>
          </p:nvGrpSpPr>
          <p:grpSpPr>
            <a:xfrm>
              <a:off x="2582287" y="5144488"/>
              <a:ext cx="1872865" cy="1109297"/>
              <a:chOff x="5413031" y="1482245"/>
              <a:chExt cx="1872865" cy="1109297"/>
            </a:xfrm>
          </p:grpSpPr>
          <p:sp>
            <p:nvSpPr>
              <p:cNvPr id="18" name="Rectangle : coins arrondis 17">
                <a:extLst>
                  <a:ext uri="{FF2B5EF4-FFF2-40B4-BE49-F238E27FC236}">
                    <a16:creationId xmlns:a16="http://schemas.microsoft.com/office/drawing/2014/main" id="{FAA43CFF-74F8-569E-9759-FDD1FD083C6C}"/>
                  </a:ext>
                </a:extLst>
              </p:cNvPr>
              <p:cNvSpPr/>
              <p:nvPr/>
            </p:nvSpPr>
            <p:spPr>
              <a:xfrm>
                <a:off x="5413031"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الحروف المدروسة: مقاطع وكلمات</a:t>
                </a:r>
              </a:p>
            </p:txBody>
          </p:sp>
          <p:sp>
            <p:nvSpPr>
              <p:cNvPr id="19" name="Rectangle : coins arrondis 18">
                <a:extLst>
                  <a:ext uri="{FF2B5EF4-FFF2-40B4-BE49-F238E27FC236}">
                    <a16:creationId xmlns:a16="http://schemas.microsoft.com/office/drawing/2014/main" id="{E6512D56-5480-A136-94E3-C3FE86C550BA}"/>
                  </a:ext>
                </a:extLst>
              </p:cNvPr>
              <p:cNvSpPr/>
              <p:nvPr/>
            </p:nvSpPr>
            <p:spPr>
              <a:xfrm>
                <a:off x="5413031"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خط/ نقل / إملاء</a:t>
                </a:r>
              </a:p>
            </p:txBody>
          </p:sp>
        </p:grpSp>
        <p:grpSp>
          <p:nvGrpSpPr>
            <p:cNvPr id="20" name="Groupe 19">
              <a:extLst>
                <a:ext uri="{FF2B5EF4-FFF2-40B4-BE49-F238E27FC236}">
                  <a16:creationId xmlns:a16="http://schemas.microsoft.com/office/drawing/2014/main" id="{5BC1F45B-57AA-2F95-EA65-14C37B4E34C1}"/>
                </a:ext>
              </a:extLst>
            </p:cNvPr>
            <p:cNvGrpSpPr/>
            <p:nvPr/>
          </p:nvGrpSpPr>
          <p:grpSpPr>
            <a:xfrm>
              <a:off x="481302" y="5144488"/>
              <a:ext cx="1872865" cy="1109297"/>
              <a:chOff x="5692876" y="1482245"/>
              <a:chExt cx="1872865" cy="1109297"/>
            </a:xfrm>
          </p:grpSpPr>
          <p:sp>
            <p:nvSpPr>
              <p:cNvPr id="21" name="Rectangle : coins arrondis 20">
                <a:extLst>
                  <a:ext uri="{FF2B5EF4-FFF2-40B4-BE49-F238E27FC236}">
                    <a16:creationId xmlns:a16="http://schemas.microsoft.com/office/drawing/2014/main" id="{FB9F1961-C2B7-957A-2531-F2F623220F7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اسمي...</a:t>
                </a:r>
              </a:p>
            </p:txBody>
          </p:sp>
          <p:sp>
            <p:nvSpPr>
              <p:cNvPr id="22" name="Rectangle : coins arrondis 21">
                <a:extLst>
                  <a:ext uri="{FF2B5EF4-FFF2-40B4-BE49-F238E27FC236}">
                    <a16:creationId xmlns:a16="http://schemas.microsoft.com/office/drawing/2014/main" id="{AEB07C10-4047-F463-D921-83E35DEE6C25}"/>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الإنتاج الكتابي</a:t>
                </a:r>
              </a:p>
            </p:txBody>
          </p:sp>
        </p:grpSp>
      </p:grpSp>
    </p:spTree>
    <p:extLst>
      <p:ext uri="{BB962C8B-B14F-4D97-AF65-F5344CB8AC3E}">
        <p14:creationId xmlns:p14="http://schemas.microsoft.com/office/powerpoint/2010/main" val="2134778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95EA-500B-A2EA-8741-33CB5B01D64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830958E-6519-631D-09AB-F3B29658A81F}"/>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5860788A-2B96-8292-460F-2EB649FA16BE}"/>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E0333FE4-6E11-D79D-A877-E1EA1D41C798}"/>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sp>
        <p:nvSpPr>
          <p:cNvPr id="93" name="TextBox 9">
            <a:extLst>
              <a:ext uri="{FF2B5EF4-FFF2-40B4-BE49-F238E27FC236}">
                <a16:creationId xmlns:a16="http://schemas.microsoft.com/office/drawing/2014/main" id="{65830866-7107-A95C-CB22-C37C6125D1EA}"/>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تنظيم حصص الأسبوع التربوي الثاني</a:t>
            </a:r>
          </a:p>
        </p:txBody>
      </p:sp>
      <p:sp>
        <p:nvSpPr>
          <p:cNvPr id="117" name="ZoneTexte 5">
            <a:extLst>
              <a:ext uri="{FF2B5EF4-FFF2-40B4-BE49-F238E27FC236}">
                <a16:creationId xmlns:a16="http://schemas.microsoft.com/office/drawing/2014/main" id="{04357512-11A3-CE96-C670-799FAE23D80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27" name="Groupe 26">
            <a:extLst>
              <a:ext uri="{FF2B5EF4-FFF2-40B4-BE49-F238E27FC236}">
                <a16:creationId xmlns:a16="http://schemas.microsoft.com/office/drawing/2014/main" id="{D7DB7DAC-5D09-5C48-5581-D9FDE23F0A4E}"/>
              </a:ext>
            </a:extLst>
          </p:cNvPr>
          <p:cNvGrpSpPr/>
          <p:nvPr/>
        </p:nvGrpSpPr>
        <p:grpSpPr>
          <a:xfrm>
            <a:off x="577487" y="2692478"/>
            <a:ext cx="3798383" cy="1778703"/>
            <a:chOff x="577487" y="2726495"/>
            <a:chExt cx="3798383" cy="1778703"/>
          </a:xfrm>
        </p:grpSpPr>
        <p:sp>
          <p:nvSpPr>
            <p:cNvPr id="11" name="Rectangle : coins arrondis 18 - 3">
              <a:extLst>
                <a:ext uri="{FF2B5EF4-FFF2-40B4-BE49-F238E27FC236}">
                  <a16:creationId xmlns:a16="http://schemas.microsoft.com/office/drawing/2014/main" id="{EBB75370-7BEA-2D13-5DC9-DD638E256E15}"/>
                </a:ext>
              </a:extLst>
            </p:cNvPr>
            <p:cNvSpPr/>
            <p:nvPr/>
          </p:nvSpPr>
          <p:spPr>
            <a:xfrm>
              <a:off x="577487"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الراء  مع التنوين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التنوين</a:t>
              </a:r>
            </a:p>
          </p:txBody>
        </p:sp>
        <p:sp>
          <p:nvSpPr>
            <p:cNvPr id="38" name="Oval 97">
              <a:extLst>
                <a:ext uri="{FF2B5EF4-FFF2-40B4-BE49-F238E27FC236}">
                  <a16:creationId xmlns:a16="http://schemas.microsoft.com/office/drawing/2014/main" id="{0AAF736D-DDC2-7A29-09A3-68E8103F6906}"/>
                </a:ext>
              </a:extLst>
            </p:cNvPr>
            <p:cNvSpPr/>
            <p:nvPr/>
          </p:nvSpPr>
          <p:spPr>
            <a:xfrm>
              <a:off x="3547870" y="2726495"/>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4</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6" name="Groupe 25">
            <a:extLst>
              <a:ext uri="{FF2B5EF4-FFF2-40B4-BE49-F238E27FC236}">
                <a16:creationId xmlns:a16="http://schemas.microsoft.com/office/drawing/2014/main" id="{74DCA925-C743-B5C5-55DB-88AEA15D8644}"/>
              </a:ext>
            </a:extLst>
          </p:cNvPr>
          <p:cNvGrpSpPr/>
          <p:nvPr/>
        </p:nvGrpSpPr>
        <p:grpSpPr>
          <a:xfrm>
            <a:off x="577487" y="4391197"/>
            <a:ext cx="3798382" cy="1787747"/>
            <a:chOff x="577487" y="4302703"/>
            <a:chExt cx="3798382" cy="1787747"/>
          </a:xfrm>
        </p:grpSpPr>
        <p:sp>
          <p:nvSpPr>
            <p:cNvPr id="13" name="Rectangle : coins arrondis 18 - 3">
              <a:extLst>
                <a:ext uri="{FF2B5EF4-FFF2-40B4-BE49-F238E27FC236}">
                  <a16:creationId xmlns:a16="http://schemas.microsoft.com/office/drawing/2014/main" id="{8A6B7A31-68F3-68E7-42F7-7671EAFDA068}"/>
                </a:ext>
              </a:extLst>
            </p:cNvPr>
            <p:cNvSpPr/>
            <p:nvPr/>
          </p:nvSpPr>
          <p:spPr>
            <a:xfrm>
              <a:off x="577487"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قراءة/كتابة :أراجع ما تعلمته</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إنتاج كتابي</a:t>
              </a:r>
            </a:p>
          </p:txBody>
        </p:sp>
        <p:sp>
          <p:nvSpPr>
            <p:cNvPr id="39" name="Oval 98">
              <a:extLst>
                <a:ext uri="{FF2B5EF4-FFF2-40B4-BE49-F238E27FC236}">
                  <a16:creationId xmlns:a16="http://schemas.microsoft.com/office/drawing/2014/main" id="{F32F9BF4-ACDB-F504-2EFB-E5652DEC0D87}"/>
                </a:ext>
              </a:extLst>
            </p:cNvPr>
            <p:cNvSpPr/>
            <p:nvPr/>
          </p:nvSpPr>
          <p:spPr>
            <a:xfrm>
              <a:off x="3547869"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6</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3" name="Groupe 42">
            <a:extLst>
              <a:ext uri="{FF2B5EF4-FFF2-40B4-BE49-F238E27FC236}">
                <a16:creationId xmlns:a16="http://schemas.microsoft.com/office/drawing/2014/main" id="{9493E0B1-E4B0-7682-1C62-CC0FB7135A24}"/>
              </a:ext>
            </a:extLst>
          </p:cNvPr>
          <p:cNvGrpSpPr/>
          <p:nvPr/>
        </p:nvGrpSpPr>
        <p:grpSpPr>
          <a:xfrm>
            <a:off x="577487" y="1008663"/>
            <a:ext cx="3798384" cy="1763800"/>
            <a:chOff x="577487" y="1156146"/>
            <a:chExt cx="3798384" cy="1763800"/>
          </a:xfrm>
        </p:grpSpPr>
        <p:sp>
          <p:nvSpPr>
            <p:cNvPr id="10" name="Rectangle : coins arrondis 18 - 3">
              <a:extLst>
                <a:ext uri="{FF2B5EF4-FFF2-40B4-BE49-F238E27FC236}">
                  <a16:creationId xmlns:a16="http://schemas.microsoft.com/office/drawing/2014/main" id="{B207CAE5-9845-5CFA-99B6-335635D41D53}"/>
                </a:ext>
              </a:extLst>
            </p:cNvPr>
            <p:cNvSpPr/>
            <p:nvPr/>
          </p:nvSpPr>
          <p:spPr>
            <a:xfrm>
              <a:off x="577487"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الميم مع التنوين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a:t>
              </a: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رسم الحرف مع التنوين</a:t>
              </a:r>
              <a:endPar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sp>
          <p:nvSpPr>
            <p:cNvPr id="37" name="Oval 96">
              <a:extLst>
                <a:ext uri="{FF2B5EF4-FFF2-40B4-BE49-F238E27FC236}">
                  <a16:creationId xmlns:a16="http://schemas.microsoft.com/office/drawing/2014/main" id="{7365DBA4-9943-94EE-D40F-01A4F7C38211}"/>
                </a:ext>
              </a:extLst>
            </p:cNvPr>
            <p:cNvSpPr/>
            <p:nvPr/>
          </p:nvSpPr>
          <p:spPr>
            <a:xfrm>
              <a:off x="3547871"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2</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4" name="Groupe 43">
            <a:extLst>
              <a:ext uri="{FF2B5EF4-FFF2-40B4-BE49-F238E27FC236}">
                <a16:creationId xmlns:a16="http://schemas.microsoft.com/office/drawing/2014/main" id="{36673336-42B5-D339-686D-6C08A888ECEB}"/>
              </a:ext>
            </a:extLst>
          </p:cNvPr>
          <p:cNvGrpSpPr/>
          <p:nvPr/>
        </p:nvGrpSpPr>
        <p:grpSpPr>
          <a:xfrm>
            <a:off x="4698861" y="852603"/>
            <a:ext cx="3809630" cy="1938320"/>
            <a:chOff x="4691294" y="1156146"/>
            <a:chExt cx="3809630" cy="1763800"/>
          </a:xfrm>
        </p:grpSpPr>
        <p:sp>
          <p:nvSpPr>
            <p:cNvPr id="18" name="Rectangle : coins arrondis 18 - 3">
              <a:extLst>
                <a:ext uri="{FF2B5EF4-FFF2-40B4-BE49-F238E27FC236}">
                  <a16:creationId xmlns:a16="http://schemas.microsoft.com/office/drawing/2014/main" id="{1E24E317-DE0C-4ABB-0423-9760AE178754}"/>
                </a:ext>
              </a:extLst>
            </p:cNvPr>
            <p:cNvSpPr/>
            <p:nvPr/>
          </p:nvSpPr>
          <p:spPr>
            <a:xfrm>
              <a:off x="4691294"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معجم</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الميم مع الحركات القصيرة والطويلة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الحركات القصيرة والطويلة</a:t>
              </a:r>
            </a:p>
          </p:txBody>
        </p:sp>
        <p:sp>
          <p:nvSpPr>
            <p:cNvPr id="28" name="Oval 86">
              <a:extLst>
                <a:ext uri="{FF2B5EF4-FFF2-40B4-BE49-F238E27FC236}">
                  <a16:creationId xmlns:a16="http://schemas.microsoft.com/office/drawing/2014/main" id="{9B470D93-F6E4-F65A-55D8-27B3CC03E2B0}"/>
                </a:ext>
              </a:extLst>
            </p:cNvPr>
            <p:cNvSpPr/>
            <p:nvPr/>
          </p:nvSpPr>
          <p:spPr>
            <a:xfrm>
              <a:off x="7672924"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1</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5" name="Groupe 44">
            <a:extLst>
              <a:ext uri="{FF2B5EF4-FFF2-40B4-BE49-F238E27FC236}">
                <a16:creationId xmlns:a16="http://schemas.microsoft.com/office/drawing/2014/main" id="{ACA9E71C-1075-8040-82C8-8B9A64CF94F0}"/>
              </a:ext>
            </a:extLst>
          </p:cNvPr>
          <p:cNvGrpSpPr/>
          <p:nvPr/>
        </p:nvGrpSpPr>
        <p:grpSpPr>
          <a:xfrm>
            <a:off x="4691294" y="2692480"/>
            <a:ext cx="3809629" cy="1778700"/>
            <a:chOff x="4691294" y="2726498"/>
            <a:chExt cx="3809629" cy="1778700"/>
          </a:xfrm>
        </p:grpSpPr>
        <p:sp>
          <p:nvSpPr>
            <p:cNvPr id="7" name="Rectangle : coins arrondis 18 - 3">
              <a:extLst>
                <a:ext uri="{FF2B5EF4-FFF2-40B4-BE49-F238E27FC236}">
                  <a16:creationId xmlns:a16="http://schemas.microsoft.com/office/drawing/2014/main" id="{C89D7B4C-27BD-CF7E-820C-D3BC73D84063}"/>
                </a:ext>
              </a:extLst>
            </p:cNvPr>
            <p:cNvSpPr/>
            <p:nvPr/>
          </p:nvSpPr>
          <p:spPr>
            <a:xfrm>
              <a:off x="4691294"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الراء مع الحركات القصيرة والطويلة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الحركات القصيرة والطويلة</a:t>
              </a:r>
            </a:p>
          </p:txBody>
        </p:sp>
        <p:sp>
          <p:nvSpPr>
            <p:cNvPr id="29" name="Oval 87">
              <a:extLst>
                <a:ext uri="{FF2B5EF4-FFF2-40B4-BE49-F238E27FC236}">
                  <a16:creationId xmlns:a16="http://schemas.microsoft.com/office/drawing/2014/main" id="{291E9630-F57F-9CF0-6F01-604F1570B39A}"/>
                </a:ext>
              </a:extLst>
            </p:cNvPr>
            <p:cNvSpPr/>
            <p:nvPr/>
          </p:nvSpPr>
          <p:spPr>
            <a:xfrm>
              <a:off x="7672923" y="2726498"/>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3</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5" name="Groupe 24">
            <a:extLst>
              <a:ext uri="{FF2B5EF4-FFF2-40B4-BE49-F238E27FC236}">
                <a16:creationId xmlns:a16="http://schemas.microsoft.com/office/drawing/2014/main" id="{CE951050-6A19-120F-A978-11C4B653A1C3}"/>
              </a:ext>
            </a:extLst>
          </p:cNvPr>
          <p:cNvGrpSpPr/>
          <p:nvPr/>
        </p:nvGrpSpPr>
        <p:grpSpPr>
          <a:xfrm>
            <a:off x="4691294" y="4391197"/>
            <a:ext cx="3820744" cy="1787747"/>
            <a:chOff x="4691294" y="4302703"/>
            <a:chExt cx="3820744" cy="1787747"/>
          </a:xfrm>
        </p:grpSpPr>
        <p:sp>
          <p:nvSpPr>
            <p:cNvPr id="9" name="Rectangle : coins arrondis 18 - 3">
              <a:extLst>
                <a:ext uri="{FF2B5EF4-FFF2-40B4-BE49-F238E27FC236}">
                  <a16:creationId xmlns:a16="http://schemas.microsoft.com/office/drawing/2014/main" id="{30D27E3F-0359-0C41-C094-5FE8EE32BC93}"/>
                </a:ext>
              </a:extLst>
            </p:cNvPr>
            <p:cNvSpPr/>
            <p:nvPr/>
          </p:nvSpPr>
          <p:spPr>
            <a:xfrm>
              <a:off x="4691294"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نقل : حرف الميم –  حرف الراء</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إملاء: حرف الميم –  حرف الراء</a:t>
              </a:r>
            </a:p>
          </p:txBody>
        </p:sp>
        <p:sp>
          <p:nvSpPr>
            <p:cNvPr id="31" name="Oval 99">
              <a:extLst>
                <a:ext uri="{FF2B5EF4-FFF2-40B4-BE49-F238E27FC236}">
                  <a16:creationId xmlns:a16="http://schemas.microsoft.com/office/drawing/2014/main" id="{48BD3193-EE31-DE31-5CCB-55D55CAC9EA2}"/>
                </a:ext>
              </a:extLst>
            </p:cNvPr>
            <p:cNvSpPr/>
            <p:nvPr/>
          </p:nvSpPr>
          <p:spPr>
            <a:xfrm>
              <a:off x="7684038"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5</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3702731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9D2E-617B-02EF-AC31-9DE9E7C640F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EECF1BB-41DB-58DE-3157-8EAAF5D3580D}"/>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77DECE84-8CA4-EAE6-09DF-23D775EE54C6}"/>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02726FAA-27DE-0A9F-B139-E12B589D834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D7B02283-255A-EC2E-A77B-571F3E10D0C5}"/>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48E0A274-7359-8F48-0E4E-51ECCF8B4407}"/>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هيكلة حصة اليوم</a:t>
            </a:r>
          </a:p>
        </p:txBody>
      </p:sp>
      <p:sp>
        <p:nvSpPr>
          <p:cNvPr id="117" name="ZoneTexte 5">
            <a:extLst>
              <a:ext uri="{FF2B5EF4-FFF2-40B4-BE49-F238E27FC236}">
                <a16:creationId xmlns:a16="http://schemas.microsoft.com/office/drawing/2014/main" id="{70CE18DE-E006-7D87-F423-64450E25A2F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223" name="Groupe 222">
            <a:extLst>
              <a:ext uri="{FF2B5EF4-FFF2-40B4-BE49-F238E27FC236}">
                <a16:creationId xmlns:a16="http://schemas.microsoft.com/office/drawing/2014/main" id="{D52D8531-9914-1EFD-DF8D-0749D032BB40}"/>
              </a:ext>
            </a:extLst>
          </p:cNvPr>
          <p:cNvGrpSpPr/>
          <p:nvPr/>
        </p:nvGrpSpPr>
        <p:grpSpPr>
          <a:xfrm>
            <a:off x="866395" y="5075994"/>
            <a:ext cx="7225973" cy="1249095"/>
            <a:chOff x="866395" y="4972297"/>
            <a:chExt cx="7225973" cy="1249095"/>
          </a:xfrm>
        </p:grpSpPr>
        <p:sp>
          <p:nvSpPr>
            <p:cNvPr id="161" name="Rectangle : coins arrondis 18 - 2">
              <a:extLst>
                <a:ext uri="{FF2B5EF4-FFF2-40B4-BE49-F238E27FC236}">
                  <a16:creationId xmlns:a16="http://schemas.microsoft.com/office/drawing/2014/main" id="{1D084491-CDCC-2FAB-170F-CED281D17DD1}"/>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162" name="Oval 86">
              <a:extLst>
                <a:ext uri="{FF2B5EF4-FFF2-40B4-BE49-F238E27FC236}">
                  <a16:creationId xmlns:a16="http://schemas.microsoft.com/office/drawing/2014/main" id="{B95ECC63-F7FC-752B-687B-08655FBD5035}"/>
                </a:ext>
              </a:extLst>
            </p:cNvPr>
            <p:cNvSpPr/>
            <p:nvPr/>
          </p:nvSpPr>
          <p:spPr>
            <a:xfrm flipH="1">
              <a:off x="7732368" y="4974969"/>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4</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22" name="Groupe 221">
              <a:extLst>
                <a:ext uri="{FF2B5EF4-FFF2-40B4-BE49-F238E27FC236}">
                  <a16:creationId xmlns:a16="http://schemas.microsoft.com/office/drawing/2014/main" id="{35D9162D-A8A0-FC04-37AD-538F99AE73AD}"/>
                </a:ext>
              </a:extLst>
            </p:cNvPr>
            <p:cNvGrpSpPr/>
            <p:nvPr/>
          </p:nvGrpSpPr>
          <p:grpSpPr>
            <a:xfrm>
              <a:off x="866395" y="5146743"/>
              <a:ext cx="1275859" cy="1069485"/>
              <a:chOff x="866395" y="5146743"/>
              <a:chExt cx="1275859" cy="1069485"/>
            </a:xfrm>
          </p:grpSpPr>
          <p:sp>
            <p:nvSpPr>
              <p:cNvPr id="166" name="Rectangle : coins arrondis 18 - 2">
                <a:extLst>
                  <a:ext uri="{FF2B5EF4-FFF2-40B4-BE49-F238E27FC236}">
                    <a16:creationId xmlns:a16="http://schemas.microsoft.com/office/drawing/2014/main" id="{212D6A81-A31A-B86F-0900-F28D8F3E571F}"/>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 name="Groupe 2">
                <a:extLst>
                  <a:ext uri="{FF2B5EF4-FFF2-40B4-BE49-F238E27FC236}">
                    <a16:creationId xmlns:a16="http://schemas.microsoft.com/office/drawing/2014/main" id="{9F56E4E1-B5C3-CB90-53E1-A7BBFF5E3399}"/>
                  </a:ext>
                </a:extLst>
              </p:cNvPr>
              <p:cNvGrpSpPr/>
              <p:nvPr/>
            </p:nvGrpSpPr>
            <p:grpSpPr>
              <a:xfrm>
                <a:off x="1191440" y="5323505"/>
                <a:ext cx="625769" cy="765681"/>
                <a:chOff x="1242630" y="4677668"/>
                <a:chExt cx="625769" cy="765681"/>
              </a:xfrm>
            </p:grpSpPr>
            <p:grpSp>
              <p:nvGrpSpPr>
                <p:cNvPr id="167" name="Graphique 2">
                  <a:extLst>
                    <a:ext uri="{FF2B5EF4-FFF2-40B4-BE49-F238E27FC236}">
                      <a16:creationId xmlns:a16="http://schemas.microsoft.com/office/drawing/2014/main" id="{9FCC0203-B828-DEE5-5279-C88442D4E09B}"/>
                    </a:ext>
                  </a:extLst>
                </p:cNvPr>
                <p:cNvGrpSpPr/>
                <p:nvPr/>
              </p:nvGrpSpPr>
              <p:grpSpPr>
                <a:xfrm flipH="1">
                  <a:off x="1395728" y="4677668"/>
                  <a:ext cx="319573" cy="383989"/>
                  <a:chOff x="981026" y="1344834"/>
                  <a:chExt cx="2418112" cy="2905527"/>
                </a:xfrm>
              </p:grpSpPr>
              <p:grpSp>
                <p:nvGrpSpPr>
                  <p:cNvPr id="170" name="Graphique 2">
                    <a:extLst>
                      <a:ext uri="{FF2B5EF4-FFF2-40B4-BE49-F238E27FC236}">
                        <a16:creationId xmlns:a16="http://schemas.microsoft.com/office/drawing/2014/main" id="{F3D9C5E8-DD04-C01E-F906-FEDAAA524BA2}"/>
                      </a:ext>
                    </a:extLst>
                  </p:cNvPr>
                  <p:cNvGrpSpPr/>
                  <p:nvPr/>
                </p:nvGrpSpPr>
                <p:grpSpPr>
                  <a:xfrm>
                    <a:off x="1098817" y="1344834"/>
                    <a:ext cx="2184485" cy="887190"/>
                    <a:chOff x="1098817" y="1344834"/>
                    <a:chExt cx="2184485" cy="887190"/>
                  </a:xfrm>
                </p:grpSpPr>
                <p:grpSp>
                  <p:nvGrpSpPr>
                    <p:cNvPr id="197" name="Graphique 2">
                      <a:extLst>
                        <a:ext uri="{FF2B5EF4-FFF2-40B4-BE49-F238E27FC236}">
                          <a16:creationId xmlns:a16="http://schemas.microsoft.com/office/drawing/2014/main" id="{48F34888-1F0C-A2BE-A183-06818F46583E}"/>
                        </a:ext>
                      </a:extLst>
                    </p:cNvPr>
                    <p:cNvGrpSpPr/>
                    <p:nvPr/>
                  </p:nvGrpSpPr>
                  <p:grpSpPr>
                    <a:xfrm>
                      <a:off x="1098817" y="1344834"/>
                      <a:ext cx="770041" cy="887190"/>
                      <a:chOff x="1098817" y="1344834"/>
                      <a:chExt cx="770041" cy="887190"/>
                    </a:xfrm>
                  </p:grpSpPr>
                  <p:grpSp>
                    <p:nvGrpSpPr>
                      <p:cNvPr id="206" name="Graphique 2">
                        <a:extLst>
                          <a:ext uri="{FF2B5EF4-FFF2-40B4-BE49-F238E27FC236}">
                            <a16:creationId xmlns:a16="http://schemas.microsoft.com/office/drawing/2014/main" id="{1B4F739A-FA89-8F5C-A918-10E58E954060}"/>
                          </a:ext>
                        </a:extLst>
                      </p:cNvPr>
                      <p:cNvGrpSpPr/>
                      <p:nvPr/>
                    </p:nvGrpSpPr>
                    <p:grpSpPr>
                      <a:xfrm>
                        <a:off x="1098817" y="1344834"/>
                        <a:ext cx="770041" cy="613581"/>
                        <a:chOff x="1098817" y="1344834"/>
                        <a:chExt cx="770041" cy="613581"/>
                      </a:xfrm>
                    </p:grpSpPr>
                    <p:sp>
                      <p:nvSpPr>
                        <p:cNvPr id="210" name="Forme libre : forme 209">
                          <a:extLst>
                            <a:ext uri="{FF2B5EF4-FFF2-40B4-BE49-F238E27FC236}">
                              <a16:creationId xmlns:a16="http://schemas.microsoft.com/office/drawing/2014/main" id="{260DECC5-7CA5-F2AA-2E81-20D7D3A445DF}"/>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211" name="Forme libre : forme 210">
                          <a:extLst>
                            <a:ext uri="{FF2B5EF4-FFF2-40B4-BE49-F238E27FC236}">
                              <a16:creationId xmlns:a16="http://schemas.microsoft.com/office/drawing/2014/main" id="{81FCAE06-FFB4-61B3-72ED-5C80B135D474}"/>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212" name="Forme libre : forme 211">
                          <a:extLst>
                            <a:ext uri="{FF2B5EF4-FFF2-40B4-BE49-F238E27FC236}">
                              <a16:creationId xmlns:a16="http://schemas.microsoft.com/office/drawing/2014/main" id="{B9953C52-B566-A733-1011-5FE58DE06153}"/>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207" name="Graphique 2">
                        <a:extLst>
                          <a:ext uri="{FF2B5EF4-FFF2-40B4-BE49-F238E27FC236}">
                            <a16:creationId xmlns:a16="http://schemas.microsoft.com/office/drawing/2014/main" id="{A67DE6AB-1B71-F6CE-3C7B-DEE02AC93DAE}"/>
                          </a:ext>
                        </a:extLst>
                      </p:cNvPr>
                      <p:cNvGrpSpPr/>
                      <p:nvPr/>
                    </p:nvGrpSpPr>
                    <p:grpSpPr>
                      <a:xfrm>
                        <a:off x="1426335" y="1651948"/>
                        <a:ext cx="412617" cy="580075"/>
                        <a:chOff x="1426335" y="1651948"/>
                        <a:chExt cx="412617" cy="580075"/>
                      </a:xfrm>
                    </p:grpSpPr>
                    <p:sp>
                      <p:nvSpPr>
                        <p:cNvPr id="208" name="Forme libre : forme 207">
                          <a:extLst>
                            <a:ext uri="{FF2B5EF4-FFF2-40B4-BE49-F238E27FC236}">
                              <a16:creationId xmlns:a16="http://schemas.microsoft.com/office/drawing/2014/main" id="{140A3358-2A15-79DC-C2EC-C912CF39449E}"/>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A663DDBD-19F5-47C6-FB12-121CA5350806}"/>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198" name="Graphique 2">
                      <a:extLst>
                        <a:ext uri="{FF2B5EF4-FFF2-40B4-BE49-F238E27FC236}">
                          <a16:creationId xmlns:a16="http://schemas.microsoft.com/office/drawing/2014/main" id="{D7F9528C-203E-43E2-AD4F-1E6B7D59CB41}"/>
                        </a:ext>
                      </a:extLst>
                    </p:cNvPr>
                    <p:cNvGrpSpPr/>
                    <p:nvPr/>
                  </p:nvGrpSpPr>
                  <p:grpSpPr>
                    <a:xfrm>
                      <a:off x="2513728" y="1344834"/>
                      <a:ext cx="769575" cy="887190"/>
                      <a:chOff x="2513728" y="1344834"/>
                      <a:chExt cx="769575" cy="887190"/>
                    </a:xfrm>
                  </p:grpSpPr>
                  <p:grpSp>
                    <p:nvGrpSpPr>
                      <p:cNvPr id="199" name="Graphique 2">
                        <a:extLst>
                          <a:ext uri="{FF2B5EF4-FFF2-40B4-BE49-F238E27FC236}">
                            <a16:creationId xmlns:a16="http://schemas.microsoft.com/office/drawing/2014/main" id="{F8CCE5D7-FCF2-2961-A3A9-311F77563858}"/>
                          </a:ext>
                        </a:extLst>
                      </p:cNvPr>
                      <p:cNvGrpSpPr/>
                      <p:nvPr/>
                    </p:nvGrpSpPr>
                    <p:grpSpPr>
                      <a:xfrm>
                        <a:off x="2513728" y="1344834"/>
                        <a:ext cx="769575" cy="613500"/>
                        <a:chOff x="2513728" y="1344834"/>
                        <a:chExt cx="769575" cy="613500"/>
                      </a:xfrm>
                    </p:grpSpPr>
                    <p:sp>
                      <p:nvSpPr>
                        <p:cNvPr id="203" name="Forme libre : forme 202">
                          <a:extLst>
                            <a:ext uri="{FF2B5EF4-FFF2-40B4-BE49-F238E27FC236}">
                              <a16:creationId xmlns:a16="http://schemas.microsoft.com/office/drawing/2014/main" id="{824BCC73-0465-034C-3588-9F08B763A2E8}"/>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6E498392-2F99-32A0-3494-54FDECFFB72A}"/>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042E5415-41C3-622F-9821-02CF070002C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200" name="Graphique 2">
                        <a:extLst>
                          <a:ext uri="{FF2B5EF4-FFF2-40B4-BE49-F238E27FC236}">
                            <a16:creationId xmlns:a16="http://schemas.microsoft.com/office/drawing/2014/main" id="{41BED410-385D-3141-C5B8-49231F30F916}"/>
                          </a:ext>
                        </a:extLst>
                      </p:cNvPr>
                      <p:cNvGrpSpPr/>
                      <p:nvPr/>
                    </p:nvGrpSpPr>
                    <p:grpSpPr>
                      <a:xfrm>
                        <a:off x="2543277" y="1651948"/>
                        <a:ext cx="412322" cy="580075"/>
                        <a:chOff x="2543277" y="1651948"/>
                        <a:chExt cx="412322" cy="580075"/>
                      </a:xfrm>
                    </p:grpSpPr>
                    <p:sp>
                      <p:nvSpPr>
                        <p:cNvPr id="201" name="Forme libre : forme 200">
                          <a:extLst>
                            <a:ext uri="{FF2B5EF4-FFF2-40B4-BE49-F238E27FC236}">
                              <a16:creationId xmlns:a16="http://schemas.microsoft.com/office/drawing/2014/main" id="{FA1E3682-CEB1-8EB6-DE1D-94954985399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08D4252C-9B81-1968-23FE-956858AA9E6F}"/>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71" name="Graphique 2">
                    <a:extLst>
                      <a:ext uri="{FF2B5EF4-FFF2-40B4-BE49-F238E27FC236}">
                        <a16:creationId xmlns:a16="http://schemas.microsoft.com/office/drawing/2014/main" id="{380A7FFA-0830-06BE-2AB6-3D074AD9775D}"/>
                      </a:ext>
                    </a:extLst>
                  </p:cNvPr>
                  <p:cNvGrpSpPr/>
                  <p:nvPr/>
                </p:nvGrpSpPr>
                <p:grpSpPr>
                  <a:xfrm>
                    <a:off x="1307097" y="3544562"/>
                    <a:ext cx="1765971" cy="705798"/>
                    <a:chOff x="1307097" y="3544562"/>
                    <a:chExt cx="1765971" cy="705798"/>
                  </a:xfrm>
                </p:grpSpPr>
                <p:grpSp>
                  <p:nvGrpSpPr>
                    <p:cNvPr id="191" name="Graphique 2">
                      <a:extLst>
                        <a:ext uri="{FF2B5EF4-FFF2-40B4-BE49-F238E27FC236}">
                          <a16:creationId xmlns:a16="http://schemas.microsoft.com/office/drawing/2014/main" id="{48C22905-BE5B-8900-FC25-E60D3B99D59E}"/>
                        </a:ext>
                      </a:extLst>
                    </p:cNvPr>
                    <p:cNvGrpSpPr/>
                    <p:nvPr/>
                  </p:nvGrpSpPr>
                  <p:grpSpPr>
                    <a:xfrm>
                      <a:off x="1307097" y="3544562"/>
                      <a:ext cx="737344" cy="705798"/>
                      <a:chOff x="1307097" y="3544562"/>
                      <a:chExt cx="737344" cy="705798"/>
                    </a:xfrm>
                  </p:grpSpPr>
                  <p:sp>
                    <p:nvSpPr>
                      <p:cNvPr id="195" name="Forme libre : forme 194">
                        <a:extLst>
                          <a:ext uri="{FF2B5EF4-FFF2-40B4-BE49-F238E27FC236}">
                            <a16:creationId xmlns:a16="http://schemas.microsoft.com/office/drawing/2014/main" id="{5533B0A8-38D0-B652-E36D-A315340C9FA5}"/>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648608F2-F156-415A-03C0-95E9D0FEE3CC}"/>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192" name="Graphique 2">
                      <a:extLst>
                        <a:ext uri="{FF2B5EF4-FFF2-40B4-BE49-F238E27FC236}">
                          <a16:creationId xmlns:a16="http://schemas.microsoft.com/office/drawing/2014/main" id="{A2CF16A5-FDE5-44C9-DB54-0C48EDA9B34B}"/>
                        </a:ext>
                      </a:extLst>
                    </p:cNvPr>
                    <p:cNvGrpSpPr/>
                    <p:nvPr/>
                  </p:nvGrpSpPr>
                  <p:grpSpPr>
                    <a:xfrm>
                      <a:off x="2335429" y="3544562"/>
                      <a:ext cx="737639" cy="705798"/>
                      <a:chOff x="2335429" y="3544562"/>
                      <a:chExt cx="737639" cy="705798"/>
                    </a:xfrm>
                  </p:grpSpPr>
                  <p:sp>
                    <p:nvSpPr>
                      <p:cNvPr id="193" name="Forme libre : forme 192">
                        <a:extLst>
                          <a:ext uri="{FF2B5EF4-FFF2-40B4-BE49-F238E27FC236}">
                            <a16:creationId xmlns:a16="http://schemas.microsoft.com/office/drawing/2014/main" id="{E39CFF5C-8998-1F8A-8C66-C5181BBA1685}"/>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A78FF8AF-C1F7-267D-DC5B-35299011A1C6}"/>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72" name="Forme libre : forme 171">
                    <a:extLst>
                      <a:ext uri="{FF2B5EF4-FFF2-40B4-BE49-F238E27FC236}">
                        <a16:creationId xmlns:a16="http://schemas.microsoft.com/office/drawing/2014/main" id="{07A4A330-EACF-2985-BE1E-1EF5F78B08B4}"/>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E2E32236-EDBC-E7A7-CBCD-05D685732861}"/>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90A223A-5DAB-80D7-EBA7-7E66BE0C451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928E8859-46B1-EE79-AAAC-347BB122757E}"/>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7B06C3F-BE00-544E-2FAB-3B331464706A}"/>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77" name="Graphique 2">
                    <a:extLst>
                      <a:ext uri="{FF2B5EF4-FFF2-40B4-BE49-F238E27FC236}">
                        <a16:creationId xmlns:a16="http://schemas.microsoft.com/office/drawing/2014/main" id="{1F462ADF-5175-C2AE-09EA-35ABDDFCFC0B}"/>
                      </a:ext>
                    </a:extLst>
                  </p:cNvPr>
                  <p:cNvGrpSpPr/>
                  <p:nvPr/>
                </p:nvGrpSpPr>
                <p:grpSpPr>
                  <a:xfrm>
                    <a:off x="1233687" y="1970224"/>
                    <a:ext cx="1912791" cy="1912496"/>
                    <a:chOff x="1233687" y="1970224"/>
                    <a:chExt cx="1912791" cy="1912496"/>
                  </a:xfrm>
                  <a:solidFill>
                    <a:srgbClr val="07636C"/>
                  </a:solidFill>
                </p:grpSpPr>
                <p:sp>
                  <p:nvSpPr>
                    <p:cNvPr id="187" name="Forme libre : forme 186">
                      <a:extLst>
                        <a:ext uri="{FF2B5EF4-FFF2-40B4-BE49-F238E27FC236}">
                          <a16:creationId xmlns:a16="http://schemas.microsoft.com/office/drawing/2014/main" id="{74C8A595-51AB-DD23-0187-AA01F6F5C3F6}"/>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62EECF8C-E87C-5546-1830-142DD995A007}"/>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6A23DF1C-FDF4-3B5D-EF4E-86F3930ED5F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4F5807B1-35A0-E997-9074-5BFA03281AAD}"/>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178" name="Graphique 2">
                    <a:extLst>
                      <a:ext uri="{FF2B5EF4-FFF2-40B4-BE49-F238E27FC236}">
                        <a16:creationId xmlns:a16="http://schemas.microsoft.com/office/drawing/2014/main" id="{3853CA56-4B92-844D-0341-9F4400437423}"/>
                      </a:ext>
                    </a:extLst>
                  </p:cNvPr>
                  <p:cNvGrpSpPr/>
                  <p:nvPr/>
                </p:nvGrpSpPr>
                <p:grpSpPr>
                  <a:xfrm>
                    <a:off x="1371663" y="2108200"/>
                    <a:ext cx="1636545" cy="1636545"/>
                    <a:chOff x="1371663" y="2108200"/>
                    <a:chExt cx="1636545" cy="1636545"/>
                  </a:xfrm>
                  <a:solidFill>
                    <a:srgbClr val="0B9392"/>
                  </a:solidFill>
                </p:grpSpPr>
                <p:sp>
                  <p:nvSpPr>
                    <p:cNvPr id="179" name="Forme libre : forme 178">
                      <a:extLst>
                        <a:ext uri="{FF2B5EF4-FFF2-40B4-BE49-F238E27FC236}">
                          <a16:creationId xmlns:a16="http://schemas.microsoft.com/office/drawing/2014/main" id="{6D079E41-BFF4-645C-02AA-5E64928359D2}"/>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5D896105-F035-762A-1C12-35F9FF6797C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0C1CB804-8809-00B9-1D09-250A36945AFE}"/>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FF547DF2-38C2-708C-6D47-E61D66A32F0B}"/>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2D98A840-3830-51FD-7C62-352D8A40AA50}"/>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CFB23C7A-7B85-9ADB-B452-A0565C5F50BE}"/>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185" name="Forme libre : forme 184">
                      <a:extLst>
                        <a:ext uri="{FF2B5EF4-FFF2-40B4-BE49-F238E27FC236}">
                          <a16:creationId xmlns:a16="http://schemas.microsoft.com/office/drawing/2014/main" id="{2ABA238B-3101-C1E0-D933-639129E1CC87}"/>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6" name="Forme libre : forme 185">
                      <a:extLst>
                        <a:ext uri="{FF2B5EF4-FFF2-40B4-BE49-F238E27FC236}">
                          <a16:creationId xmlns:a16="http://schemas.microsoft.com/office/drawing/2014/main" id="{0CF27269-0532-9F8D-9B67-CFDF93A2A31D}"/>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68" name="ZoneTexte 167">
                  <a:extLst>
                    <a:ext uri="{FF2B5EF4-FFF2-40B4-BE49-F238E27FC236}">
                      <a16:creationId xmlns:a16="http://schemas.microsoft.com/office/drawing/2014/main" id="{92E207CE-5097-DE03-BDE2-B992CF5B7332}"/>
                    </a:ext>
                  </a:extLst>
                </p:cNvPr>
                <p:cNvSpPr txBox="1"/>
                <p:nvPr/>
              </p:nvSpPr>
              <p:spPr>
                <a:xfrm>
                  <a:off x="1352457" y="4717682"/>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55</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69" name="ZoneTexte 168">
                  <a:extLst>
                    <a:ext uri="{FF2B5EF4-FFF2-40B4-BE49-F238E27FC236}">
                      <a16:creationId xmlns:a16="http://schemas.microsoft.com/office/drawing/2014/main" id="{94AFA335-78E4-0E7B-1927-69E80A2A5542}"/>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164" name="Oval 86">
              <a:extLst>
                <a:ext uri="{FF2B5EF4-FFF2-40B4-BE49-F238E27FC236}">
                  <a16:creationId xmlns:a16="http://schemas.microsoft.com/office/drawing/2014/main" id="{39E509E6-B5D0-46E9-700E-255A3C333581}"/>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
          <p:nvSpPr>
            <p:cNvPr id="165" name="ZoneTexte 164">
              <a:extLst>
                <a:ext uri="{FF2B5EF4-FFF2-40B4-BE49-F238E27FC236}">
                  <a16:creationId xmlns:a16="http://schemas.microsoft.com/office/drawing/2014/main" id="{CB319A3C-91C9-BE1A-A4C3-338F4DC8BE98}"/>
                </a:ext>
              </a:extLst>
            </p:cNvPr>
            <p:cNvSpPr txBox="1"/>
            <p:nvPr/>
          </p:nvSpPr>
          <p:spPr>
            <a:xfrm>
              <a:off x="1817209" y="5457581"/>
              <a:ext cx="5734037" cy="677108"/>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تعرف وتمييز الصوت [م] معزولا ومع الحركات القصيرة والطويلة وربطه برسمه الخطي؛</a:t>
              </a:r>
            </a:p>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رسم الحرف معزولا ومع الحركات القصيرة والطويلة.</a:t>
              </a:r>
            </a:p>
          </p:txBody>
        </p:sp>
      </p:grpSp>
      <p:grpSp>
        <p:nvGrpSpPr>
          <p:cNvPr id="224" name="Groupe 223">
            <a:extLst>
              <a:ext uri="{FF2B5EF4-FFF2-40B4-BE49-F238E27FC236}">
                <a16:creationId xmlns:a16="http://schemas.microsoft.com/office/drawing/2014/main" id="{31072CE7-56E5-085F-BF8A-D0EE9BFBF8E9}"/>
              </a:ext>
            </a:extLst>
          </p:cNvPr>
          <p:cNvGrpSpPr/>
          <p:nvPr/>
        </p:nvGrpSpPr>
        <p:grpSpPr>
          <a:xfrm>
            <a:off x="866395" y="3709296"/>
            <a:ext cx="7225973" cy="1517129"/>
            <a:chOff x="866395" y="4956115"/>
            <a:chExt cx="7225973" cy="1517129"/>
          </a:xfrm>
        </p:grpSpPr>
        <p:sp>
          <p:nvSpPr>
            <p:cNvPr id="225" name="Rectangle : coins arrondis 18 - 2">
              <a:extLst>
                <a:ext uri="{FF2B5EF4-FFF2-40B4-BE49-F238E27FC236}">
                  <a16:creationId xmlns:a16="http://schemas.microsoft.com/office/drawing/2014/main" id="{68CEDDAB-5C87-D667-9E7D-C60E21BB65CE}"/>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26" name="Oval 86">
              <a:extLst>
                <a:ext uri="{FF2B5EF4-FFF2-40B4-BE49-F238E27FC236}">
                  <a16:creationId xmlns:a16="http://schemas.microsoft.com/office/drawing/2014/main" id="{0F7D4AB1-DAB9-9483-D78F-4F14FAE9299E}"/>
                </a:ext>
              </a:extLst>
            </p:cNvPr>
            <p:cNvSpPr/>
            <p:nvPr/>
          </p:nvSpPr>
          <p:spPr>
            <a:xfrm flipH="1">
              <a:off x="7732368" y="4956115"/>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fr-FR" sz="2000" b="1" dirty="0">
                  <a:solidFill>
                    <a:prstClr val="white"/>
                  </a:solidFill>
                  <a:latin typeface="Microsoft Uighur" panose="02000000000000000000" pitchFamily="2" charset="-78"/>
                  <a:cs typeface="Microsoft Uighur" panose="02000000000000000000" pitchFamily="2" charset="-78"/>
                </a:rPr>
                <a:t>3</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27" name="Groupe 226">
              <a:extLst>
                <a:ext uri="{FF2B5EF4-FFF2-40B4-BE49-F238E27FC236}">
                  <a16:creationId xmlns:a16="http://schemas.microsoft.com/office/drawing/2014/main" id="{EF9D15B9-267E-74AB-2051-46F5E09724F5}"/>
                </a:ext>
              </a:extLst>
            </p:cNvPr>
            <p:cNvGrpSpPr/>
            <p:nvPr/>
          </p:nvGrpSpPr>
          <p:grpSpPr>
            <a:xfrm>
              <a:off x="866395" y="5146743"/>
              <a:ext cx="1275859" cy="1069485"/>
              <a:chOff x="866395" y="5146743"/>
              <a:chExt cx="1275859" cy="1069485"/>
            </a:xfrm>
          </p:grpSpPr>
          <p:sp>
            <p:nvSpPr>
              <p:cNvPr id="230" name="Rectangle : coins arrondis 18 - 2">
                <a:extLst>
                  <a:ext uri="{FF2B5EF4-FFF2-40B4-BE49-F238E27FC236}">
                    <a16:creationId xmlns:a16="http://schemas.microsoft.com/office/drawing/2014/main" id="{104A2A61-BC1E-DCA6-B7BB-9A027DFE5B99}"/>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31" name="Groupe 230">
                <a:extLst>
                  <a:ext uri="{FF2B5EF4-FFF2-40B4-BE49-F238E27FC236}">
                    <a16:creationId xmlns:a16="http://schemas.microsoft.com/office/drawing/2014/main" id="{8830D252-D82C-68B4-71C5-9D083C991AF3}"/>
                  </a:ext>
                </a:extLst>
              </p:cNvPr>
              <p:cNvGrpSpPr/>
              <p:nvPr/>
            </p:nvGrpSpPr>
            <p:grpSpPr>
              <a:xfrm>
                <a:off x="1191440" y="5323505"/>
                <a:ext cx="625769" cy="765681"/>
                <a:chOff x="1242630" y="4677668"/>
                <a:chExt cx="625769" cy="765681"/>
              </a:xfrm>
            </p:grpSpPr>
            <p:grpSp>
              <p:nvGrpSpPr>
                <p:cNvPr id="232" name="Graphique 2">
                  <a:extLst>
                    <a:ext uri="{FF2B5EF4-FFF2-40B4-BE49-F238E27FC236}">
                      <a16:creationId xmlns:a16="http://schemas.microsoft.com/office/drawing/2014/main" id="{D399645B-CBB3-320C-FD7D-0C63A90C5D9F}"/>
                    </a:ext>
                  </a:extLst>
                </p:cNvPr>
                <p:cNvGrpSpPr/>
                <p:nvPr/>
              </p:nvGrpSpPr>
              <p:grpSpPr>
                <a:xfrm flipH="1">
                  <a:off x="1395728" y="4677668"/>
                  <a:ext cx="319573" cy="383989"/>
                  <a:chOff x="981026" y="1344834"/>
                  <a:chExt cx="2418112" cy="2905527"/>
                </a:xfrm>
              </p:grpSpPr>
              <p:grpSp>
                <p:nvGrpSpPr>
                  <p:cNvPr id="235" name="Graphique 2">
                    <a:extLst>
                      <a:ext uri="{FF2B5EF4-FFF2-40B4-BE49-F238E27FC236}">
                        <a16:creationId xmlns:a16="http://schemas.microsoft.com/office/drawing/2014/main" id="{68621560-4EF2-0CC7-5974-E51B59436170}"/>
                      </a:ext>
                    </a:extLst>
                  </p:cNvPr>
                  <p:cNvGrpSpPr/>
                  <p:nvPr/>
                </p:nvGrpSpPr>
                <p:grpSpPr>
                  <a:xfrm>
                    <a:off x="1098817" y="1344834"/>
                    <a:ext cx="2184485" cy="887190"/>
                    <a:chOff x="1098817" y="1344834"/>
                    <a:chExt cx="2184485" cy="887190"/>
                  </a:xfrm>
                </p:grpSpPr>
                <p:grpSp>
                  <p:nvGrpSpPr>
                    <p:cNvPr id="262" name="Graphique 2">
                      <a:extLst>
                        <a:ext uri="{FF2B5EF4-FFF2-40B4-BE49-F238E27FC236}">
                          <a16:creationId xmlns:a16="http://schemas.microsoft.com/office/drawing/2014/main" id="{00F72982-BE54-C62B-A530-140B900E2CA8}"/>
                        </a:ext>
                      </a:extLst>
                    </p:cNvPr>
                    <p:cNvGrpSpPr/>
                    <p:nvPr/>
                  </p:nvGrpSpPr>
                  <p:grpSpPr>
                    <a:xfrm>
                      <a:off x="1098817" y="1344834"/>
                      <a:ext cx="770041" cy="887190"/>
                      <a:chOff x="1098817" y="1344834"/>
                      <a:chExt cx="770041" cy="887190"/>
                    </a:xfrm>
                  </p:grpSpPr>
                  <p:grpSp>
                    <p:nvGrpSpPr>
                      <p:cNvPr id="271" name="Graphique 2">
                        <a:extLst>
                          <a:ext uri="{FF2B5EF4-FFF2-40B4-BE49-F238E27FC236}">
                            <a16:creationId xmlns:a16="http://schemas.microsoft.com/office/drawing/2014/main" id="{77157A4D-865B-33EA-526F-13F014E2A406}"/>
                          </a:ext>
                        </a:extLst>
                      </p:cNvPr>
                      <p:cNvGrpSpPr/>
                      <p:nvPr/>
                    </p:nvGrpSpPr>
                    <p:grpSpPr>
                      <a:xfrm>
                        <a:off x="1098817" y="1344834"/>
                        <a:ext cx="770041" cy="613581"/>
                        <a:chOff x="1098817" y="1344834"/>
                        <a:chExt cx="770041" cy="613581"/>
                      </a:xfrm>
                    </p:grpSpPr>
                    <p:sp>
                      <p:nvSpPr>
                        <p:cNvPr id="275" name="Forme libre : forme 274">
                          <a:extLst>
                            <a:ext uri="{FF2B5EF4-FFF2-40B4-BE49-F238E27FC236}">
                              <a16:creationId xmlns:a16="http://schemas.microsoft.com/office/drawing/2014/main" id="{2101EA3C-FE2A-06B9-545C-71B358242F64}"/>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D8D27ADE-A2B6-BFBD-4298-34148AD1ED7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8BBA5C7F-3CCF-6E75-B17F-1726A6230E9C}"/>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272" name="Graphique 2">
                        <a:extLst>
                          <a:ext uri="{FF2B5EF4-FFF2-40B4-BE49-F238E27FC236}">
                            <a16:creationId xmlns:a16="http://schemas.microsoft.com/office/drawing/2014/main" id="{D51EFE91-F50B-3F95-D2E0-8D61B83958DB}"/>
                          </a:ext>
                        </a:extLst>
                      </p:cNvPr>
                      <p:cNvGrpSpPr/>
                      <p:nvPr/>
                    </p:nvGrpSpPr>
                    <p:grpSpPr>
                      <a:xfrm>
                        <a:off x="1426335" y="1651948"/>
                        <a:ext cx="412617" cy="580075"/>
                        <a:chOff x="1426335" y="1651948"/>
                        <a:chExt cx="412617" cy="580075"/>
                      </a:xfrm>
                    </p:grpSpPr>
                    <p:sp>
                      <p:nvSpPr>
                        <p:cNvPr id="273" name="Forme libre : forme 272">
                          <a:extLst>
                            <a:ext uri="{FF2B5EF4-FFF2-40B4-BE49-F238E27FC236}">
                              <a16:creationId xmlns:a16="http://schemas.microsoft.com/office/drawing/2014/main" id="{4478077B-3575-F7EB-EEE2-0ACD004B0173}"/>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E519FCE7-2283-94FA-1263-EB990D56A35C}"/>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263" name="Graphique 2">
                      <a:extLst>
                        <a:ext uri="{FF2B5EF4-FFF2-40B4-BE49-F238E27FC236}">
                          <a16:creationId xmlns:a16="http://schemas.microsoft.com/office/drawing/2014/main" id="{D671D497-88CD-7EBF-0029-2FBA9DA5E867}"/>
                        </a:ext>
                      </a:extLst>
                    </p:cNvPr>
                    <p:cNvGrpSpPr/>
                    <p:nvPr/>
                  </p:nvGrpSpPr>
                  <p:grpSpPr>
                    <a:xfrm>
                      <a:off x="2513728" y="1344834"/>
                      <a:ext cx="769575" cy="887190"/>
                      <a:chOff x="2513728" y="1344834"/>
                      <a:chExt cx="769575" cy="887190"/>
                    </a:xfrm>
                  </p:grpSpPr>
                  <p:grpSp>
                    <p:nvGrpSpPr>
                      <p:cNvPr id="264" name="Graphique 2">
                        <a:extLst>
                          <a:ext uri="{FF2B5EF4-FFF2-40B4-BE49-F238E27FC236}">
                            <a16:creationId xmlns:a16="http://schemas.microsoft.com/office/drawing/2014/main" id="{3EE8F258-F047-1DEB-AB55-54C32A92A8DB}"/>
                          </a:ext>
                        </a:extLst>
                      </p:cNvPr>
                      <p:cNvGrpSpPr/>
                      <p:nvPr/>
                    </p:nvGrpSpPr>
                    <p:grpSpPr>
                      <a:xfrm>
                        <a:off x="2513728" y="1344834"/>
                        <a:ext cx="769575" cy="613500"/>
                        <a:chOff x="2513728" y="1344834"/>
                        <a:chExt cx="769575" cy="613500"/>
                      </a:xfrm>
                    </p:grpSpPr>
                    <p:sp>
                      <p:nvSpPr>
                        <p:cNvPr id="268" name="Forme libre : forme 267">
                          <a:extLst>
                            <a:ext uri="{FF2B5EF4-FFF2-40B4-BE49-F238E27FC236}">
                              <a16:creationId xmlns:a16="http://schemas.microsoft.com/office/drawing/2014/main" id="{638E2C91-DE2A-C9A5-E334-0D1824091A42}"/>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269" name="Forme libre : forme 268">
                          <a:extLst>
                            <a:ext uri="{FF2B5EF4-FFF2-40B4-BE49-F238E27FC236}">
                              <a16:creationId xmlns:a16="http://schemas.microsoft.com/office/drawing/2014/main" id="{B10DE2C8-2CC4-9516-30F9-0BBAEE0AD3D5}"/>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270" name="Forme libre : forme 269">
                          <a:extLst>
                            <a:ext uri="{FF2B5EF4-FFF2-40B4-BE49-F238E27FC236}">
                              <a16:creationId xmlns:a16="http://schemas.microsoft.com/office/drawing/2014/main" id="{1CEBCD96-4C6C-E69C-1D05-F5BD0ADA76D4}"/>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265" name="Graphique 2">
                        <a:extLst>
                          <a:ext uri="{FF2B5EF4-FFF2-40B4-BE49-F238E27FC236}">
                            <a16:creationId xmlns:a16="http://schemas.microsoft.com/office/drawing/2014/main" id="{E17FCA9F-38C1-A192-05D0-C6DDFE315D84}"/>
                          </a:ext>
                        </a:extLst>
                      </p:cNvPr>
                      <p:cNvGrpSpPr/>
                      <p:nvPr/>
                    </p:nvGrpSpPr>
                    <p:grpSpPr>
                      <a:xfrm>
                        <a:off x="2543277" y="1651948"/>
                        <a:ext cx="412322" cy="580075"/>
                        <a:chOff x="2543277" y="1651948"/>
                        <a:chExt cx="412322" cy="580075"/>
                      </a:xfrm>
                    </p:grpSpPr>
                    <p:sp>
                      <p:nvSpPr>
                        <p:cNvPr id="266" name="Forme libre : forme 265">
                          <a:extLst>
                            <a:ext uri="{FF2B5EF4-FFF2-40B4-BE49-F238E27FC236}">
                              <a16:creationId xmlns:a16="http://schemas.microsoft.com/office/drawing/2014/main" id="{7E7D89F1-1302-E235-90B6-ADE985C528DF}"/>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71FAFEBA-F3A3-48BD-9563-EC52B6AC8BC1}"/>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236" name="Graphique 2">
                    <a:extLst>
                      <a:ext uri="{FF2B5EF4-FFF2-40B4-BE49-F238E27FC236}">
                        <a16:creationId xmlns:a16="http://schemas.microsoft.com/office/drawing/2014/main" id="{47D47436-15D8-502A-A0A4-C4FBEBA55363}"/>
                      </a:ext>
                    </a:extLst>
                  </p:cNvPr>
                  <p:cNvGrpSpPr/>
                  <p:nvPr/>
                </p:nvGrpSpPr>
                <p:grpSpPr>
                  <a:xfrm>
                    <a:off x="1307097" y="3544562"/>
                    <a:ext cx="1765971" cy="705798"/>
                    <a:chOff x="1307097" y="3544562"/>
                    <a:chExt cx="1765971" cy="705798"/>
                  </a:xfrm>
                </p:grpSpPr>
                <p:grpSp>
                  <p:nvGrpSpPr>
                    <p:cNvPr id="256" name="Graphique 2">
                      <a:extLst>
                        <a:ext uri="{FF2B5EF4-FFF2-40B4-BE49-F238E27FC236}">
                          <a16:creationId xmlns:a16="http://schemas.microsoft.com/office/drawing/2014/main" id="{91EF9F58-C9CB-C926-D0EC-C7A228B6F0B0}"/>
                        </a:ext>
                      </a:extLst>
                    </p:cNvPr>
                    <p:cNvGrpSpPr/>
                    <p:nvPr/>
                  </p:nvGrpSpPr>
                  <p:grpSpPr>
                    <a:xfrm>
                      <a:off x="1307097" y="3544562"/>
                      <a:ext cx="737344" cy="705798"/>
                      <a:chOff x="1307097" y="3544562"/>
                      <a:chExt cx="737344" cy="705798"/>
                    </a:xfrm>
                  </p:grpSpPr>
                  <p:sp>
                    <p:nvSpPr>
                      <p:cNvPr id="260" name="Forme libre : forme 259">
                        <a:extLst>
                          <a:ext uri="{FF2B5EF4-FFF2-40B4-BE49-F238E27FC236}">
                            <a16:creationId xmlns:a16="http://schemas.microsoft.com/office/drawing/2014/main" id="{E9936041-DC7D-F358-85B3-8B29E537C5BA}"/>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78112DA3-8F26-1B4C-AF97-2D196763C75D}"/>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257" name="Graphique 2">
                      <a:extLst>
                        <a:ext uri="{FF2B5EF4-FFF2-40B4-BE49-F238E27FC236}">
                          <a16:creationId xmlns:a16="http://schemas.microsoft.com/office/drawing/2014/main" id="{4FF5F2B2-5165-400D-643C-B7BE54CA7603}"/>
                        </a:ext>
                      </a:extLst>
                    </p:cNvPr>
                    <p:cNvGrpSpPr/>
                    <p:nvPr/>
                  </p:nvGrpSpPr>
                  <p:grpSpPr>
                    <a:xfrm>
                      <a:off x="2335429" y="3544562"/>
                      <a:ext cx="737639" cy="705798"/>
                      <a:chOff x="2335429" y="3544562"/>
                      <a:chExt cx="737639" cy="705798"/>
                    </a:xfrm>
                  </p:grpSpPr>
                  <p:sp>
                    <p:nvSpPr>
                      <p:cNvPr id="258" name="Forme libre : forme 257">
                        <a:extLst>
                          <a:ext uri="{FF2B5EF4-FFF2-40B4-BE49-F238E27FC236}">
                            <a16:creationId xmlns:a16="http://schemas.microsoft.com/office/drawing/2014/main" id="{24125217-6A30-EF3F-4365-4DC4177197F6}"/>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FCD9C2E1-59B7-FAA4-95E8-7307D4053D7F}"/>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237" name="Forme libre : forme 236">
                    <a:extLst>
                      <a:ext uri="{FF2B5EF4-FFF2-40B4-BE49-F238E27FC236}">
                        <a16:creationId xmlns:a16="http://schemas.microsoft.com/office/drawing/2014/main" id="{6AEDCC39-119A-6CAA-F74E-969A5FAC058B}"/>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BCAE59B3-FFB8-38BF-3C55-EECC8FEC8CCC}"/>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EDF49949-0DCC-C4C5-B988-4DD5BD39F3A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C0C0EB3F-8865-8FC5-9AC6-D335A8E4AA49}"/>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EFF2D1AB-752D-B4BA-D322-3D4583F470A0}"/>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242" name="Graphique 2">
                    <a:extLst>
                      <a:ext uri="{FF2B5EF4-FFF2-40B4-BE49-F238E27FC236}">
                        <a16:creationId xmlns:a16="http://schemas.microsoft.com/office/drawing/2014/main" id="{82FD329C-50B9-5CBB-D9DA-0EC9356A5D65}"/>
                      </a:ext>
                    </a:extLst>
                  </p:cNvPr>
                  <p:cNvGrpSpPr/>
                  <p:nvPr/>
                </p:nvGrpSpPr>
                <p:grpSpPr>
                  <a:xfrm>
                    <a:off x="1233687" y="1970224"/>
                    <a:ext cx="1912791" cy="1912496"/>
                    <a:chOff x="1233687" y="1970224"/>
                    <a:chExt cx="1912791" cy="1912496"/>
                  </a:xfrm>
                  <a:solidFill>
                    <a:srgbClr val="07636C"/>
                  </a:solidFill>
                </p:grpSpPr>
                <p:sp>
                  <p:nvSpPr>
                    <p:cNvPr id="252" name="Forme libre : forme 251">
                      <a:extLst>
                        <a:ext uri="{FF2B5EF4-FFF2-40B4-BE49-F238E27FC236}">
                          <a16:creationId xmlns:a16="http://schemas.microsoft.com/office/drawing/2014/main" id="{E5BEE3DD-86DC-2909-B004-81993CFA0DA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839DCFB4-88EC-DA5A-553E-B20A9B0F59DD}"/>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B884705E-8224-43A3-875B-15E0F8B0FE1B}"/>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08D81D9-1FDE-E17E-4F7D-E4D117047B1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43" name="Graphique 2">
                    <a:extLst>
                      <a:ext uri="{FF2B5EF4-FFF2-40B4-BE49-F238E27FC236}">
                        <a16:creationId xmlns:a16="http://schemas.microsoft.com/office/drawing/2014/main" id="{A9815EE8-113E-187D-1C6A-561F140BC8E4}"/>
                      </a:ext>
                    </a:extLst>
                  </p:cNvPr>
                  <p:cNvGrpSpPr/>
                  <p:nvPr/>
                </p:nvGrpSpPr>
                <p:grpSpPr>
                  <a:xfrm>
                    <a:off x="1371663" y="2108200"/>
                    <a:ext cx="1636545" cy="1636545"/>
                    <a:chOff x="1371663" y="2108200"/>
                    <a:chExt cx="1636545" cy="1636545"/>
                  </a:xfrm>
                  <a:solidFill>
                    <a:srgbClr val="0B9392"/>
                  </a:solidFill>
                </p:grpSpPr>
                <p:sp>
                  <p:nvSpPr>
                    <p:cNvPr id="244" name="Forme libre : forme 243">
                      <a:extLst>
                        <a:ext uri="{FF2B5EF4-FFF2-40B4-BE49-F238E27FC236}">
                          <a16:creationId xmlns:a16="http://schemas.microsoft.com/office/drawing/2014/main" id="{4C79856D-F97B-557D-AB2A-17E5073CD7C9}"/>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78DB57FC-FA69-4B43-A309-922F0C3405F6}"/>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A85DED18-5AF1-1C73-2C4C-7C71811F147F}"/>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1037BABE-18E7-3601-DA48-7517071BB06F}"/>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4CE6A20E-CBC1-4D1F-F644-588F08166E4F}"/>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D29C6FE4-C590-FEDF-35F8-0B06FD1BCC33}"/>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72D2D2EB-03DA-86DD-FD13-B926BD1CCA17}"/>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AF0ECE5D-AA45-5052-BED1-8FA038C41E65}"/>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233" name="ZoneTexte 232">
                  <a:extLst>
                    <a:ext uri="{FF2B5EF4-FFF2-40B4-BE49-F238E27FC236}">
                      <a16:creationId xmlns:a16="http://schemas.microsoft.com/office/drawing/2014/main" id="{6E0CB812-80B2-4EAD-936A-2C759566860C}"/>
                    </a:ext>
                  </a:extLst>
                </p:cNvPr>
                <p:cNvSpPr txBox="1"/>
                <p:nvPr/>
              </p:nvSpPr>
              <p:spPr>
                <a:xfrm>
                  <a:off x="1352457" y="4717682"/>
                  <a:ext cx="406114" cy="338554"/>
                </a:xfrm>
                <a:prstGeom prst="rect">
                  <a:avLst/>
                </a:prstGeom>
                <a:noFill/>
              </p:spPr>
              <p:txBody>
                <a:bodyPr wrap="square" rtlCol="0">
                  <a:spAutoFit/>
                </a:bodyPr>
                <a:lstStyle/>
                <a:p>
                  <a:pPr algn="ctr" rtl="1"/>
                  <a:r>
                    <a:rPr lang="fr-FR"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30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34" name="ZoneTexte 233">
                  <a:extLst>
                    <a:ext uri="{FF2B5EF4-FFF2-40B4-BE49-F238E27FC236}">
                      <a16:creationId xmlns:a16="http://schemas.microsoft.com/office/drawing/2014/main" id="{2CA8A9C1-CC54-FEF1-1167-80696C5FDD3A}"/>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228" name="Oval 86">
              <a:extLst>
                <a:ext uri="{FF2B5EF4-FFF2-40B4-BE49-F238E27FC236}">
                  <a16:creationId xmlns:a16="http://schemas.microsoft.com/office/drawing/2014/main" id="{EF51FDA0-CC03-1A69-D384-E0EA65B13AA6}"/>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استماع وتحدث</a:t>
              </a:r>
            </a:p>
          </p:txBody>
        </p:sp>
        <p:sp>
          <p:nvSpPr>
            <p:cNvPr id="229" name="ZoneTexte 228">
              <a:extLst>
                <a:ext uri="{FF2B5EF4-FFF2-40B4-BE49-F238E27FC236}">
                  <a16:creationId xmlns:a16="http://schemas.microsoft.com/office/drawing/2014/main" id="{D139AAFB-E454-808B-AEF9-D7B53830BC6A}"/>
                </a:ext>
              </a:extLst>
            </p:cNvPr>
            <p:cNvSpPr txBox="1"/>
            <p:nvPr/>
          </p:nvSpPr>
          <p:spPr>
            <a:xfrm>
              <a:off x="2320829" y="5457581"/>
              <a:ext cx="5230417" cy="1015663"/>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حكاية أول يوم في المدرسة</a:t>
              </a:r>
              <a:r>
                <a:rPr lang="ar-MA" sz="2000" b="1" dirty="0">
                  <a:latin typeface="Microsoft Uighur" panose="02000000000000000000" pitchFamily="2" charset="-78"/>
                  <a:cs typeface="Microsoft Uighur" panose="02000000000000000000" pitchFamily="2" charset="-78"/>
                </a:rPr>
                <a:t> :  تعرف واستثمار البنيات اللغوية</a:t>
              </a:r>
            </a:p>
            <a:p>
              <a:pPr algn="r" rtl="1">
                <a:buClr>
                  <a:srgbClr val="106585"/>
                </a:buClr>
              </a:pPr>
              <a:r>
                <a:rPr lang="ar-MA" sz="2000" b="1" dirty="0">
                  <a:latin typeface="Microsoft Uighur" panose="02000000000000000000" pitchFamily="2" charset="-78"/>
                  <a:cs typeface="Microsoft Uighur" panose="02000000000000000000" pitchFamily="2" charset="-78"/>
                </a:rPr>
                <a:t>             أنا _ هذا _ هذه / الجملة الاسمية (المفرد المذكر والمؤنث)</a:t>
              </a:r>
            </a:p>
            <a:p>
              <a:pPr algn="r" rtl="1">
                <a:buClr>
                  <a:srgbClr val="106585"/>
                </a:buClr>
              </a:pPr>
              <a:endPar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grpSp>
      <p:grpSp>
        <p:nvGrpSpPr>
          <p:cNvPr id="279" name="Groupe 278">
            <a:extLst>
              <a:ext uri="{FF2B5EF4-FFF2-40B4-BE49-F238E27FC236}">
                <a16:creationId xmlns:a16="http://schemas.microsoft.com/office/drawing/2014/main" id="{F75DAB01-B1F0-F87C-7662-AF9D5AAE020C}"/>
              </a:ext>
            </a:extLst>
          </p:cNvPr>
          <p:cNvGrpSpPr/>
          <p:nvPr/>
        </p:nvGrpSpPr>
        <p:grpSpPr>
          <a:xfrm>
            <a:off x="866395" y="2352025"/>
            <a:ext cx="7225973" cy="1255850"/>
            <a:chOff x="866395" y="4965542"/>
            <a:chExt cx="7225973" cy="1255850"/>
          </a:xfrm>
        </p:grpSpPr>
        <p:sp>
          <p:nvSpPr>
            <p:cNvPr id="280" name="Rectangle : coins arrondis 18 - 2">
              <a:extLst>
                <a:ext uri="{FF2B5EF4-FFF2-40B4-BE49-F238E27FC236}">
                  <a16:creationId xmlns:a16="http://schemas.microsoft.com/office/drawing/2014/main" id="{AC711800-7AB6-3745-708B-C40BD8C1A562}"/>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81" name="Oval 86">
              <a:extLst>
                <a:ext uri="{FF2B5EF4-FFF2-40B4-BE49-F238E27FC236}">
                  <a16:creationId xmlns:a16="http://schemas.microsoft.com/office/drawing/2014/main" id="{7E23536C-19F0-7EFC-6D62-F6DBAE0A25CA}"/>
                </a:ext>
              </a:extLst>
            </p:cNvPr>
            <p:cNvSpPr/>
            <p:nvPr/>
          </p:nvSpPr>
          <p:spPr>
            <a:xfrm flipH="1">
              <a:off x="7732368" y="4965542"/>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ar-MA" sz="2000" b="1" dirty="0">
                  <a:solidFill>
                    <a:prstClr val="white"/>
                  </a:solidFill>
                  <a:latin typeface="Microsoft Uighur" panose="02000000000000000000" pitchFamily="2" charset="-78"/>
                  <a:cs typeface="Microsoft Uighur" panose="02000000000000000000" pitchFamily="2" charset="-78"/>
                </a:rPr>
                <a:t>2</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82" name="Groupe 281">
              <a:extLst>
                <a:ext uri="{FF2B5EF4-FFF2-40B4-BE49-F238E27FC236}">
                  <a16:creationId xmlns:a16="http://schemas.microsoft.com/office/drawing/2014/main" id="{17A4E860-6AD6-171C-4E4C-3338422CCFE1}"/>
                </a:ext>
              </a:extLst>
            </p:cNvPr>
            <p:cNvGrpSpPr/>
            <p:nvPr/>
          </p:nvGrpSpPr>
          <p:grpSpPr>
            <a:xfrm>
              <a:off x="866395" y="5146743"/>
              <a:ext cx="1275859" cy="1069485"/>
              <a:chOff x="866395" y="5146743"/>
              <a:chExt cx="1275859" cy="1069485"/>
            </a:xfrm>
          </p:grpSpPr>
          <p:sp>
            <p:nvSpPr>
              <p:cNvPr id="285" name="Rectangle : coins arrondis 18 - 2">
                <a:extLst>
                  <a:ext uri="{FF2B5EF4-FFF2-40B4-BE49-F238E27FC236}">
                    <a16:creationId xmlns:a16="http://schemas.microsoft.com/office/drawing/2014/main" id="{3BCCC005-3021-3E1A-7505-04FF18205549}"/>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86" name="Groupe 285">
                <a:extLst>
                  <a:ext uri="{FF2B5EF4-FFF2-40B4-BE49-F238E27FC236}">
                    <a16:creationId xmlns:a16="http://schemas.microsoft.com/office/drawing/2014/main" id="{85BD1D2C-C26A-3B8A-7EAC-9F2AA5EA0D4D}"/>
                  </a:ext>
                </a:extLst>
              </p:cNvPr>
              <p:cNvGrpSpPr/>
              <p:nvPr/>
            </p:nvGrpSpPr>
            <p:grpSpPr>
              <a:xfrm>
                <a:off x="1191440" y="5323505"/>
                <a:ext cx="625769" cy="765681"/>
                <a:chOff x="1242630" y="4677668"/>
                <a:chExt cx="625769" cy="765681"/>
              </a:xfrm>
            </p:grpSpPr>
            <p:grpSp>
              <p:nvGrpSpPr>
                <p:cNvPr id="287" name="Graphique 2">
                  <a:extLst>
                    <a:ext uri="{FF2B5EF4-FFF2-40B4-BE49-F238E27FC236}">
                      <a16:creationId xmlns:a16="http://schemas.microsoft.com/office/drawing/2014/main" id="{51D2ACC1-A4F9-44FE-60B6-3ABB84D56269}"/>
                    </a:ext>
                  </a:extLst>
                </p:cNvPr>
                <p:cNvGrpSpPr/>
                <p:nvPr/>
              </p:nvGrpSpPr>
              <p:grpSpPr>
                <a:xfrm flipH="1">
                  <a:off x="1395728" y="4677668"/>
                  <a:ext cx="319573" cy="383989"/>
                  <a:chOff x="981026" y="1344834"/>
                  <a:chExt cx="2418112" cy="2905527"/>
                </a:xfrm>
              </p:grpSpPr>
              <p:grpSp>
                <p:nvGrpSpPr>
                  <p:cNvPr id="290" name="Graphique 2">
                    <a:extLst>
                      <a:ext uri="{FF2B5EF4-FFF2-40B4-BE49-F238E27FC236}">
                        <a16:creationId xmlns:a16="http://schemas.microsoft.com/office/drawing/2014/main" id="{42517444-C348-3B71-D65D-0FE795A9CCED}"/>
                      </a:ext>
                    </a:extLst>
                  </p:cNvPr>
                  <p:cNvGrpSpPr/>
                  <p:nvPr/>
                </p:nvGrpSpPr>
                <p:grpSpPr>
                  <a:xfrm>
                    <a:off x="1098817" y="1344834"/>
                    <a:ext cx="2184485" cy="887190"/>
                    <a:chOff x="1098817" y="1344834"/>
                    <a:chExt cx="2184485" cy="887190"/>
                  </a:xfrm>
                </p:grpSpPr>
                <p:grpSp>
                  <p:nvGrpSpPr>
                    <p:cNvPr id="317" name="Graphique 2">
                      <a:extLst>
                        <a:ext uri="{FF2B5EF4-FFF2-40B4-BE49-F238E27FC236}">
                          <a16:creationId xmlns:a16="http://schemas.microsoft.com/office/drawing/2014/main" id="{9EAA4AB3-B894-DD63-C665-768D7BA15D3A}"/>
                        </a:ext>
                      </a:extLst>
                    </p:cNvPr>
                    <p:cNvGrpSpPr/>
                    <p:nvPr/>
                  </p:nvGrpSpPr>
                  <p:grpSpPr>
                    <a:xfrm>
                      <a:off x="1098817" y="1344834"/>
                      <a:ext cx="770041" cy="887190"/>
                      <a:chOff x="1098817" y="1344834"/>
                      <a:chExt cx="770041" cy="887190"/>
                    </a:xfrm>
                  </p:grpSpPr>
                  <p:grpSp>
                    <p:nvGrpSpPr>
                      <p:cNvPr id="326" name="Graphique 2">
                        <a:extLst>
                          <a:ext uri="{FF2B5EF4-FFF2-40B4-BE49-F238E27FC236}">
                            <a16:creationId xmlns:a16="http://schemas.microsoft.com/office/drawing/2014/main" id="{F05C9143-B9E1-402C-5D14-D53A188FC777}"/>
                          </a:ext>
                        </a:extLst>
                      </p:cNvPr>
                      <p:cNvGrpSpPr/>
                      <p:nvPr/>
                    </p:nvGrpSpPr>
                    <p:grpSpPr>
                      <a:xfrm>
                        <a:off x="1098817" y="1344834"/>
                        <a:ext cx="770041" cy="613581"/>
                        <a:chOff x="1098817" y="1344834"/>
                        <a:chExt cx="770041" cy="613581"/>
                      </a:xfrm>
                    </p:grpSpPr>
                    <p:sp>
                      <p:nvSpPr>
                        <p:cNvPr id="330" name="Forme libre : forme 329">
                          <a:extLst>
                            <a:ext uri="{FF2B5EF4-FFF2-40B4-BE49-F238E27FC236}">
                              <a16:creationId xmlns:a16="http://schemas.microsoft.com/office/drawing/2014/main" id="{CA9267E9-D719-91BC-55FA-41B0FFEA0A74}"/>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331" name="Forme libre : forme 330">
                          <a:extLst>
                            <a:ext uri="{FF2B5EF4-FFF2-40B4-BE49-F238E27FC236}">
                              <a16:creationId xmlns:a16="http://schemas.microsoft.com/office/drawing/2014/main" id="{60E9E2A4-8D8C-B868-5749-D51FB440AED7}"/>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332" name="Forme libre : forme 331">
                          <a:extLst>
                            <a:ext uri="{FF2B5EF4-FFF2-40B4-BE49-F238E27FC236}">
                              <a16:creationId xmlns:a16="http://schemas.microsoft.com/office/drawing/2014/main" id="{34D4DB6A-1EEE-BAF5-B461-2240BFA136DB}"/>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327" name="Graphique 2">
                        <a:extLst>
                          <a:ext uri="{FF2B5EF4-FFF2-40B4-BE49-F238E27FC236}">
                            <a16:creationId xmlns:a16="http://schemas.microsoft.com/office/drawing/2014/main" id="{59892AA7-6220-D992-18A8-D461B1AEDE90}"/>
                          </a:ext>
                        </a:extLst>
                      </p:cNvPr>
                      <p:cNvGrpSpPr/>
                      <p:nvPr/>
                    </p:nvGrpSpPr>
                    <p:grpSpPr>
                      <a:xfrm>
                        <a:off x="1426335" y="1651948"/>
                        <a:ext cx="412617" cy="580075"/>
                        <a:chOff x="1426335" y="1651948"/>
                        <a:chExt cx="412617" cy="580075"/>
                      </a:xfrm>
                    </p:grpSpPr>
                    <p:sp>
                      <p:nvSpPr>
                        <p:cNvPr id="328" name="Forme libre : forme 327">
                          <a:extLst>
                            <a:ext uri="{FF2B5EF4-FFF2-40B4-BE49-F238E27FC236}">
                              <a16:creationId xmlns:a16="http://schemas.microsoft.com/office/drawing/2014/main" id="{B37611E3-9F11-7445-E6C9-ED9E932907A4}"/>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329" name="Forme libre : forme 328">
                          <a:extLst>
                            <a:ext uri="{FF2B5EF4-FFF2-40B4-BE49-F238E27FC236}">
                              <a16:creationId xmlns:a16="http://schemas.microsoft.com/office/drawing/2014/main" id="{F9C2CCE4-12C3-E7CC-00E2-746C9D6E1751}"/>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318" name="Graphique 2">
                      <a:extLst>
                        <a:ext uri="{FF2B5EF4-FFF2-40B4-BE49-F238E27FC236}">
                          <a16:creationId xmlns:a16="http://schemas.microsoft.com/office/drawing/2014/main" id="{B87B6F4C-D9B8-85E9-1622-DA431F8AB0E3}"/>
                        </a:ext>
                      </a:extLst>
                    </p:cNvPr>
                    <p:cNvGrpSpPr/>
                    <p:nvPr/>
                  </p:nvGrpSpPr>
                  <p:grpSpPr>
                    <a:xfrm>
                      <a:off x="2513728" y="1344834"/>
                      <a:ext cx="769575" cy="887190"/>
                      <a:chOff x="2513728" y="1344834"/>
                      <a:chExt cx="769575" cy="887190"/>
                    </a:xfrm>
                  </p:grpSpPr>
                  <p:grpSp>
                    <p:nvGrpSpPr>
                      <p:cNvPr id="319" name="Graphique 2">
                        <a:extLst>
                          <a:ext uri="{FF2B5EF4-FFF2-40B4-BE49-F238E27FC236}">
                            <a16:creationId xmlns:a16="http://schemas.microsoft.com/office/drawing/2014/main" id="{7CF18614-E6FF-2FB2-C8D6-294B923CCD08}"/>
                          </a:ext>
                        </a:extLst>
                      </p:cNvPr>
                      <p:cNvGrpSpPr/>
                      <p:nvPr/>
                    </p:nvGrpSpPr>
                    <p:grpSpPr>
                      <a:xfrm>
                        <a:off x="2513728" y="1344834"/>
                        <a:ext cx="769575" cy="613500"/>
                        <a:chOff x="2513728" y="1344834"/>
                        <a:chExt cx="769575" cy="613500"/>
                      </a:xfrm>
                    </p:grpSpPr>
                    <p:sp>
                      <p:nvSpPr>
                        <p:cNvPr id="323" name="Forme libre : forme 322">
                          <a:extLst>
                            <a:ext uri="{FF2B5EF4-FFF2-40B4-BE49-F238E27FC236}">
                              <a16:creationId xmlns:a16="http://schemas.microsoft.com/office/drawing/2014/main" id="{263A4C1D-FA3A-1BC6-C707-97FFD85CAE9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324" name="Forme libre : forme 323">
                          <a:extLst>
                            <a:ext uri="{FF2B5EF4-FFF2-40B4-BE49-F238E27FC236}">
                              <a16:creationId xmlns:a16="http://schemas.microsoft.com/office/drawing/2014/main" id="{0F0921C5-A609-0CC1-9500-1F9C699F1DDE}"/>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325" name="Forme libre : forme 324">
                          <a:extLst>
                            <a:ext uri="{FF2B5EF4-FFF2-40B4-BE49-F238E27FC236}">
                              <a16:creationId xmlns:a16="http://schemas.microsoft.com/office/drawing/2014/main" id="{953B0929-6BE9-99EF-CDB0-DCAE6549A23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320" name="Graphique 2">
                        <a:extLst>
                          <a:ext uri="{FF2B5EF4-FFF2-40B4-BE49-F238E27FC236}">
                            <a16:creationId xmlns:a16="http://schemas.microsoft.com/office/drawing/2014/main" id="{7C7E2FCE-5FEB-3147-E137-A04C57A1FA54}"/>
                          </a:ext>
                        </a:extLst>
                      </p:cNvPr>
                      <p:cNvGrpSpPr/>
                      <p:nvPr/>
                    </p:nvGrpSpPr>
                    <p:grpSpPr>
                      <a:xfrm>
                        <a:off x="2543277" y="1651948"/>
                        <a:ext cx="412322" cy="580075"/>
                        <a:chOff x="2543277" y="1651948"/>
                        <a:chExt cx="412322" cy="580075"/>
                      </a:xfrm>
                    </p:grpSpPr>
                    <p:sp>
                      <p:nvSpPr>
                        <p:cNvPr id="321" name="Forme libre : forme 320">
                          <a:extLst>
                            <a:ext uri="{FF2B5EF4-FFF2-40B4-BE49-F238E27FC236}">
                              <a16:creationId xmlns:a16="http://schemas.microsoft.com/office/drawing/2014/main" id="{D7A47ED0-16D1-5BCF-E891-398FEEB3C7F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322" name="Forme libre : forme 321">
                          <a:extLst>
                            <a:ext uri="{FF2B5EF4-FFF2-40B4-BE49-F238E27FC236}">
                              <a16:creationId xmlns:a16="http://schemas.microsoft.com/office/drawing/2014/main" id="{EAE50F69-8623-E0B3-31BF-079105CA5BE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291" name="Graphique 2">
                    <a:extLst>
                      <a:ext uri="{FF2B5EF4-FFF2-40B4-BE49-F238E27FC236}">
                        <a16:creationId xmlns:a16="http://schemas.microsoft.com/office/drawing/2014/main" id="{A9F7DD8B-4071-75C4-06C2-3DE11721A361}"/>
                      </a:ext>
                    </a:extLst>
                  </p:cNvPr>
                  <p:cNvGrpSpPr/>
                  <p:nvPr/>
                </p:nvGrpSpPr>
                <p:grpSpPr>
                  <a:xfrm>
                    <a:off x="1307097" y="3544562"/>
                    <a:ext cx="1765971" cy="705798"/>
                    <a:chOff x="1307097" y="3544562"/>
                    <a:chExt cx="1765971" cy="705798"/>
                  </a:xfrm>
                </p:grpSpPr>
                <p:grpSp>
                  <p:nvGrpSpPr>
                    <p:cNvPr id="311" name="Graphique 2">
                      <a:extLst>
                        <a:ext uri="{FF2B5EF4-FFF2-40B4-BE49-F238E27FC236}">
                          <a16:creationId xmlns:a16="http://schemas.microsoft.com/office/drawing/2014/main" id="{C4B61C8C-BE1E-DCA1-7456-33C9D6C887F1}"/>
                        </a:ext>
                      </a:extLst>
                    </p:cNvPr>
                    <p:cNvGrpSpPr/>
                    <p:nvPr/>
                  </p:nvGrpSpPr>
                  <p:grpSpPr>
                    <a:xfrm>
                      <a:off x="1307097" y="3544562"/>
                      <a:ext cx="737344" cy="705798"/>
                      <a:chOff x="1307097" y="3544562"/>
                      <a:chExt cx="737344" cy="705798"/>
                    </a:xfrm>
                  </p:grpSpPr>
                  <p:sp>
                    <p:nvSpPr>
                      <p:cNvPr id="315" name="Forme libre : forme 314">
                        <a:extLst>
                          <a:ext uri="{FF2B5EF4-FFF2-40B4-BE49-F238E27FC236}">
                            <a16:creationId xmlns:a16="http://schemas.microsoft.com/office/drawing/2014/main" id="{F78D72BB-669A-081B-BB2B-830CADBD2514}"/>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48AEC21A-7C84-B8F6-2E44-2513E9E480BD}"/>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12" name="Graphique 2">
                      <a:extLst>
                        <a:ext uri="{FF2B5EF4-FFF2-40B4-BE49-F238E27FC236}">
                          <a16:creationId xmlns:a16="http://schemas.microsoft.com/office/drawing/2014/main" id="{7038491B-6FA7-5188-69F8-027F97C37D89}"/>
                        </a:ext>
                      </a:extLst>
                    </p:cNvPr>
                    <p:cNvGrpSpPr/>
                    <p:nvPr/>
                  </p:nvGrpSpPr>
                  <p:grpSpPr>
                    <a:xfrm>
                      <a:off x="2335429" y="3544562"/>
                      <a:ext cx="737639" cy="705798"/>
                      <a:chOff x="2335429" y="3544562"/>
                      <a:chExt cx="737639" cy="705798"/>
                    </a:xfrm>
                  </p:grpSpPr>
                  <p:sp>
                    <p:nvSpPr>
                      <p:cNvPr id="313" name="Forme libre : forme 312">
                        <a:extLst>
                          <a:ext uri="{FF2B5EF4-FFF2-40B4-BE49-F238E27FC236}">
                            <a16:creationId xmlns:a16="http://schemas.microsoft.com/office/drawing/2014/main" id="{8F6A414F-0136-5DE7-20D2-D5888918225F}"/>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314" name="Forme libre : forme 313">
                        <a:extLst>
                          <a:ext uri="{FF2B5EF4-FFF2-40B4-BE49-F238E27FC236}">
                            <a16:creationId xmlns:a16="http://schemas.microsoft.com/office/drawing/2014/main" id="{BECF91A4-79EF-60BA-9200-40A32264F0E2}"/>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292" name="Forme libre : forme 291">
                    <a:extLst>
                      <a:ext uri="{FF2B5EF4-FFF2-40B4-BE49-F238E27FC236}">
                        <a16:creationId xmlns:a16="http://schemas.microsoft.com/office/drawing/2014/main" id="{5FF13582-C35E-6B04-EC30-81286894DBD5}"/>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51E8DCC0-16C7-19EF-D114-DB675B755E9A}"/>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3D06753D-0C3F-0116-EF34-22FB2B451B0E}"/>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81E7D3D-92ED-3B70-3147-8EBB5B4C836F}"/>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4AE1D992-0B0E-B08B-E3B2-0724AE5DD2B9}"/>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297" name="Graphique 2">
                    <a:extLst>
                      <a:ext uri="{FF2B5EF4-FFF2-40B4-BE49-F238E27FC236}">
                        <a16:creationId xmlns:a16="http://schemas.microsoft.com/office/drawing/2014/main" id="{2791F054-BC17-E89D-B032-6BE14B6D2DE5}"/>
                      </a:ext>
                    </a:extLst>
                  </p:cNvPr>
                  <p:cNvGrpSpPr/>
                  <p:nvPr/>
                </p:nvGrpSpPr>
                <p:grpSpPr>
                  <a:xfrm>
                    <a:off x="1233687" y="1970224"/>
                    <a:ext cx="1912791" cy="1912496"/>
                    <a:chOff x="1233687" y="1970224"/>
                    <a:chExt cx="1912791" cy="1912496"/>
                  </a:xfrm>
                  <a:solidFill>
                    <a:srgbClr val="07636C"/>
                  </a:solidFill>
                </p:grpSpPr>
                <p:sp>
                  <p:nvSpPr>
                    <p:cNvPr id="307" name="Forme libre : forme 306">
                      <a:extLst>
                        <a:ext uri="{FF2B5EF4-FFF2-40B4-BE49-F238E27FC236}">
                          <a16:creationId xmlns:a16="http://schemas.microsoft.com/office/drawing/2014/main" id="{54A65B01-FB04-CD6F-B848-5DE6AEBE45BD}"/>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8" name="Forme libre : forme 307">
                      <a:extLst>
                        <a:ext uri="{FF2B5EF4-FFF2-40B4-BE49-F238E27FC236}">
                          <a16:creationId xmlns:a16="http://schemas.microsoft.com/office/drawing/2014/main" id="{DACDB14E-C7A0-33EA-621A-7E9DA089A164}"/>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9" name="Forme libre : forme 308">
                      <a:extLst>
                        <a:ext uri="{FF2B5EF4-FFF2-40B4-BE49-F238E27FC236}">
                          <a16:creationId xmlns:a16="http://schemas.microsoft.com/office/drawing/2014/main" id="{89A58FE5-1DF7-8125-E467-72BEA3F44895}"/>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10" name="Forme libre : forme 309">
                      <a:extLst>
                        <a:ext uri="{FF2B5EF4-FFF2-40B4-BE49-F238E27FC236}">
                          <a16:creationId xmlns:a16="http://schemas.microsoft.com/office/drawing/2014/main" id="{73B388DA-5210-4A57-8F7D-AADD0751FFF8}"/>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98" name="Graphique 2">
                    <a:extLst>
                      <a:ext uri="{FF2B5EF4-FFF2-40B4-BE49-F238E27FC236}">
                        <a16:creationId xmlns:a16="http://schemas.microsoft.com/office/drawing/2014/main" id="{7E15D8D3-93F7-62F2-9075-901BB5D6B615}"/>
                      </a:ext>
                    </a:extLst>
                  </p:cNvPr>
                  <p:cNvGrpSpPr/>
                  <p:nvPr/>
                </p:nvGrpSpPr>
                <p:grpSpPr>
                  <a:xfrm>
                    <a:off x="1371663" y="2108200"/>
                    <a:ext cx="1636545" cy="1636545"/>
                    <a:chOff x="1371663" y="2108200"/>
                    <a:chExt cx="1636545" cy="1636545"/>
                  </a:xfrm>
                  <a:solidFill>
                    <a:srgbClr val="0B9392"/>
                  </a:solidFill>
                </p:grpSpPr>
                <p:sp>
                  <p:nvSpPr>
                    <p:cNvPr id="299" name="Forme libre : forme 298">
                      <a:extLst>
                        <a:ext uri="{FF2B5EF4-FFF2-40B4-BE49-F238E27FC236}">
                          <a16:creationId xmlns:a16="http://schemas.microsoft.com/office/drawing/2014/main" id="{9CE52B46-2559-3DE4-ECAA-17C905E443C4}"/>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FC5659D5-7E08-6532-2D37-36F3EEFB5170}"/>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3F189599-9B7A-78A0-1B72-8397555B4688}"/>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88D4AEA2-83EA-7B51-197F-71ECFCAA4C82}"/>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4AF4B25B-8825-75C7-305C-8EF483EC1D8F}"/>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1C22C084-A4CF-AD0A-5923-1A3012AB4727}"/>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4DAF6B60-CED5-9AC6-61BB-A6323996A71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6" name="Forme libre : forme 305">
                      <a:extLst>
                        <a:ext uri="{FF2B5EF4-FFF2-40B4-BE49-F238E27FC236}">
                          <a16:creationId xmlns:a16="http://schemas.microsoft.com/office/drawing/2014/main" id="{9AF6C6DF-A7C2-9116-6D8D-3693FE24DC1C}"/>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288" name="ZoneTexte 287">
                  <a:extLst>
                    <a:ext uri="{FF2B5EF4-FFF2-40B4-BE49-F238E27FC236}">
                      <a16:creationId xmlns:a16="http://schemas.microsoft.com/office/drawing/2014/main" id="{F765DF85-3BF8-21D9-47AA-696DBFB96588}"/>
                    </a:ext>
                  </a:extLst>
                </p:cNvPr>
                <p:cNvSpPr txBox="1"/>
                <p:nvPr/>
              </p:nvSpPr>
              <p:spPr>
                <a:xfrm>
                  <a:off x="1352457" y="4717682"/>
                  <a:ext cx="406114" cy="338554"/>
                </a:xfrm>
                <a:prstGeom prst="rect">
                  <a:avLst/>
                </a:prstGeom>
                <a:noFill/>
              </p:spPr>
              <p:txBody>
                <a:bodyPr wrap="square" rtlCol="0">
                  <a:spAutoFit/>
                </a:bodyPr>
                <a:lstStyle/>
                <a:p>
                  <a:pPr algn="ctr" rtl="1"/>
                  <a:r>
                    <a:rPr lang="fr-FR"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89" name="ZoneTexte 288">
                  <a:extLst>
                    <a:ext uri="{FF2B5EF4-FFF2-40B4-BE49-F238E27FC236}">
                      <a16:creationId xmlns:a16="http://schemas.microsoft.com/office/drawing/2014/main" id="{A1EF37C6-5DF2-A89F-D10B-F76C2A492CA1}"/>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283" name="Oval 86">
              <a:extLst>
                <a:ext uri="{FF2B5EF4-FFF2-40B4-BE49-F238E27FC236}">
                  <a16:creationId xmlns:a16="http://schemas.microsoft.com/office/drawing/2014/main" id="{A8A6A0A6-742F-C68D-9B02-9A879194C173}"/>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معجم </a:t>
              </a:r>
            </a:p>
          </p:txBody>
        </p:sp>
        <p:sp>
          <p:nvSpPr>
            <p:cNvPr id="284" name="ZoneTexte 283">
              <a:extLst>
                <a:ext uri="{FF2B5EF4-FFF2-40B4-BE49-F238E27FC236}">
                  <a16:creationId xmlns:a16="http://schemas.microsoft.com/office/drawing/2014/main" id="{D28BA619-A80E-C180-4B74-B6360FFF811D}"/>
                </a:ext>
              </a:extLst>
            </p:cNvPr>
            <p:cNvSpPr txBox="1"/>
            <p:nvPr/>
          </p:nvSpPr>
          <p:spPr>
            <a:xfrm>
              <a:off x="2320829" y="5457581"/>
              <a:ext cx="5230417"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المدرسة والأدوات المدرسية: </a:t>
              </a:r>
              <a:endPar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a:p>
              <a:pPr algn="r" rtl="1">
                <a:buClr>
                  <a:srgbClr val="106585"/>
                </a:buCl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تلاميذ – وزرة – طاولة – خزانة – يقدم - مكتب</a:t>
              </a:r>
            </a:p>
          </p:txBody>
        </p:sp>
      </p:grpSp>
      <p:grpSp>
        <p:nvGrpSpPr>
          <p:cNvPr id="333" name="Groupe 332">
            <a:extLst>
              <a:ext uri="{FF2B5EF4-FFF2-40B4-BE49-F238E27FC236}">
                <a16:creationId xmlns:a16="http://schemas.microsoft.com/office/drawing/2014/main" id="{33F3BEAB-57A2-BD84-4196-6892EFC0EB28}"/>
              </a:ext>
            </a:extLst>
          </p:cNvPr>
          <p:cNvGrpSpPr/>
          <p:nvPr/>
        </p:nvGrpSpPr>
        <p:grpSpPr>
          <a:xfrm>
            <a:off x="866395" y="985327"/>
            <a:ext cx="7225973" cy="1265277"/>
            <a:chOff x="866395" y="4956115"/>
            <a:chExt cx="7225973" cy="1265277"/>
          </a:xfrm>
        </p:grpSpPr>
        <p:sp>
          <p:nvSpPr>
            <p:cNvPr id="334" name="Rectangle : coins arrondis 18 - 2">
              <a:extLst>
                <a:ext uri="{FF2B5EF4-FFF2-40B4-BE49-F238E27FC236}">
                  <a16:creationId xmlns:a16="http://schemas.microsoft.com/office/drawing/2014/main" id="{AC8F2BE5-9680-A1A1-F86B-DE9E35540432}"/>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35" name="Oval 86">
              <a:extLst>
                <a:ext uri="{FF2B5EF4-FFF2-40B4-BE49-F238E27FC236}">
                  <a16:creationId xmlns:a16="http://schemas.microsoft.com/office/drawing/2014/main" id="{5F74E712-9513-DB62-A27B-8D5F80EC7A3C}"/>
                </a:ext>
              </a:extLst>
            </p:cNvPr>
            <p:cNvSpPr/>
            <p:nvPr/>
          </p:nvSpPr>
          <p:spPr>
            <a:xfrm flipH="1">
              <a:off x="7732368" y="4956115"/>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fr-FR" sz="2000" b="1" dirty="0">
                  <a:solidFill>
                    <a:prstClr val="white"/>
                  </a:solidFill>
                  <a:latin typeface="Microsoft Uighur" panose="02000000000000000000" pitchFamily="2" charset="-78"/>
                  <a:cs typeface="Microsoft Uighur" panose="02000000000000000000" pitchFamily="2" charset="-78"/>
                </a:rPr>
                <a:t>1</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36" name="Groupe 335">
              <a:extLst>
                <a:ext uri="{FF2B5EF4-FFF2-40B4-BE49-F238E27FC236}">
                  <a16:creationId xmlns:a16="http://schemas.microsoft.com/office/drawing/2014/main" id="{A80B5ED7-A0D8-30A8-3251-3BB3B59BD8D7}"/>
                </a:ext>
              </a:extLst>
            </p:cNvPr>
            <p:cNvGrpSpPr/>
            <p:nvPr/>
          </p:nvGrpSpPr>
          <p:grpSpPr>
            <a:xfrm>
              <a:off x="866395" y="5146743"/>
              <a:ext cx="1275859" cy="1069485"/>
              <a:chOff x="866395" y="5146743"/>
              <a:chExt cx="1275859" cy="1069485"/>
            </a:xfrm>
          </p:grpSpPr>
          <p:sp>
            <p:nvSpPr>
              <p:cNvPr id="339" name="Rectangle : coins arrondis 18 - 2">
                <a:extLst>
                  <a:ext uri="{FF2B5EF4-FFF2-40B4-BE49-F238E27FC236}">
                    <a16:creationId xmlns:a16="http://schemas.microsoft.com/office/drawing/2014/main" id="{2B547763-E0B0-C334-6ECE-BD3CA578AFC1}"/>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40" name="Groupe 339">
                <a:extLst>
                  <a:ext uri="{FF2B5EF4-FFF2-40B4-BE49-F238E27FC236}">
                    <a16:creationId xmlns:a16="http://schemas.microsoft.com/office/drawing/2014/main" id="{39F6BCC9-88DB-72FC-D65A-F7DD96921AB8}"/>
                  </a:ext>
                </a:extLst>
              </p:cNvPr>
              <p:cNvGrpSpPr/>
              <p:nvPr/>
            </p:nvGrpSpPr>
            <p:grpSpPr>
              <a:xfrm>
                <a:off x="1191440" y="5323505"/>
                <a:ext cx="625769" cy="765681"/>
                <a:chOff x="1242630" y="4677668"/>
                <a:chExt cx="625769" cy="765681"/>
              </a:xfrm>
            </p:grpSpPr>
            <p:grpSp>
              <p:nvGrpSpPr>
                <p:cNvPr id="341" name="Graphique 2">
                  <a:extLst>
                    <a:ext uri="{FF2B5EF4-FFF2-40B4-BE49-F238E27FC236}">
                      <a16:creationId xmlns:a16="http://schemas.microsoft.com/office/drawing/2014/main" id="{4B179524-1941-D341-C13A-AD811574358C}"/>
                    </a:ext>
                  </a:extLst>
                </p:cNvPr>
                <p:cNvGrpSpPr/>
                <p:nvPr/>
              </p:nvGrpSpPr>
              <p:grpSpPr>
                <a:xfrm flipH="1">
                  <a:off x="1395728" y="4677668"/>
                  <a:ext cx="319573" cy="383989"/>
                  <a:chOff x="981026" y="1344834"/>
                  <a:chExt cx="2418112" cy="2905527"/>
                </a:xfrm>
              </p:grpSpPr>
              <p:grpSp>
                <p:nvGrpSpPr>
                  <p:cNvPr id="344" name="Graphique 2">
                    <a:extLst>
                      <a:ext uri="{FF2B5EF4-FFF2-40B4-BE49-F238E27FC236}">
                        <a16:creationId xmlns:a16="http://schemas.microsoft.com/office/drawing/2014/main" id="{D760B131-1D79-D486-58ED-60ECC4E32B3C}"/>
                      </a:ext>
                    </a:extLst>
                  </p:cNvPr>
                  <p:cNvGrpSpPr/>
                  <p:nvPr/>
                </p:nvGrpSpPr>
                <p:grpSpPr>
                  <a:xfrm>
                    <a:off x="1098817" y="1344834"/>
                    <a:ext cx="2184485" cy="887190"/>
                    <a:chOff x="1098817" y="1344834"/>
                    <a:chExt cx="2184485" cy="887190"/>
                  </a:xfrm>
                </p:grpSpPr>
                <p:grpSp>
                  <p:nvGrpSpPr>
                    <p:cNvPr id="371" name="Graphique 2">
                      <a:extLst>
                        <a:ext uri="{FF2B5EF4-FFF2-40B4-BE49-F238E27FC236}">
                          <a16:creationId xmlns:a16="http://schemas.microsoft.com/office/drawing/2014/main" id="{E2999DE0-FC59-8479-DE9E-00FE4DBB032F}"/>
                        </a:ext>
                      </a:extLst>
                    </p:cNvPr>
                    <p:cNvGrpSpPr/>
                    <p:nvPr/>
                  </p:nvGrpSpPr>
                  <p:grpSpPr>
                    <a:xfrm>
                      <a:off x="1098817" y="1344834"/>
                      <a:ext cx="770041" cy="887190"/>
                      <a:chOff x="1098817" y="1344834"/>
                      <a:chExt cx="770041" cy="887190"/>
                    </a:xfrm>
                  </p:grpSpPr>
                  <p:grpSp>
                    <p:nvGrpSpPr>
                      <p:cNvPr id="380" name="Graphique 2">
                        <a:extLst>
                          <a:ext uri="{FF2B5EF4-FFF2-40B4-BE49-F238E27FC236}">
                            <a16:creationId xmlns:a16="http://schemas.microsoft.com/office/drawing/2014/main" id="{CE47B3C6-D5B9-8E4E-4986-BC68B17A4BD6}"/>
                          </a:ext>
                        </a:extLst>
                      </p:cNvPr>
                      <p:cNvGrpSpPr/>
                      <p:nvPr/>
                    </p:nvGrpSpPr>
                    <p:grpSpPr>
                      <a:xfrm>
                        <a:off x="1098817" y="1344834"/>
                        <a:ext cx="770041" cy="613581"/>
                        <a:chOff x="1098817" y="1344834"/>
                        <a:chExt cx="770041" cy="613581"/>
                      </a:xfrm>
                    </p:grpSpPr>
                    <p:sp>
                      <p:nvSpPr>
                        <p:cNvPr id="384" name="Forme libre : forme 383">
                          <a:extLst>
                            <a:ext uri="{FF2B5EF4-FFF2-40B4-BE49-F238E27FC236}">
                              <a16:creationId xmlns:a16="http://schemas.microsoft.com/office/drawing/2014/main" id="{F23FD45C-273C-B73E-8419-AD236475F50E}"/>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385" name="Forme libre : forme 384">
                          <a:extLst>
                            <a:ext uri="{FF2B5EF4-FFF2-40B4-BE49-F238E27FC236}">
                              <a16:creationId xmlns:a16="http://schemas.microsoft.com/office/drawing/2014/main" id="{3CC8387E-64FC-1772-8374-BB1E88BFD49A}"/>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386" name="Forme libre : forme 385">
                          <a:extLst>
                            <a:ext uri="{FF2B5EF4-FFF2-40B4-BE49-F238E27FC236}">
                              <a16:creationId xmlns:a16="http://schemas.microsoft.com/office/drawing/2014/main" id="{3815B3E1-02E4-B805-C72B-4AC74F7F4CF4}"/>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381" name="Graphique 2">
                        <a:extLst>
                          <a:ext uri="{FF2B5EF4-FFF2-40B4-BE49-F238E27FC236}">
                            <a16:creationId xmlns:a16="http://schemas.microsoft.com/office/drawing/2014/main" id="{FC0FFBB6-AA36-CDDE-C539-5FD3A633D99C}"/>
                          </a:ext>
                        </a:extLst>
                      </p:cNvPr>
                      <p:cNvGrpSpPr/>
                      <p:nvPr/>
                    </p:nvGrpSpPr>
                    <p:grpSpPr>
                      <a:xfrm>
                        <a:off x="1426335" y="1651948"/>
                        <a:ext cx="412617" cy="580075"/>
                        <a:chOff x="1426335" y="1651948"/>
                        <a:chExt cx="412617" cy="580075"/>
                      </a:xfrm>
                    </p:grpSpPr>
                    <p:sp>
                      <p:nvSpPr>
                        <p:cNvPr id="382" name="Forme libre : forme 381">
                          <a:extLst>
                            <a:ext uri="{FF2B5EF4-FFF2-40B4-BE49-F238E27FC236}">
                              <a16:creationId xmlns:a16="http://schemas.microsoft.com/office/drawing/2014/main" id="{1EE32181-C0E0-E023-311D-97823D51800F}"/>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383" name="Forme libre : forme 382">
                          <a:extLst>
                            <a:ext uri="{FF2B5EF4-FFF2-40B4-BE49-F238E27FC236}">
                              <a16:creationId xmlns:a16="http://schemas.microsoft.com/office/drawing/2014/main" id="{F27C5511-2DDC-8817-2C3C-142B6AA8EA7A}"/>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372" name="Graphique 2">
                      <a:extLst>
                        <a:ext uri="{FF2B5EF4-FFF2-40B4-BE49-F238E27FC236}">
                          <a16:creationId xmlns:a16="http://schemas.microsoft.com/office/drawing/2014/main" id="{59509C08-029B-4B26-9164-BD96F3D3E7DF}"/>
                        </a:ext>
                      </a:extLst>
                    </p:cNvPr>
                    <p:cNvGrpSpPr/>
                    <p:nvPr/>
                  </p:nvGrpSpPr>
                  <p:grpSpPr>
                    <a:xfrm>
                      <a:off x="2513728" y="1344834"/>
                      <a:ext cx="769575" cy="887190"/>
                      <a:chOff x="2513728" y="1344834"/>
                      <a:chExt cx="769575" cy="887190"/>
                    </a:xfrm>
                  </p:grpSpPr>
                  <p:grpSp>
                    <p:nvGrpSpPr>
                      <p:cNvPr id="373" name="Graphique 2">
                        <a:extLst>
                          <a:ext uri="{FF2B5EF4-FFF2-40B4-BE49-F238E27FC236}">
                            <a16:creationId xmlns:a16="http://schemas.microsoft.com/office/drawing/2014/main" id="{C31F795E-FD7F-C2C6-70EC-B0D6CC591B2D}"/>
                          </a:ext>
                        </a:extLst>
                      </p:cNvPr>
                      <p:cNvGrpSpPr/>
                      <p:nvPr/>
                    </p:nvGrpSpPr>
                    <p:grpSpPr>
                      <a:xfrm>
                        <a:off x="2513728" y="1344834"/>
                        <a:ext cx="769575" cy="613500"/>
                        <a:chOff x="2513728" y="1344834"/>
                        <a:chExt cx="769575" cy="613500"/>
                      </a:xfrm>
                    </p:grpSpPr>
                    <p:sp>
                      <p:nvSpPr>
                        <p:cNvPr id="377" name="Forme libre : forme 376">
                          <a:extLst>
                            <a:ext uri="{FF2B5EF4-FFF2-40B4-BE49-F238E27FC236}">
                              <a16:creationId xmlns:a16="http://schemas.microsoft.com/office/drawing/2014/main" id="{CB40DA9B-6578-327B-76DA-F7A28D50A64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378" name="Forme libre : forme 377">
                          <a:extLst>
                            <a:ext uri="{FF2B5EF4-FFF2-40B4-BE49-F238E27FC236}">
                              <a16:creationId xmlns:a16="http://schemas.microsoft.com/office/drawing/2014/main" id="{C8562BFC-B3E3-9538-5933-EA1BAFF217CD}"/>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379" name="Forme libre : forme 378">
                          <a:extLst>
                            <a:ext uri="{FF2B5EF4-FFF2-40B4-BE49-F238E27FC236}">
                              <a16:creationId xmlns:a16="http://schemas.microsoft.com/office/drawing/2014/main" id="{49D9AF44-13FD-EE9E-17AD-CC3B4890DCB6}"/>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374" name="Graphique 2">
                        <a:extLst>
                          <a:ext uri="{FF2B5EF4-FFF2-40B4-BE49-F238E27FC236}">
                            <a16:creationId xmlns:a16="http://schemas.microsoft.com/office/drawing/2014/main" id="{C3F7B1FE-13FB-48A5-7B1D-C73E61F1F253}"/>
                          </a:ext>
                        </a:extLst>
                      </p:cNvPr>
                      <p:cNvGrpSpPr/>
                      <p:nvPr/>
                    </p:nvGrpSpPr>
                    <p:grpSpPr>
                      <a:xfrm>
                        <a:off x="2543277" y="1651948"/>
                        <a:ext cx="412322" cy="580075"/>
                        <a:chOff x="2543277" y="1651948"/>
                        <a:chExt cx="412322" cy="580075"/>
                      </a:xfrm>
                    </p:grpSpPr>
                    <p:sp>
                      <p:nvSpPr>
                        <p:cNvPr id="375" name="Forme libre : forme 374">
                          <a:extLst>
                            <a:ext uri="{FF2B5EF4-FFF2-40B4-BE49-F238E27FC236}">
                              <a16:creationId xmlns:a16="http://schemas.microsoft.com/office/drawing/2014/main" id="{80F79D3D-05FA-30B2-CD39-89BBC3DBEB01}"/>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376" name="Forme libre : forme 375">
                          <a:extLst>
                            <a:ext uri="{FF2B5EF4-FFF2-40B4-BE49-F238E27FC236}">
                              <a16:creationId xmlns:a16="http://schemas.microsoft.com/office/drawing/2014/main" id="{5C8F7E4A-A4BF-8841-1465-1FBBF0BAA04A}"/>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345" name="Graphique 2">
                    <a:extLst>
                      <a:ext uri="{FF2B5EF4-FFF2-40B4-BE49-F238E27FC236}">
                        <a16:creationId xmlns:a16="http://schemas.microsoft.com/office/drawing/2014/main" id="{A3E94E6B-8796-7988-BC61-B2BD4B370140}"/>
                      </a:ext>
                    </a:extLst>
                  </p:cNvPr>
                  <p:cNvGrpSpPr/>
                  <p:nvPr/>
                </p:nvGrpSpPr>
                <p:grpSpPr>
                  <a:xfrm>
                    <a:off x="1307097" y="3544562"/>
                    <a:ext cx="1765971" cy="705798"/>
                    <a:chOff x="1307097" y="3544562"/>
                    <a:chExt cx="1765971" cy="705798"/>
                  </a:xfrm>
                </p:grpSpPr>
                <p:grpSp>
                  <p:nvGrpSpPr>
                    <p:cNvPr id="365" name="Graphique 2">
                      <a:extLst>
                        <a:ext uri="{FF2B5EF4-FFF2-40B4-BE49-F238E27FC236}">
                          <a16:creationId xmlns:a16="http://schemas.microsoft.com/office/drawing/2014/main" id="{7E7DFBD5-E67F-C3C4-C244-1A92B0CD3CE0}"/>
                        </a:ext>
                      </a:extLst>
                    </p:cNvPr>
                    <p:cNvGrpSpPr/>
                    <p:nvPr/>
                  </p:nvGrpSpPr>
                  <p:grpSpPr>
                    <a:xfrm>
                      <a:off x="1307097" y="3544562"/>
                      <a:ext cx="737344" cy="705798"/>
                      <a:chOff x="1307097" y="3544562"/>
                      <a:chExt cx="737344" cy="705798"/>
                    </a:xfrm>
                  </p:grpSpPr>
                  <p:sp>
                    <p:nvSpPr>
                      <p:cNvPr id="369" name="Forme libre : forme 368">
                        <a:extLst>
                          <a:ext uri="{FF2B5EF4-FFF2-40B4-BE49-F238E27FC236}">
                            <a16:creationId xmlns:a16="http://schemas.microsoft.com/office/drawing/2014/main" id="{0295B627-6260-1119-DA51-7D24EAA2D05C}"/>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370" name="Forme libre : forme 369">
                        <a:extLst>
                          <a:ext uri="{FF2B5EF4-FFF2-40B4-BE49-F238E27FC236}">
                            <a16:creationId xmlns:a16="http://schemas.microsoft.com/office/drawing/2014/main" id="{56BCA0EF-4E9F-8BC9-7793-1295B04144BE}"/>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66" name="Graphique 2">
                      <a:extLst>
                        <a:ext uri="{FF2B5EF4-FFF2-40B4-BE49-F238E27FC236}">
                          <a16:creationId xmlns:a16="http://schemas.microsoft.com/office/drawing/2014/main" id="{8E08AF93-4A0F-BAF1-07AA-936C111BA7B8}"/>
                        </a:ext>
                      </a:extLst>
                    </p:cNvPr>
                    <p:cNvGrpSpPr/>
                    <p:nvPr/>
                  </p:nvGrpSpPr>
                  <p:grpSpPr>
                    <a:xfrm>
                      <a:off x="2335429" y="3544562"/>
                      <a:ext cx="737639" cy="705798"/>
                      <a:chOff x="2335429" y="3544562"/>
                      <a:chExt cx="737639" cy="705798"/>
                    </a:xfrm>
                  </p:grpSpPr>
                  <p:sp>
                    <p:nvSpPr>
                      <p:cNvPr id="367" name="Forme libre : forme 366">
                        <a:extLst>
                          <a:ext uri="{FF2B5EF4-FFF2-40B4-BE49-F238E27FC236}">
                            <a16:creationId xmlns:a16="http://schemas.microsoft.com/office/drawing/2014/main" id="{EECDDD02-AE62-F8AA-ED7E-0B4DC87FCBE5}"/>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368" name="Forme libre : forme 367">
                        <a:extLst>
                          <a:ext uri="{FF2B5EF4-FFF2-40B4-BE49-F238E27FC236}">
                            <a16:creationId xmlns:a16="http://schemas.microsoft.com/office/drawing/2014/main" id="{C5CAB86E-62D9-B28C-7736-67197BE40E17}"/>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346" name="Forme libre : forme 345">
                    <a:extLst>
                      <a:ext uri="{FF2B5EF4-FFF2-40B4-BE49-F238E27FC236}">
                        <a16:creationId xmlns:a16="http://schemas.microsoft.com/office/drawing/2014/main" id="{9F62477F-9D82-DE15-A67B-9788412F45A6}"/>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347" name="Forme libre : forme 346">
                    <a:extLst>
                      <a:ext uri="{FF2B5EF4-FFF2-40B4-BE49-F238E27FC236}">
                        <a16:creationId xmlns:a16="http://schemas.microsoft.com/office/drawing/2014/main" id="{20D89638-F11E-8159-2058-9BDDCB992124}"/>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348" name="Forme libre : forme 347">
                    <a:extLst>
                      <a:ext uri="{FF2B5EF4-FFF2-40B4-BE49-F238E27FC236}">
                        <a16:creationId xmlns:a16="http://schemas.microsoft.com/office/drawing/2014/main" id="{4FDFFB87-E2D1-3BF0-5C9A-C3DA92DE389D}"/>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349" name="Forme libre : forme 348">
                    <a:extLst>
                      <a:ext uri="{FF2B5EF4-FFF2-40B4-BE49-F238E27FC236}">
                        <a16:creationId xmlns:a16="http://schemas.microsoft.com/office/drawing/2014/main" id="{A5729135-118F-0124-2F2F-89C2B0F4C6EC}"/>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350" name="Forme libre : forme 349">
                    <a:extLst>
                      <a:ext uri="{FF2B5EF4-FFF2-40B4-BE49-F238E27FC236}">
                        <a16:creationId xmlns:a16="http://schemas.microsoft.com/office/drawing/2014/main" id="{1216ED75-B873-BAF4-F398-C0E311B01C5C}"/>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351" name="Graphique 2">
                    <a:extLst>
                      <a:ext uri="{FF2B5EF4-FFF2-40B4-BE49-F238E27FC236}">
                        <a16:creationId xmlns:a16="http://schemas.microsoft.com/office/drawing/2014/main" id="{0FC71ECD-4DAA-9828-5305-D5791014E97F}"/>
                      </a:ext>
                    </a:extLst>
                  </p:cNvPr>
                  <p:cNvGrpSpPr/>
                  <p:nvPr/>
                </p:nvGrpSpPr>
                <p:grpSpPr>
                  <a:xfrm>
                    <a:off x="1233687" y="1970224"/>
                    <a:ext cx="1912791" cy="1912496"/>
                    <a:chOff x="1233687" y="1970224"/>
                    <a:chExt cx="1912791" cy="1912496"/>
                  </a:xfrm>
                  <a:solidFill>
                    <a:srgbClr val="07636C"/>
                  </a:solidFill>
                </p:grpSpPr>
                <p:sp>
                  <p:nvSpPr>
                    <p:cNvPr id="361" name="Forme libre : forme 360">
                      <a:extLst>
                        <a:ext uri="{FF2B5EF4-FFF2-40B4-BE49-F238E27FC236}">
                          <a16:creationId xmlns:a16="http://schemas.microsoft.com/office/drawing/2014/main" id="{54A6356B-3CFB-263A-A55B-B50B38935D84}"/>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62" name="Forme libre : forme 361">
                      <a:extLst>
                        <a:ext uri="{FF2B5EF4-FFF2-40B4-BE49-F238E27FC236}">
                          <a16:creationId xmlns:a16="http://schemas.microsoft.com/office/drawing/2014/main" id="{10462652-BB54-9AAC-B259-5B097CCEE9E9}"/>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63" name="Forme libre : forme 362">
                      <a:extLst>
                        <a:ext uri="{FF2B5EF4-FFF2-40B4-BE49-F238E27FC236}">
                          <a16:creationId xmlns:a16="http://schemas.microsoft.com/office/drawing/2014/main" id="{84F456B6-8005-0EB0-63A6-A3CF1B316EC1}"/>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64" name="Forme libre : forme 363">
                      <a:extLst>
                        <a:ext uri="{FF2B5EF4-FFF2-40B4-BE49-F238E27FC236}">
                          <a16:creationId xmlns:a16="http://schemas.microsoft.com/office/drawing/2014/main" id="{B13D4058-0FD6-FAAB-6390-92EC015B7C08}"/>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352" name="Graphique 2">
                    <a:extLst>
                      <a:ext uri="{FF2B5EF4-FFF2-40B4-BE49-F238E27FC236}">
                        <a16:creationId xmlns:a16="http://schemas.microsoft.com/office/drawing/2014/main" id="{37237CDE-1A19-5FA5-0DF0-12DECE2FC467}"/>
                      </a:ext>
                    </a:extLst>
                  </p:cNvPr>
                  <p:cNvGrpSpPr/>
                  <p:nvPr/>
                </p:nvGrpSpPr>
                <p:grpSpPr>
                  <a:xfrm>
                    <a:off x="1371663" y="2108200"/>
                    <a:ext cx="1636545" cy="1636545"/>
                    <a:chOff x="1371663" y="2108200"/>
                    <a:chExt cx="1636545" cy="1636545"/>
                  </a:xfrm>
                  <a:solidFill>
                    <a:srgbClr val="0B9392"/>
                  </a:solidFill>
                </p:grpSpPr>
                <p:sp>
                  <p:nvSpPr>
                    <p:cNvPr id="353" name="Forme libre : forme 352">
                      <a:extLst>
                        <a:ext uri="{FF2B5EF4-FFF2-40B4-BE49-F238E27FC236}">
                          <a16:creationId xmlns:a16="http://schemas.microsoft.com/office/drawing/2014/main" id="{3635C05C-6F29-1F3E-976E-74027626F66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54" name="Forme libre : forme 353">
                      <a:extLst>
                        <a:ext uri="{FF2B5EF4-FFF2-40B4-BE49-F238E27FC236}">
                          <a16:creationId xmlns:a16="http://schemas.microsoft.com/office/drawing/2014/main" id="{ABC7AFCF-B876-11C2-11B6-B2FB950EF4A2}"/>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55" name="Forme libre : forme 354">
                      <a:extLst>
                        <a:ext uri="{FF2B5EF4-FFF2-40B4-BE49-F238E27FC236}">
                          <a16:creationId xmlns:a16="http://schemas.microsoft.com/office/drawing/2014/main" id="{667D87E6-0115-C480-CD07-76B77E894832}"/>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56" name="Forme libre : forme 355">
                      <a:extLst>
                        <a:ext uri="{FF2B5EF4-FFF2-40B4-BE49-F238E27FC236}">
                          <a16:creationId xmlns:a16="http://schemas.microsoft.com/office/drawing/2014/main" id="{E2FB647D-D60B-97D0-16B2-B3DA14F2C6D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57" name="Forme libre : forme 356">
                      <a:extLst>
                        <a:ext uri="{FF2B5EF4-FFF2-40B4-BE49-F238E27FC236}">
                          <a16:creationId xmlns:a16="http://schemas.microsoft.com/office/drawing/2014/main" id="{23BB8CFD-A18D-5385-C2F6-1B82736A8463}"/>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58" name="Forme libre : forme 357">
                      <a:extLst>
                        <a:ext uri="{FF2B5EF4-FFF2-40B4-BE49-F238E27FC236}">
                          <a16:creationId xmlns:a16="http://schemas.microsoft.com/office/drawing/2014/main" id="{AEDAA4FD-DAB8-DB0C-280A-D77855EC8B38}"/>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59" name="Forme libre : forme 358">
                      <a:extLst>
                        <a:ext uri="{FF2B5EF4-FFF2-40B4-BE49-F238E27FC236}">
                          <a16:creationId xmlns:a16="http://schemas.microsoft.com/office/drawing/2014/main" id="{5EF1F737-3CFD-F3AA-C768-D06258A77052}"/>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60" name="Forme libre : forme 359">
                      <a:extLst>
                        <a:ext uri="{FF2B5EF4-FFF2-40B4-BE49-F238E27FC236}">
                          <a16:creationId xmlns:a16="http://schemas.microsoft.com/office/drawing/2014/main" id="{AC94BDF0-2937-099A-9E4B-AFE0B6BC239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342" name="ZoneTexte 341">
                  <a:extLst>
                    <a:ext uri="{FF2B5EF4-FFF2-40B4-BE49-F238E27FC236}">
                      <a16:creationId xmlns:a16="http://schemas.microsoft.com/office/drawing/2014/main" id="{91C1EBF9-2566-E076-8B70-66B66FD42DB5}"/>
                    </a:ext>
                  </a:extLst>
                </p:cNvPr>
                <p:cNvSpPr txBox="1"/>
                <p:nvPr/>
              </p:nvSpPr>
              <p:spPr>
                <a:xfrm>
                  <a:off x="1352457" y="4717682"/>
                  <a:ext cx="406114" cy="338554"/>
                </a:xfrm>
                <a:prstGeom prst="rect">
                  <a:avLst/>
                </a:prstGeom>
                <a:noFill/>
              </p:spPr>
              <p:txBody>
                <a:bodyPr wrap="square" rtlCol="0">
                  <a:spAutoFit/>
                </a:bodyPr>
                <a:lstStyle/>
                <a:p>
                  <a:pPr algn="ctr" rtl="1"/>
                  <a:r>
                    <a:rPr lang="fr-FR"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05</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343" name="ZoneTexte 342">
                  <a:extLst>
                    <a:ext uri="{FF2B5EF4-FFF2-40B4-BE49-F238E27FC236}">
                      <a16:creationId xmlns:a16="http://schemas.microsoft.com/office/drawing/2014/main" id="{ADFFE3C0-20DC-F4AC-13A2-6EDEB164792A}"/>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337" name="Oval 86">
              <a:extLst>
                <a:ext uri="{FF2B5EF4-FFF2-40B4-BE49-F238E27FC236}">
                  <a16:creationId xmlns:a16="http://schemas.microsoft.com/office/drawing/2014/main" id="{F88109B4-EF47-9B5F-E60C-1E19F454DF43}"/>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338" name="ZoneTexte 337">
              <a:extLst>
                <a:ext uri="{FF2B5EF4-FFF2-40B4-BE49-F238E27FC236}">
                  <a16:creationId xmlns:a16="http://schemas.microsoft.com/office/drawing/2014/main" id="{052FEE43-D9BB-F08E-7F83-86155CFE0462}"/>
                </a:ext>
              </a:extLst>
            </p:cNvPr>
            <p:cNvSpPr txBox="1"/>
            <p:nvPr/>
          </p:nvSpPr>
          <p:spPr>
            <a:xfrm>
              <a:off x="2320829" y="5457581"/>
              <a:ext cx="5230417"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كلمات بصرية</a:t>
              </a:r>
              <a:r>
                <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a:t>
              </a:r>
              <a:endPar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a:p>
              <a:pPr algn="r" rtl="1">
                <a:buClr>
                  <a:srgbClr val="106585"/>
                </a:buCl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هذا – هذه -  أسماء التلاميذ.  </a:t>
              </a:r>
            </a:p>
          </p:txBody>
        </p:sp>
      </p:grpSp>
    </p:spTree>
    <p:extLst>
      <p:ext uri="{BB962C8B-B14F-4D97-AF65-F5344CB8AC3E}">
        <p14:creationId xmlns:p14="http://schemas.microsoft.com/office/powerpoint/2010/main" val="238947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1889-F20D-56D7-AA7F-7CBE7C40EE1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EB651894-055E-9BF0-34AA-86796447B8C9}"/>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BC954B2-FE85-FB12-2E69-94324DA7ADDA}"/>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5C4001D6-CF44-671F-6402-F59C10A7914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F154464-67E0-BE41-E820-14E248D160E2}"/>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14CD1470-FDC3-0AA3-0B31-1545D92F0C1F}"/>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9A5FF3C1-86EE-7BDD-17E9-6A021001C5D9}"/>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7700F993-063E-659F-4300-0AE1C75CD066}"/>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عند نهاية الحصة</a:t>
            </a:r>
          </a:p>
        </p:txBody>
      </p:sp>
      <p:sp>
        <p:nvSpPr>
          <p:cNvPr id="117" name="ZoneTexte 5">
            <a:extLst>
              <a:ext uri="{FF2B5EF4-FFF2-40B4-BE49-F238E27FC236}">
                <a16:creationId xmlns:a16="http://schemas.microsoft.com/office/drawing/2014/main" id="{6FD05D9B-61CF-22DD-2E33-234882340C3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FDA7BD85-1D03-9407-BCF2-8A7250D8E11B}"/>
              </a:ext>
            </a:extLst>
          </p:cNvPr>
          <p:cNvSpPr txBox="1"/>
          <p:nvPr/>
        </p:nvSpPr>
        <p:spPr>
          <a:xfrm>
            <a:off x="1549400" y="1369579"/>
            <a:ext cx="6045200"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400" b="1" i="0" u="none" strike="noStrike" kern="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على الأقل % 80 من المتعلمين سيكونون قادرين على:</a:t>
            </a:r>
          </a:p>
        </p:txBody>
      </p:sp>
      <p:grpSp>
        <p:nvGrpSpPr>
          <p:cNvPr id="21" name="Groupe 20">
            <a:extLst>
              <a:ext uri="{FF2B5EF4-FFF2-40B4-BE49-F238E27FC236}">
                <a16:creationId xmlns:a16="http://schemas.microsoft.com/office/drawing/2014/main" id="{051F7B24-785A-921D-02D9-0AE3D317A618}"/>
              </a:ext>
            </a:extLst>
          </p:cNvPr>
          <p:cNvGrpSpPr/>
          <p:nvPr/>
        </p:nvGrpSpPr>
        <p:grpSpPr>
          <a:xfrm>
            <a:off x="1220029" y="2452343"/>
            <a:ext cx="6703942" cy="461665"/>
            <a:chOff x="1329207" y="2003013"/>
            <a:chExt cx="6703942" cy="461665"/>
          </a:xfrm>
        </p:grpSpPr>
        <p:sp>
          <p:nvSpPr>
            <p:cNvPr id="20" name="Rectangle : coins arrondis 18 - 2">
              <a:extLst>
                <a:ext uri="{FF2B5EF4-FFF2-40B4-BE49-F238E27FC236}">
                  <a16:creationId xmlns:a16="http://schemas.microsoft.com/office/drawing/2014/main" id="{5FB0C057-43F1-FAB6-50EA-785D8D1DFE2D}"/>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8" name="ZoneTexte 47">
              <a:extLst>
                <a:ext uri="{FF2B5EF4-FFF2-40B4-BE49-F238E27FC236}">
                  <a16:creationId xmlns:a16="http://schemas.microsoft.com/office/drawing/2014/main" id="{9F73B975-C675-7AD9-9401-A8C07F159B97}"/>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تعرف  مفردات معجم المدرسة والأدوات المدرسية؛</a:t>
              </a:r>
            </a:p>
          </p:txBody>
        </p:sp>
        <p:sp>
          <p:nvSpPr>
            <p:cNvPr id="7" name="Oval 86">
              <a:extLst>
                <a:ext uri="{FF2B5EF4-FFF2-40B4-BE49-F238E27FC236}">
                  <a16:creationId xmlns:a16="http://schemas.microsoft.com/office/drawing/2014/main" id="{9E2035D3-8C5C-4BC3-6FD7-005C52038458}"/>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19" name="Graphique 18">
              <a:extLst>
                <a:ext uri="{FF2B5EF4-FFF2-40B4-BE49-F238E27FC236}">
                  <a16:creationId xmlns:a16="http://schemas.microsoft.com/office/drawing/2014/main" id="{9C3C6BA7-74D6-4924-ECB7-50F07A16B76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81053" y="2056318"/>
              <a:ext cx="352096" cy="272874"/>
            </a:xfrm>
            <a:prstGeom prst="rect">
              <a:avLst/>
            </a:prstGeom>
          </p:spPr>
        </p:pic>
      </p:grpSp>
      <p:grpSp>
        <p:nvGrpSpPr>
          <p:cNvPr id="22" name="Groupe 21">
            <a:extLst>
              <a:ext uri="{FF2B5EF4-FFF2-40B4-BE49-F238E27FC236}">
                <a16:creationId xmlns:a16="http://schemas.microsoft.com/office/drawing/2014/main" id="{E0A6F472-74B1-61CD-E4B2-B39B9DAFB2AD}"/>
              </a:ext>
            </a:extLst>
          </p:cNvPr>
          <p:cNvGrpSpPr/>
          <p:nvPr/>
        </p:nvGrpSpPr>
        <p:grpSpPr>
          <a:xfrm>
            <a:off x="1220029" y="3141565"/>
            <a:ext cx="6703942" cy="1023477"/>
            <a:chOff x="1329207" y="2003013"/>
            <a:chExt cx="6703942" cy="1023477"/>
          </a:xfrm>
        </p:grpSpPr>
        <p:sp>
          <p:nvSpPr>
            <p:cNvPr id="23" name="Rectangle : coins arrondis 18 - 2">
              <a:extLst>
                <a:ext uri="{FF2B5EF4-FFF2-40B4-BE49-F238E27FC236}">
                  <a16:creationId xmlns:a16="http://schemas.microsoft.com/office/drawing/2014/main" id="{ADA114B5-FE09-4B89-BAB5-53F51057FFA0}"/>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8720C837-B3F7-9B40-BBA2-E7E3760F2C51}"/>
                </a:ext>
              </a:extLst>
            </p:cNvPr>
            <p:cNvSpPr txBox="1"/>
            <p:nvPr/>
          </p:nvSpPr>
          <p:spPr>
            <a:xfrm>
              <a:off x="1329207" y="2041605"/>
              <a:ext cx="6126882" cy="984885"/>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تركيب جمل باستعمال البنيات اللغوية: أنا _ هذا _ هذه / الجملة الاسمية (المفرد المذكر والمؤنث)</a:t>
              </a:r>
            </a:p>
            <a:p>
              <a:pPr marL="342900" indent="-342900" algn="r" rtl="1">
                <a:buFont typeface="Arial" panose="020B0604020202020204" pitchFamily="34" charset="0"/>
                <a:buChar char="•"/>
              </a:pPr>
              <a:endParaRPr kumimoji="0" lang="ar-MA" sz="2000" b="1" i="0" u="none" strike="noStrike" kern="1200" cap="none" spc="0" normalizeH="0" baseline="0" noProof="0" dirty="0">
                <a:ln>
                  <a:noFill/>
                </a:ln>
                <a:solidFill>
                  <a:srgbClr val="005664"/>
                </a:solidFill>
                <a:effectLst/>
                <a:highlight>
                  <a:srgbClr val="FFFF00"/>
                </a:highlight>
                <a:uLnTx/>
                <a:uFillTx/>
                <a:latin typeface="Microsoft Uighur" panose="02000000000000000000" pitchFamily="2" charset="-78"/>
                <a:cs typeface="Microsoft Uighur" panose="02000000000000000000" pitchFamily="2" charset="-78"/>
              </a:endParaRPr>
            </a:p>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highlight>
                    <a:srgbClr val="FFFF00"/>
                  </a:highlight>
                  <a:uLnTx/>
                  <a:uFillTx/>
                  <a:latin typeface="Microsoft Uighur" panose="02000000000000000000" pitchFamily="2" charset="-78"/>
                  <a:cs typeface="Microsoft Uighur" panose="02000000000000000000" pitchFamily="2" charset="-78"/>
                </a:rPr>
                <a:t> </a:t>
              </a:r>
            </a:p>
          </p:txBody>
        </p:sp>
        <p:sp>
          <p:nvSpPr>
            <p:cNvPr id="25" name="Oval 86">
              <a:extLst>
                <a:ext uri="{FF2B5EF4-FFF2-40B4-BE49-F238E27FC236}">
                  <a16:creationId xmlns:a16="http://schemas.microsoft.com/office/drawing/2014/main" id="{633A9B92-0307-5A31-A6B5-0D0D018EE20B}"/>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26" name="Graphique 25">
              <a:extLst>
                <a:ext uri="{FF2B5EF4-FFF2-40B4-BE49-F238E27FC236}">
                  <a16:creationId xmlns:a16="http://schemas.microsoft.com/office/drawing/2014/main" id="{E5AF2F44-A268-FF64-C7D2-37D1A90ECA9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81053" y="2056318"/>
              <a:ext cx="352096" cy="272874"/>
            </a:xfrm>
            <a:prstGeom prst="rect">
              <a:avLst/>
            </a:prstGeom>
          </p:spPr>
        </p:pic>
      </p:grpSp>
      <p:grpSp>
        <p:nvGrpSpPr>
          <p:cNvPr id="28" name="Groupe 27">
            <a:extLst>
              <a:ext uri="{FF2B5EF4-FFF2-40B4-BE49-F238E27FC236}">
                <a16:creationId xmlns:a16="http://schemas.microsoft.com/office/drawing/2014/main" id="{4568A587-1BAF-1002-6CEC-02C5A95BC24B}"/>
              </a:ext>
            </a:extLst>
          </p:cNvPr>
          <p:cNvGrpSpPr/>
          <p:nvPr/>
        </p:nvGrpSpPr>
        <p:grpSpPr>
          <a:xfrm>
            <a:off x="1220029" y="3830787"/>
            <a:ext cx="6703942" cy="461665"/>
            <a:chOff x="1329207" y="2003013"/>
            <a:chExt cx="6703942" cy="461665"/>
          </a:xfrm>
        </p:grpSpPr>
        <p:sp>
          <p:nvSpPr>
            <p:cNvPr id="29" name="Rectangle : coins arrondis 18 - 2">
              <a:extLst>
                <a:ext uri="{FF2B5EF4-FFF2-40B4-BE49-F238E27FC236}">
                  <a16:creationId xmlns:a16="http://schemas.microsoft.com/office/drawing/2014/main" id="{D08982DA-219B-0AF4-6266-FB4255980478}"/>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0" name="ZoneTexte 29">
              <a:extLst>
                <a:ext uri="{FF2B5EF4-FFF2-40B4-BE49-F238E27FC236}">
                  <a16:creationId xmlns:a16="http://schemas.microsoft.com/office/drawing/2014/main" id="{2376A512-487E-74D1-6EF3-68431CCC69D2}"/>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 تعرف الصوت [م] وتمييزه ونطقه معزولا ومع الحركات القصيرة والطويلة.</a:t>
              </a:r>
            </a:p>
          </p:txBody>
        </p:sp>
        <p:sp>
          <p:nvSpPr>
            <p:cNvPr id="31" name="Oval 86">
              <a:extLst>
                <a:ext uri="{FF2B5EF4-FFF2-40B4-BE49-F238E27FC236}">
                  <a16:creationId xmlns:a16="http://schemas.microsoft.com/office/drawing/2014/main" id="{B07888EC-EA09-2231-9939-20D027503386}"/>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32" name="Graphique 31">
              <a:extLst>
                <a:ext uri="{FF2B5EF4-FFF2-40B4-BE49-F238E27FC236}">
                  <a16:creationId xmlns:a16="http://schemas.microsoft.com/office/drawing/2014/main" id="{2DC0ECEB-1F8A-956A-0980-7776ADA0358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81053" y="2056318"/>
              <a:ext cx="352096" cy="272874"/>
            </a:xfrm>
            <a:prstGeom prst="rect">
              <a:avLst/>
            </a:prstGeom>
          </p:spPr>
        </p:pic>
      </p:grpSp>
      <p:grpSp>
        <p:nvGrpSpPr>
          <p:cNvPr id="33" name="Groupe 32">
            <a:extLst>
              <a:ext uri="{FF2B5EF4-FFF2-40B4-BE49-F238E27FC236}">
                <a16:creationId xmlns:a16="http://schemas.microsoft.com/office/drawing/2014/main" id="{172A5A11-A2C2-E896-DC3C-3A77A6C1F64E}"/>
              </a:ext>
            </a:extLst>
          </p:cNvPr>
          <p:cNvGrpSpPr/>
          <p:nvPr/>
        </p:nvGrpSpPr>
        <p:grpSpPr>
          <a:xfrm>
            <a:off x="1220029" y="4520009"/>
            <a:ext cx="6703942" cy="461665"/>
            <a:chOff x="1329207" y="2003013"/>
            <a:chExt cx="6703942" cy="461665"/>
          </a:xfrm>
        </p:grpSpPr>
        <p:sp>
          <p:nvSpPr>
            <p:cNvPr id="34" name="Rectangle : coins arrondis 18 - 2">
              <a:extLst>
                <a:ext uri="{FF2B5EF4-FFF2-40B4-BE49-F238E27FC236}">
                  <a16:creationId xmlns:a16="http://schemas.microsoft.com/office/drawing/2014/main" id="{87D49D00-AC23-CA92-9203-390C69E4654F}"/>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5" name="ZoneTexte 34">
              <a:extLst>
                <a:ext uri="{FF2B5EF4-FFF2-40B4-BE49-F238E27FC236}">
                  <a16:creationId xmlns:a16="http://schemas.microsoft.com/office/drawing/2014/main" id="{6CE51CEC-E6EA-C1EE-C0B3-15453C3E5C76}"/>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رسم حرف الميم معزولا ومع الحركات القصيرة والطويلة.</a:t>
              </a:r>
            </a:p>
          </p:txBody>
        </p:sp>
        <p:sp>
          <p:nvSpPr>
            <p:cNvPr id="36" name="Oval 86">
              <a:extLst>
                <a:ext uri="{FF2B5EF4-FFF2-40B4-BE49-F238E27FC236}">
                  <a16:creationId xmlns:a16="http://schemas.microsoft.com/office/drawing/2014/main" id="{FDCBF14A-CFF1-F5C3-13F8-53A0D221EF3D}"/>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37" name="Graphique 36">
              <a:extLst>
                <a:ext uri="{FF2B5EF4-FFF2-40B4-BE49-F238E27FC236}">
                  <a16:creationId xmlns:a16="http://schemas.microsoft.com/office/drawing/2014/main" id="{D6CE9D76-0738-8F4E-A42B-3DC76DFEFC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81053" y="2056318"/>
              <a:ext cx="352096" cy="272874"/>
            </a:xfrm>
            <a:prstGeom prst="rect">
              <a:avLst/>
            </a:prstGeom>
          </p:spPr>
        </p:pic>
      </p:grpSp>
    </p:spTree>
    <p:extLst>
      <p:ext uri="{BB962C8B-B14F-4D97-AF65-F5344CB8AC3E}">
        <p14:creationId xmlns:p14="http://schemas.microsoft.com/office/powerpoint/2010/main" val="23801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F35C7-C532-58D1-E6A0-9B6A28987AC8}"/>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9262CF2-32CB-8544-3336-4D30CE38999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05DD300-300D-FE41-2D80-CFABC641C01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B77DE2FD-4FDE-E128-37DE-043D8AD2D0DF}"/>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386A4A1E-3EA7-10E7-35D9-7F4F11E8E535}"/>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7CD10031-9099-1789-795B-CEB5E7F7D976}"/>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8B30B9E9-DDF3-03D3-1F90-C3447908FEE0}"/>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F85459DA-446C-3019-B431-48D4AE417DB9}"/>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الشروط والوسائل </a:t>
            </a:r>
            <a:r>
              <a:rPr lang="ar-MA" sz="3000" b="1" dirty="0" err="1">
                <a:solidFill>
                  <a:schemeClr val="bg1"/>
                </a:solidFill>
                <a:latin typeface="Microsoft Uighur" panose="02000000000000000000" pitchFamily="2" charset="-78"/>
                <a:cs typeface="Microsoft Uighur" panose="02000000000000000000" pitchFamily="2" charset="-78"/>
              </a:rPr>
              <a:t>الديداكتيكية</a:t>
            </a:r>
            <a:r>
              <a:rPr lang="ar-MA" sz="3000" b="1" dirty="0">
                <a:solidFill>
                  <a:schemeClr val="bg1"/>
                </a:solidFill>
                <a:latin typeface="Microsoft Uighur" panose="02000000000000000000" pitchFamily="2" charset="-78"/>
                <a:cs typeface="Microsoft Uighur" panose="02000000000000000000" pitchFamily="2" charset="-78"/>
              </a:rPr>
              <a:t> والتقنية</a:t>
            </a:r>
          </a:p>
        </p:txBody>
      </p:sp>
      <p:sp>
        <p:nvSpPr>
          <p:cNvPr id="117" name="ZoneTexte 5">
            <a:extLst>
              <a:ext uri="{FF2B5EF4-FFF2-40B4-BE49-F238E27FC236}">
                <a16:creationId xmlns:a16="http://schemas.microsoft.com/office/drawing/2014/main" id="{278BA8AA-9D0F-D35F-33CD-1CF1E3B6FDE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0" name="Groupe 39">
            <a:extLst>
              <a:ext uri="{FF2B5EF4-FFF2-40B4-BE49-F238E27FC236}">
                <a16:creationId xmlns:a16="http://schemas.microsoft.com/office/drawing/2014/main" id="{49F031D8-FAFC-C60D-BB01-67D063EBE415}"/>
              </a:ext>
            </a:extLst>
          </p:cNvPr>
          <p:cNvGrpSpPr/>
          <p:nvPr/>
        </p:nvGrpSpPr>
        <p:grpSpPr>
          <a:xfrm>
            <a:off x="1183115" y="1234243"/>
            <a:ext cx="6777771" cy="2270353"/>
            <a:chOff x="500199" y="2389210"/>
            <a:chExt cx="4148645" cy="2541602"/>
          </a:xfrm>
        </p:grpSpPr>
        <p:grpSp>
          <p:nvGrpSpPr>
            <p:cNvPr id="15" name="Groupe 14">
              <a:extLst>
                <a:ext uri="{FF2B5EF4-FFF2-40B4-BE49-F238E27FC236}">
                  <a16:creationId xmlns:a16="http://schemas.microsoft.com/office/drawing/2014/main" id="{1F9FD306-605F-5DE1-9991-E5117BD05A96}"/>
                </a:ext>
              </a:extLst>
            </p:cNvPr>
            <p:cNvGrpSpPr/>
            <p:nvPr/>
          </p:nvGrpSpPr>
          <p:grpSpPr>
            <a:xfrm>
              <a:off x="2712699" y="2389210"/>
              <a:ext cx="1936145" cy="2541602"/>
              <a:chOff x="3077908" y="2389210"/>
              <a:chExt cx="1936145" cy="2541602"/>
            </a:xfrm>
          </p:grpSpPr>
          <p:sp>
            <p:nvSpPr>
              <p:cNvPr id="10" name="Rectangle : coins arrondis 18 - 2">
                <a:extLst>
                  <a:ext uri="{FF2B5EF4-FFF2-40B4-BE49-F238E27FC236}">
                    <a16:creationId xmlns:a16="http://schemas.microsoft.com/office/drawing/2014/main" id="{8955BF22-DE62-49EA-3711-74FF446ED358}"/>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6" name="Rectangle : coins arrondis 18 - 2">
                <a:extLst>
                  <a:ext uri="{FF2B5EF4-FFF2-40B4-BE49-F238E27FC236}">
                    <a16:creationId xmlns:a16="http://schemas.microsoft.com/office/drawing/2014/main" id="{650034BE-CBCE-2083-5E5D-F4E5393436B5}"/>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مطابقة الشرائح لإطار العرض</a:t>
                </a:r>
              </a:p>
            </p:txBody>
          </p:sp>
        </p:grpSp>
        <p:grpSp>
          <p:nvGrpSpPr>
            <p:cNvPr id="35" name="Groupe 34">
              <a:extLst>
                <a:ext uri="{FF2B5EF4-FFF2-40B4-BE49-F238E27FC236}">
                  <a16:creationId xmlns:a16="http://schemas.microsoft.com/office/drawing/2014/main" id="{739F2B1D-AB01-AB53-0A10-54CEB04BBBA0}"/>
                </a:ext>
              </a:extLst>
            </p:cNvPr>
            <p:cNvGrpSpPr/>
            <p:nvPr/>
          </p:nvGrpSpPr>
          <p:grpSpPr>
            <a:xfrm>
              <a:off x="500199" y="2389210"/>
              <a:ext cx="1936144" cy="2541602"/>
              <a:chOff x="556072" y="2389210"/>
              <a:chExt cx="1936144" cy="2541602"/>
            </a:xfrm>
          </p:grpSpPr>
          <p:sp>
            <p:nvSpPr>
              <p:cNvPr id="2" name="Rectangle : coins arrondis 18 - 2">
                <a:extLst>
                  <a:ext uri="{FF2B5EF4-FFF2-40B4-BE49-F238E27FC236}">
                    <a16:creationId xmlns:a16="http://schemas.microsoft.com/office/drawing/2014/main" id="{4651A915-0C67-D97E-632A-6145E6B07B39}"/>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7" name="Rectangle : coins arrondis 18 - 2">
                <a:extLst>
                  <a:ext uri="{FF2B5EF4-FFF2-40B4-BE49-F238E27FC236}">
                    <a16:creationId xmlns:a16="http://schemas.microsoft.com/office/drawing/2014/main" id="{CEADBFD3-3639-9BA2-477B-4ADFCC506D4F}"/>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مؤشر الليزر</a:t>
                </a:r>
              </a:p>
            </p:txBody>
          </p:sp>
        </p:grpSp>
      </p:grpSp>
      <p:pic>
        <p:nvPicPr>
          <p:cNvPr id="37" name="Image 36">
            <a:extLst>
              <a:ext uri="{FF2B5EF4-FFF2-40B4-BE49-F238E27FC236}">
                <a16:creationId xmlns:a16="http://schemas.microsoft.com/office/drawing/2014/main" id="{CDAE7270-52A5-5465-C635-15B40153F2E8}"/>
              </a:ext>
            </a:extLst>
          </p:cNvPr>
          <p:cNvPicPr>
            <a:picLocks noChangeAspect="1"/>
          </p:cNvPicPr>
          <p:nvPr/>
        </p:nvPicPr>
        <p:blipFill>
          <a:blip r:embed="rId10"/>
          <a:stretch>
            <a:fillRect/>
          </a:stretch>
        </p:blipFill>
        <p:spPr>
          <a:xfrm>
            <a:off x="4907936" y="1650057"/>
            <a:ext cx="2964022" cy="863969"/>
          </a:xfrm>
          <a:prstGeom prst="rect">
            <a:avLst/>
          </a:prstGeom>
        </p:spPr>
      </p:pic>
      <p:grpSp>
        <p:nvGrpSpPr>
          <p:cNvPr id="41" name="Groupe 40">
            <a:extLst>
              <a:ext uri="{FF2B5EF4-FFF2-40B4-BE49-F238E27FC236}">
                <a16:creationId xmlns:a16="http://schemas.microsoft.com/office/drawing/2014/main" id="{3B50DA59-A6AC-D6ED-6AC2-D4A03ED753F2}"/>
              </a:ext>
            </a:extLst>
          </p:cNvPr>
          <p:cNvGrpSpPr/>
          <p:nvPr/>
        </p:nvGrpSpPr>
        <p:grpSpPr>
          <a:xfrm>
            <a:off x="1183115" y="3811916"/>
            <a:ext cx="6777771" cy="2270353"/>
            <a:chOff x="500199" y="2389210"/>
            <a:chExt cx="4148645" cy="2541602"/>
          </a:xfrm>
        </p:grpSpPr>
        <p:grpSp>
          <p:nvGrpSpPr>
            <p:cNvPr id="42" name="Groupe 41">
              <a:extLst>
                <a:ext uri="{FF2B5EF4-FFF2-40B4-BE49-F238E27FC236}">
                  <a16:creationId xmlns:a16="http://schemas.microsoft.com/office/drawing/2014/main" id="{A8EA999F-C9FF-F43F-8279-69A5A19F5B9A}"/>
                </a:ext>
              </a:extLst>
            </p:cNvPr>
            <p:cNvGrpSpPr/>
            <p:nvPr/>
          </p:nvGrpSpPr>
          <p:grpSpPr>
            <a:xfrm>
              <a:off x="2712699" y="2389210"/>
              <a:ext cx="1936145" cy="2541602"/>
              <a:chOff x="3077908" y="2389210"/>
              <a:chExt cx="1936145" cy="2541602"/>
            </a:xfrm>
          </p:grpSpPr>
          <p:sp>
            <p:nvSpPr>
              <p:cNvPr id="48" name="Rectangle : coins arrondis 18 - 2">
                <a:extLst>
                  <a:ext uri="{FF2B5EF4-FFF2-40B4-BE49-F238E27FC236}">
                    <a16:creationId xmlns:a16="http://schemas.microsoft.com/office/drawing/2014/main" id="{B6F26891-7E13-748C-C31D-7989EB272DB3}"/>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9" name="Rectangle : coins arrondis 18 - 2">
                <a:extLst>
                  <a:ext uri="{FF2B5EF4-FFF2-40B4-BE49-F238E27FC236}">
                    <a16:creationId xmlns:a16="http://schemas.microsoft.com/office/drawing/2014/main" id="{CA5A41AF-A745-2752-5786-6C0C3A5C9A39}"/>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حاسوب جاهز يتضمن شرائح الدرس </a:t>
                </a:r>
              </a:p>
            </p:txBody>
          </p:sp>
        </p:grpSp>
        <p:grpSp>
          <p:nvGrpSpPr>
            <p:cNvPr id="43" name="Groupe 42">
              <a:extLst>
                <a:ext uri="{FF2B5EF4-FFF2-40B4-BE49-F238E27FC236}">
                  <a16:creationId xmlns:a16="http://schemas.microsoft.com/office/drawing/2014/main" id="{5653FD5A-EE13-E8E4-3283-09A579C778E9}"/>
                </a:ext>
              </a:extLst>
            </p:cNvPr>
            <p:cNvGrpSpPr/>
            <p:nvPr/>
          </p:nvGrpSpPr>
          <p:grpSpPr>
            <a:xfrm>
              <a:off x="500199" y="2389210"/>
              <a:ext cx="1936144" cy="2541602"/>
              <a:chOff x="556072" y="2389210"/>
              <a:chExt cx="1936144" cy="2541602"/>
            </a:xfrm>
          </p:grpSpPr>
          <p:sp>
            <p:nvSpPr>
              <p:cNvPr id="44" name="Rectangle : coins arrondis 18 - 2">
                <a:extLst>
                  <a:ext uri="{FF2B5EF4-FFF2-40B4-BE49-F238E27FC236}">
                    <a16:creationId xmlns:a16="http://schemas.microsoft.com/office/drawing/2014/main" id="{381A388E-CCD7-AC77-5F36-999825433788}"/>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5" name="Rectangle : coins arrondis 18 - 2">
                <a:extLst>
                  <a:ext uri="{FF2B5EF4-FFF2-40B4-BE49-F238E27FC236}">
                    <a16:creationId xmlns:a16="http://schemas.microsoft.com/office/drawing/2014/main" id="{2E41A937-B34B-3943-31CD-12B55FE44E5A}"/>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المذكرة اليومية:  خطاطة ذهنية </a:t>
                </a:r>
              </a:p>
            </p:txBody>
          </p:sp>
        </p:grpSp>
      </p:grpSp>
      <p:pic>
        <p:nvPicPr>
          <p:cNvPr id="50" name="Image 49">
            <a:extLst>
              <a:ext uri="{FF2B5EF4-FFF2-40B4-BE49-F238E27FC236}">
                <a16:creationId xmlns:a16="http://schemas.microsoft.com/office/drawing/2014/main" id="{7EC36C64-9080-8D79-1EC3-FE985903332B}"/>
              </a:ext>
            </a:extLst>
          </p:cNvPr>
          <p:cNvPicPr>
            <a:picLocks noChangeAspect="1"/>
          </p:cNvPicPr>
          <p:nvPr>
            <p:custDataLst>
              <p:tags r:id="rId1"/>
            </p:custDataLst>
          </p:nvPr>
        </p:nvPicPr>
        <p:blipFill>
          <a:blip r:embed="rId11">
            <a:clrChange>
              <a:clrFrom>
                <a:srgbClr val="FFFFFF"/>
              </a:clrFrom>
              <a:clrTo>
                <a:srgbClr val="FFFFFF">
                  <a:alpha val="0"/>
                </a:srgbClr>
              </a:clrTo>
            </a:clrChange>
          </a:blip>
          <a:stretch>
            <a:fillRect/>
          </a:stretch>
        </p:blipFill>
        <p:spPr>
          <a:xfrm>
            <a:off x="1969335" y="1353605"/>
            <a:ext cx="1488108" cy="1486521"/>
          </a:xfrm>
          <a:prstGeom prst="rect">
            <a:avLst/>
          </a:prstGeom>
        </p:spPr>
      </p:pic>
      <p:pic>
        <p:nvPicPr>
          <p:cNvPr id="51" name="Image 50">
            <a:extLst>
              <a:ext uri="{FF2B5EF4-FFF2-40B4-BE49-F238E27FC236}">
                <a16:creationId xmlns:a16="http://schemas.microsoft.com/office/drawing/2014/main" id="{9B261E0A-39A4-FCBB-38C8-16C50612F3AE}"/>
              </a:ext>
            </a:extLst>
          </p:cNvPr>
          <p:cNvPicPr>
            <a:picLocks noChangeAspect="1"/>
          </p:cNvPicPr>
          <p:nvPr>
            <p:custDataLst>
              <p:tags r:id="rId2"/>
            </p:custDataLst>
          </p:nvPr>
        </p:nvPicPr>
        <p:blipFill>
          <a:blip r:embed="rId12"/>
          <a:stretch>
            <a:fillRect/>
          </a:stretch>
        </p:blipFill>
        <p:spPr>
          <a:xfrm>
            <a:off x="5652166" y="4080543"/>
            <a:ext cx="1452551" cy="1266887"/>
          </a:xfrm>
          <a:prstGeom prst="rect">
            <a:avLst/>
          </a:prstGeom>
        </p:spPr>
      </p:pic>
      <p:pic>
        <p:nvPicPr>
          <p:cNvPr id="6" name="Image 5">
            <a:extLst>
              <a:ext uri="{FF2B5EF4-FFF2-40B4-BE49-F238E27FC236}">
                <a16:creationId xmlns:a16="http://schemas.microsoft.com/office/drawing/2014/main" id="{FD79FDC0-95DE-AF5D-6892-92F608A494C8}"/>
              </a:ext>
            </a:extLst>
          </p:cNvPr>
          <p:cNvPicPr>
            <a:picLocks noChangeAspect="1"/>
          </p:cNvPicPr>
          <p:nvPr/>
        </p:nvPicPr>
        <p:blipFill>
          <a:blip r:embed="rId13"/>
          <a:stretch>
            <a:fillRect/>
          </a:stretch>
        </p:blipFill>
        <p:spPr>
          <a:xfrm>
            <a:off x="2181943" y="3979989"/>
            <a:ext cx="1062892" cy="1483291"/>
          </a:xfrm>
          <a:prstGeom prst="rect">
            <a:avLst/>
          </a:prstGeom>
        </p:spPr>
      </p:pic>
    </p:spTree>
    <p:extLst>
      <p:ext uri="{BB962C8B-B14F-4D97-AF65-F5344CB8AC3E}">
        <p14:creationId xmlns:p14="http://schemas.microsoft.com/office/powerpoint/2010/main" val="415157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B856-DFCB-1E93-6746-A08A614AB993}"/>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B7058EF6-77F4-571B-6589-021B2FED4224}"/>
              </a:ext>
            </a:extLst>
          </p:cNvPr>
          <p:cNvGrpSpPr/>
          <p:nvPr/>
        </p:nvGrpSpPr>
        <p:grpSpPr>
          <a:xfrm>
            <a:off x="312517" y="368699"/>
            <a:ext cx="8518967" cy="6055250"/>
            <a:chOff x="312517" y="368699"/>
            <a:chExt cx="8518967" cy="6055250"/>
          </a:xfrm>
        </p:grpSpPr>
        <p:sp>
          <p:nvSpPr>
            <p:cNvPr id="4" name="Rectangle : coins arrondis 3">
              <a:extLst>
                <a:ext uri="{FF2B5EF4-FFF2-40B4-BE49-F238E27FC236}">
                  <a16:creationId xmlns:a16="http://schemas.microsoft.com/office/drawing/2014/main" id="{C295DD52-1131-4696-00A3-5020B2C2E9EE}"/>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6" name="Rectangle : coins arrondis 95">
              <a:extLst>
                <a:ext uri="{FF2B5EF4-FFF2-40B4-BE49-F238E27FC236}">
                  <a16:creationId xmlns:a16="http://schemas.microsoft.com/office/drawing/2014/main" id="{59FDEE26-23C7-2CD8-B173-44A6E733AFDE}"/>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8D1BFF82-3D15-CC8B-8115-AA21908A6CC8}"/>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وسائل التلميذ(ة)</a:t>
            </a:r>
          </a:p>
        </p:txBody>
      </p:sp>
      <p:grpSp>
        <p:nvGrpSpPr>
          <p:cNvPr id="35" name="Groupe 34">
            <a:extLst>
              <a:ext uri="{FF2B5EF4-FFF2-40B4-BE49-F238E27FC236}">
                <a16:creationId xmlns:a16="http://schemas.microsoft.com/office/drawing/2014/main" id="{688BA7E6-482D-D4D9-5A32-58F6C6CFD2DC}"/>
              </a:ext>
            </a:extLst>
          </p:cNvPr>
          <p:cNvGrpSpPr/>
          <p:nvPr/>
        </p:nvGrpSpPr>
        <p:grpSpPr>
          <a:xfrm>
            <a:off x="2018364" y="2140452"/>
            <a:ext cx="5318444" cy="2352605"/>
            <a:chOff x="-1399613" y="2297131"/>
            <a:chExt cx="4020236" cy="2633681"/>
          </a:xfrm>
        </p:grpSpPr>
        <p:sp>
          <p:nvSpPr>
            <p:cNvPr id="2" name="Rectangle : coins arrondis 18 - 2">
              <a:extLst>
                <a:ext uri="{FF2B5EF4-FFF2-40B4-BE49-F238E27FC236}">
                  <a16:creationId xmlns:a16="http://schemas.microsoft.com/office/drawing/2014/main" id="{2CBF114C-B0F2-7E06-7DC9-B75503110381}"/>
                </a:ext>
              </a:extLst>
            </p:cNvPr>
            <p:cNvSpPr/>
            <p:nvPr/>
          </p:nvSpPr>
          <p:spPr>
            <a:xfrm flipH="1">
              <a:off x="684480" y="2297131"/>
              <a:ext cx="1936143" cy="2038275"/>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7" name="Rectangle : coins arrondis 18 - 2">
              <a:extLst>
                <a:ext uri="{FF2B5EF4-FFF2-40B4-BE49-F238E27FC236}">
                  <a16:creationId xmlns:a16="http://schemas.microsoft.com/office/drawing/2014/main" id="{00EB3F22-B379-31E8-4B8C-DD38A84F1F09}"/>
                </a:ext>
              </a:extLst>
            </p:cNvPr>
            <p:cNvSpPr/>
            <p:nvPr/>
          </p:nvSpPr>
          <p:spPr>
            <a:xfrm flipH="1">
              <a:off x="684479"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كراسة التلميذ</a:t>
              </a:r>
            </a:p>
          </p:txBody>
        </p:sp>
        <p:sp>
          <p:nvSpPr>
            <p:cNvPr id="6" name="Rectangle : coins arrondis 18 - 2">
              <a:extLst>
                <a:ext uri="{FF2B5EF4-FFF2-40B4-BE49-F238E27FC236}">
                  <a16:creationId xmlns:a16="http://schemas.microsoft.com/office/drawing/2014/main" id="{41562D11-23E7-FB03-744B-34286040C30F}"/>
                </a:ext>
              </a:extLst>
            </p:cNvPr>
            <p:cNvSpPr/>
            <p:nvPr/>
          </p:nvSpPr>
          <p:spPr>
            <a:xfrm flipH="1">
              <a:off x="-1399613" y="2297131"/>
              <a:ext cx="1936143" cy="2038275"/>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7" name="Rectangle : coins arrondis 18 - 2">
              <a:extLst>
                <a:ext uri="{FF2B5EF4-FFF2-40B4-BE49-F238E27FC236}">
                  <a16:creationId xmlns:a16="http://schemas.microsoft.com/office/drawing/2014/main" id="{E4ADBDE5-3F00-ADCE-7ED9-279938A7003B}"/>
                </a:ext>
              </a:extLst>
            </p:cNvPr>
            <p:cNvSpPr/>
            <p:nvPr/>
          </p:nvSpPr>
          <p:spPr>
            <a:xfrm flipH="1">
              <a:off x="-1399613"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لوحة مسطرة</a:t>
              </a:r>
            </a:p>
          </p:txBody>
        </p:sp>
      </p:grpSp>
      <p:sp>
        <p:nvSpPr>
          <p:cNvPr id="13" name="Freeform 7">
            <a:extLst>
              <a:ext uri="{FF2B5EF4-FFF2-40B4-BE49-F238E27FC236}">
                <a16:creationId xmlns:a16="http://schemas.microsoft.com/office/drawing/2014/main" id="{8DFC7BD4-F81F-E2BD-5AB0-2A405214B4F6}"/>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22" name="ZoneTexte 5">
            <a:extLst>
              <a:ext uri="{FF2B5EF4-FFF2-40B4-BE49-F238E27FC236}">
                <a16:creationId xmlns:a16="http://schemas.microsoft.com/office/drawing/2014/main" id="{D81F661C-6FAC-52FE-0B71-A591E6D26BA2}"/>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1325DB85-DCD9-385D-60EE-A37023A06D8B}"/>
              </a:ext>
            </a:extLst>
          </p:cNvPr>
          <p:cNvPicPr>
            <a:picLocks noChangeAspect="1"/>
          </p:cNvPicPr>
          <p:nvPr/>
        </p:nvPicPr>
        <p:blipFill>
          <a:blip r:embed="rId4"/>
          <a:stretch>
            <a:fillRect/>
          </a:stretch>
        </p:blipFill>
        <p:spPr>
          <a:xfrm>
            <a:off x="5422570" y="2290826"/>
            <a:ext cx="1267113" cy="1491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7801A4E8-6FC9-3684-6F8C-75ACCFCC6180}"/>
              </a:ext>
            </a:extLst>
          </p:cNvPr>
          <p:cNvPicPr>
            <a:picLocks noChangeAspect="1"/>
          </p:cNvPicPr>
          <p:nvPr/>
        </p:nvPicPr>
        <p:blipFill>
          <a:blip r:embed="rId5"/>
          <a:stretch>
            <a:fillRect/>
          </a:stretch>
        </p:blipFill>
        <p:spPr>
          <a:xfrm>
            <a:off x="2299096" y="2327657"/>
            <a:ext cx="2047875" cy="1633538"/>
          </a:xfrm>
          <a:prstGeom prst="rect">
            <a:avLst/>
          </a:prstGeom>
        </p:spPr>
      </p:pic>
    </p:spTree>
    <p:extLst>
      <p:ext uri="{BB962C8B-B14F-4D97-AF65-F5344CB8AC3E}">
        <p14:creationId xmlns:p14="http://schemas.microsoft.com/office/powerpoint/2010/main" val="240656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477DB-9611-A6FB-495C-5B23D5381AC9}"/>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9516E17-0BB3-9C0A-D216-C8202608635C}"/>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FC366A60-4596-4D71-6986-BE87CACBD2E3}"/>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6571B685-B305-818C-0724-56AB087941FE}"/>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EB16E4E2-2462-50B9-7A06-0ABBFDE27EBA}"/>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27DAEC60-D4BB-A9BA-102D-0F12B164AFCF}"/>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10C4364D-9996-8A1A-7961-F7B6B0DE495E}"/>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1BFF4E4E-4B86-8E8F-8C91-AE59F69F1B48}"/>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63" name="Ellipse 62">
            <a:extLst>
              <a:ext uri="{FF2B5EF4-FFF2-40B4-BE49-F238E27FC236}">
                <a16:creationId xmlns:a16="http://schemas.microsoft.com/office/drawing/2014/main" id="{20ECC70C-C922-BAED-EB03-C28A12026399}"/>
              </a:ext>
            </a:extLst>
          </p:cNvPr>
          <p:cNvSpPr/>
          <p:nvPr/>
        </p:nvSpPr>
        <p:spPr>
          <a:xfrm>
            <a:off x="1166205" y="23205"/>
            <a:ext cx="6811591" cy="6811591"/>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7EAA15DC-1022-50C0-F4D3-6BBF171CBF69}"/>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D616449E-70AC-9920-AA72-BDD9A2639352}"/>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AD587F85-4BE6-B55B-538D-B05E9A553B74}"/>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8DD87B85-E144-2E56-F1DC-64E9F9564184}"/>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0B05DD5E-0A93-6CD1-CC67-7C244FCCDAEC}"/>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C3B3430C-88C2-8563-F2D6-CACEE5AD1BD5}"/>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617B3969-5B53-029C-5FCF-F3CAEE68992C}"/>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E50808A1-E6F3-F0A2-591C-37A60F834298}"/>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E7320CD5-89BF-4163-2C32-0D675BAB3C7F}"/>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D6CFB999-511A-82D0-925C-7F401DAD41ED}"/>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0A06F3ED-54FF-F7FD-EAB4-EDF9850AA6E3}"/>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17DAFA4A-3324-14D3-34EE-C20C7040B669}"/>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631C5AB1-51AC-936D-8449-52C771862BC0}"/>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5788ED9E-CBC5-87BE-F7E4-0790682601FC}"/>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C63E4887-A8AB-2535-6BA9-FE2437AEB017}"/>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49FF693F-D375-6B1B-2599-B239C3138BCB}"/>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C9D7372A-B937-B1A4-E5A6-539B071CAF9F}"/>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E8B672F6-6D3A-5395-BF43-7A0BA166A48A}"/>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6319270-6B84-D463-3692-9C502B3C3185}"/>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C9B007F9-155A-8E78-72EC-0E8B2B0F0D12}"/>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BA9A36A3-48EF-E9D0-E8B4-4DD9EADBE12D}"/>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75424D96-86D2-B57D-5146-480005A2DA7D}"/>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B83DFB89-3893-F48C-DA3B-D95034F31B29}"/>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4A04F151-72D0-89E9-CA68-3FA6A42B7615}"/>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0E4EFBFA-B184-D1CE-A2FC-BB97FD31E45A}"/>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2C999247-9DE2-182F-8D00-052DDCE376B9}"/>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DE9B3B03-E712-6486-2F56-3037E51EF49A}"/>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C0EF38C9-6494-B81A-F5D5-01AC64A5B8A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F3998920-639A-86EE-2D54-3C52C6282C56}"/>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EA947ED4-8B84-AE6F-49F9-486D44F5D79F}"/>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FB5CBFF8-4AB7-E05D-7C25-3A0BB018A9D7}"/>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F26159FC-7F6A-962A-EF85-F20679FEC26A}"/>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1AEB6B94-C6BB-1A83-6555-CFD9DAE18514}"/>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DB13FB1-8DC9-B9FE-BA35-5E733797C743}"/>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265DC0E9-7A7B-E9A8-BE0B-299EC720B7C0}"/>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9E5E4066-244D-F5CD-749C-15779DEB1ACB}"/>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BF3F26D5-D6D0-268B-6DD8-D202E10880E9}"/>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8DCF331A-1CC8-AE76-3886-A45C86175E50}"/>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7545DFA1-EE2B-3E59-65FA-436A844E6B9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3FAF32FD-9B5E-2793-281D-9DF7A7EB399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4B21506F-221E-2E2C-DFA8-8974B77C9610}"/>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6F79746-3BBE-50E9-B134-0F52DE87D538}"/>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D045AB6E-27C0-B0D8-50E7-954901B34E39}"/>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83E92D45-1382-C8A4-97A4-6DB41EFCD95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CF4E8837-C825-671D-48CF-7970769C8CE6}"/>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C50E7565-32B5-C994-B104-66B394170DD0}"/>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490017D-75B4-DECD-B8F8-507E9E499FFE}"/>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2B4683D9-6466-12F1-9E4C-A9653C5A2E1A}"/>
              </a:ext>
            </a:extLst>
          </p:cNvPr>
          <p:cNvGrpSpPr/>
          <p:nvPr/>
        </p:nvGrpSpPr>
        <p:grpSpPr>
          <a:xfrm>
            <a:off x="487748" y="2562619"/>
            <a:ext cx="8168503" cy="2021272"/>
            <a:chOff x="487748" y="2562619"/>
            <a:chExt cx="8168503" cy="1635633"/>
          </a:xfrm>
        </p:grpSpPr>
        <p:sp>
          <p:nvSpPr>
            <p:cNvPr id="59" name="ZoneTexte 58">
              <a:extLst>
                <a:ext uri="{FF2B5EF4-FFF2-40B4-BE49-F238E27FC236}">
                  <a16:creationId xmlns:a16="http://schemas.microsoft.com/office/drawing/2014/main" id="{50726FF1-A27B-428E-6B71-6707C1145F78}"/>
                </a:ext>
              </a:extLst>
            </p:cNvPr>
            <p:cNvSpPr txBox="1"/>
            <p:nvPr/>
          </p:nvSpPr>
          <p:spPr>
            <a:xfrm>
              <a:off x="1334399" y="2562619"/>
              <a:ext cx="6366352" cy="1323439"/>
            </a:xfrm>
            <a:prstGeom prst="rect">
              <a:avLst/>
            </a:prstGeom>
            <a:noFill/>
          </p:spPr>
          <p:txBody>
            <a:bodyPr wrap="square" rtlCol="0">
              <a:spAutoFit/>
            </a:bodyPr>
            <a:lstStyle/>
            <a:p>
              <a:pPr algn="ctr" rtl="1"/>
              <a:r>
                <a:rPr lang="ar-MA" sz="8000" b="1" dirty="0">
                  <a:solidFill>
                    <a:srgbClr val="0097B2"/>
                  </a:solidFill>
                  <a:latin typeface="Microsoft Uighur" panose="02000000000000000000" pitchFamily="2" charset="-78"/>
                  <a:cs typeface="Microsoft Uighur" panose="02000000000000000000" pitchFamily="2" charset="-78"/>
                </a:rPr>
                <a:t>نشاط اعتيادي</a:t>
              </a:r>
            </a:p>
          </p:txBody>
        </p:sp>
        <p:sp>
          <p:nvSpPr>
            <p:cNvPr id="61" name="ZoneTexte 60">
              <a:extLst>
                <a:ext uri="{FF2B5EF4-FFF2-40B4-BE49-F238E27FC236}">
                  <a16:creationId xmlns:a16="http://schemas.microsoft.com/office/drawing/2014/main" id="{2E184765-04C0-89DD-5DF8-C7091BF97A76}"/>
                </a:ext>
              </a:extLst>
            </p:cNvPr>
            <p:cNvSpPr txBox="1"/>
            <p:nvPr/>
          </p:nvSpPr>
          <p:spPr>
            <a:xfrm>
              <a:off x="487748" y="3525801"/>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كلمات بصرية </a:t>
              </a:r>
              <a:r>
                <a:rPr lang="ar-MA" sz="2800" b="1" dirty="0">
                  <a:solidFill>
                    <a:srgbClr val="0097B2"/>
                  </a:solidFill>
                  <a:latin typeface="Microsoft Uighur" panose="02000000000000000000" pitchFamily="2" charset="-78"/>
                  <a:cs typeface="Microsoft Uighur" panose="02000000000000000000" pitchFamily="2" charset="-78"/>
                </a:rPr>
                <a:t>(هذا – هذه – أسماء التلاميذ)</a:t>
              </a:r>
            </a:p>
          </p:txBody>
        </p:sp>
      </p:grpSp>
      <p:sp>
        <p:nvSpPr>
          <p:cNvPr id="2" name="ZoneTexte 1">
            <a:extLst>
              <a:ext uri="{FF2B5EF4-FFF2-40B4-BE49-F238E27FC236}">
                <a16:creationId xmlns:a16="http://schemas.microsoft.com/office/drawing/2014/main" id="{CFCCE786-650B-F6E2-9541-EA74EACA759F}"/>
              </a:ext>
            </a:extLst>
          </p:cNvPr>
          <p:cNvSpPr txBox="1"/>
          <p:nvPr/>
        </p:nvSpPr>
        <p:spPr>
          <a:xfrm>
            <a:off x="1334399" y="103734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330800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B117A4D-E066-AFF9-8E5A-2F2B2675DFE1}"/>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BA50D7DF-3C83-325D-ACC0-D26861A1311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32D45CD-CA00-6FB4-6C24-9D04ADBA0648}"/>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7E0A396-D33F-AA14-661D-D7F640BB28C7}"/>
                </a:ext>
              </a:extLst>
            </p:cNvPr>
            <p:cNvSpPr/>
            <p:nvPr/>
          </p:nvSpPr>
          <p:spPr>
            <a:xfrm>
              <a:off x="329910" y="330437"/>
              <a:ext cx="8496000" cy="804947"/>
            </a:xfrm>
            <a:prstGeom prst="roundRect">
              <a:avLst>
                <a:gd name="adj" fmla="val 675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 name="Rectangle : coins arrondis 3">
            <a:extLst>
              <a:ext uri="{FF2B5EF4-FFF2-40B4-BE49-F238E27FC236}">
                <a16:creationId xmlns:a16="http://schemas.microsoft.com/office/drawing/2014/main" id="{0B6C2274-E51E-D2DA-2BC6-478B37183C2D}"/>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6">
            <a:extLst>
              <a:ext uri="{FF2B5EF4-FFF2-40B4-BE49-F238E27FC236}">
                <a16:creationId xmlns:a16="http://schemas.microsoft.com/office/drawing/2014/main" id="{6044DA12-628F-B821-4EF8-0A4F2392B6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E1A632ED-62B7-CC8A-3E06-FA82BB6DB34B}"/>
              </a:ext>
            </a:extLst>
          </p:cNvPr>
          <p:cNvSpPr txBox="1"/>
          <p:nvPr/>
        </p:nvSpPr>
        <p:spPr>
          <a:xfrm>
            <a:off x="422071" y="58218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kumimoji="0" lang="ar-MA" sz="2000" b="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2" name="Groupe 31">
            <a:extLst>
              <a:ext uri="{FF2B5EF4-FFF2-40B4-BE49-F238E27FC236}">
                <a16:creationId xmlns:a16="http://schemas.microsoft.com/office/drawing/2014/main" id="{06AD5846-0107-36EB-EB5B-FDB51ADB6F85}"/>
              </a:ext>
            </a:extLst>
          </p:cNvPr>
          <p:cNvGrpSpPr/>
          <p:nvPr/>
        </p:nvGrpSpPr>
        <p:grpSpPr>
          <a:xfrm>
            <a:off x="498143" y="776756"/>
            <a:ext cx="792000" cy="792000"/>
            <a:chOff x="498143" y="776756"/>
            <a:chExt cx="792000" cy="792000"/>
          </a:xfrm>
          <a:noFill/>
        </p:grpSpPr>
        <p:sp>
          <p:nvSpPr>
            <p:cNvPr id="31" name="Rectangle : coins arrondis 30">
              <a:extLst>
                <a:ext uri="{FF2B5EF4-FFF2-40B4-BE49-F238E27FC236}">
                  <a16:creationId xmlns:a16="http://schemas.microsoft.com/office/drawing/2014/main" id="{9C268BEC-F709-C819-2986-07F4453D653E}"/>
                </a:ext>
              </a:extLst>
            </p:cNvPr>
            <p:cNvSpPr/>
            <p:nvPr/>
          </p:nvSpPr>
          <p:spPr>
            <a:xfrm>
              <a:off x="498143" y="776756"/>
              <a:ext cx="792000" cy="792000"/>
            </a:xfrm>
            <a:prstGeom prst="roundRect">
              <a:avLst>
                <a:gd name="adj" fmla="val 9774"/>
              </a:avLst>
            </a:prstGeom>
            <a:grpFill/>
            <a:ln>
              <a:noFill/>
            </a:ln>
            <a:effectLst>
              <a:outerShdw blurRad="50800" dist="38100" dir="2700000" algn="tl" rotWithShape="0">
                <a:prstClr val="black">
                  <a:alpha val="9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ABEB80C3-55D8-A615-833B-B354B3A9680B}"/>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8912" y="923017"/>
              <a:ext cx="615210" cy="535110"/>
            </a:xfrm>
            <a:prstGeom prst="rect">
              <a:avLst/>
            </a:prstGeom>
            <a:grpFill/>
          </p:spPr>
        </p:pic>
      </p:grpSp>
      <p:sp>
        <p:nvSpPr>
          <p:cNvPr id="33" name="Rectangle 32">
            <a:extLst>
              <a:ext uri="{FF2B5EF4-FFF2-40B4-BE49-F238E27FC236}">
                <a16:creationId xmlns:a16="http://schemas.microsoft.com/office/drawing/2014/main" id="{EC83E003-30F8-AC76-3985-C081DBDAC0A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F1AE527-FE21-559C-1463-A01349A939A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descr="Une image contenant texte, capture d’écran, ordinateur, Ordinateur tablette&#10;&#10;Description générée automatiquement">
            <a:extLst>
              <a:ext uri="{FF2B5EF4-FFF2-40B4-BE49-F238E27FC236}">
                <a16:creationId xmlns:a16="http://schemas.microsoft.com/office/drawing/2014/main" id="{1D0E833E-93FC-DCFA-21D2-09515902C2FF}"/>
              </a:ext>
            </a:extLst>
          </p:cNvPr>
          <p:cNvPicPr>
            <a:picLocks noChangeAspect="1"/>
          </p:cNvPicPr>
          <p:nvPr/>
        </p:nvPicPr>
        <p:blipFill>
          <a:blip r:embed="rId5">
            <a:extLst>
              <a:ext uri="{28A0092B-C50C-407E-A947-70E740481C1C}">
                <a14:useLocalDpi xmlns:a14="http://schemas.microsoft.com/office/drawing/2010/main" val="0"/>
              </a:ext>
            </a:extLst>
          </a:blip>
          <a:srcRect l="47444" t="27978" r="11393" b="26448"/>
          <a:stretch/>
        </p:blipFill>
        <p:spPr>
          <a:xfrm>
            <a:off x="4319612" y="1866275"/>
            <a:ext cx="3763863" cy="3125450"/>
          </a:xfrm>
          <a:prstGeom prst="rect">
            <a:avLst/>
          </a:prstGeom>
        </p:spPr>
      </p:pic>
      <p:pic>
        <p:nvPicPr>
          <p:cNvPr id="2" name="Image 1">
            <a:extLst>
              <a:ext uri="{FF2B5EF4-FFF2-40B4-BE49-F238E27FC236}">
                <a16:creationId xmlns:a16="http://schemas.microsoft.com/office/drawing/2014/main" id="{8C016CD4-6567-2F6C-EE70-D180D46D7D4B}"/>
              </a:ext>
            </a:extLst>
          </p:cNvPr>
          <p:cNvPicPr>
            <a:picLocks noChangeAspect="1"/>
          </p:cNvPicPr>
          <p:nvPr/>
        </p:nvPicPr>
        <p:blipFill>
          <a:blip r:embed="rId6"/>
          <a:stretch>
            <a:fillRect/>
          </a:stretch>
        </p:blipFill>
        <p:spPr>
          <a:xfrm>
            <a:off x="2121031" y="2288774"/>
            <a:ext cx="1885001" cy="2385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Groupe 9">
            <a:extLst>
              <a:ext uri="{FF2B5EF4-FFF2-40B4-BE49-F238E27FC236}">
                <a16:creationId xmlns:a16="http://schemas.microsoft.com/office/drawing/2014/main" id="{8C001840-23B4-5295-0403-B74BF670376F}"/>
              </a:ext>
            </a:extLst>
          </p:cNvPr>
          <p:cNvGrpSpPr/>
          <p:nvPr/>
        </p:nvGrpSpPr>
        <p:grpSpPr>
          <a:xfrm>
            <a:off x="312517" y="35103"/>
            <a:ext cx="8468888" cy="324000"/>
            <a:chOff x="312517" y="-3809"/>
            <a:chExt cx="8468888" cy="360000"/>
          </a:xfrm>
          <a:noFill/>
        </p:grpSpPr>
        <p:sp>
          <p:nvSpPr>
            <p:cNvPr id="11" name="Rectangle : coins arrondis 10">
              <a:extLst>
                <a:ext uri="{FF2B5EF4-FFF2-40B4-BE49-F238E27FC236}">
                  <a16:creationId xmlns:a16="http://schemas.microsoft.com/office/drawing/2014/main" id="{ED71A24F-1095-EE99-1AC3-17524D024E7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2" name="Rectangle : coins arrondis 11">
              <a:extLst>
                <a:ext uri="{FF2B5EF4-FFF2-40B4-BE49-F238E27FC236}">
                  <a16:creationId xmlns:a16="http://schemas.microsoft.com/office/drawing/2014/main" id="{944A0E28-82B5-4D20-A51A-10774848AFE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3" name="Rectangle : coins arrondis 12">
              <a:extLst>
                <a:ext uri="{FF2B5EF4-FFF2-40B4-BE49-F238E27FC236}">
                  <a16:creationId xmlns:a16="http://schemas.microsoft.com/office/drawing/2014/main" id="{F86B76FD-3FC2-D575-2F6F-A73B8A4CCE5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4" name="Rectangle : coins arrondis 13">
              <a:extLst>
                <a:ext uri="{FF2B5EF4-FFF2-40B4-BE49-F238E27FC236}">
                  <a16:creationId xmlns:a16="http://schemas.microsoft.com/office/drawing/2014/main" id="{DAE60D30-BE71-DB82-B697-1917CADCD2D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5" name="Rectangle : coins arrondis 14">
              <a:extLst>
                <a:ext uri="{FF2B5EF4-FFF2-40B4-BE49-F238E27FC236}">
                  <a16:creationId xmlns:a16="http://schemas.microsoft.com/office/drawing/2014/main" id="{804E634E-58F1-32B7-ABE7-09E7F015A86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02023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7134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A8D5B103-EC3B-0D03-3DCA-B9B5D1C8D9D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FACAFEF3-4111-A4BB-23F9-339B6CED1B0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76E89CD2-3B66-3713-88B1-1DFB900809A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62BA0D1D-A60C-94F8-B614-1E3FF60AE5B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AAEE6869-360B-AB6B-8F08-7C535046AA5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94DA1ED-EEB8-F210-E3D0-48ADD83B045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91D72E89-B29E-034D-E768-38C85A3F962B}"/>
              </a:ext>
            </a:extLst>
          </p:cNvPr>
          <p:cNvPicPr>
            <a:picLocks noChangeAspect="1"/>
          </p:cNvPicPr>
          <p:nvPr/>
        </p:nvPicPr>
        <p:blipFill>
          <a:blip r:embed="rId4"/>
          <a:stretch>
            <a:fillRect/>
          </a:stretch>
        </p:blipFill>
        <p:spPr>
          <a:xfrm>
            <a:off x="850745" y="3109343"/>
            <a:ext cx="7392432" cy="3419952"/>
          </a:xfrm>
          <a:prstGeom prst="rect">
            <a:avLst/>
          </a:prstGeom>
        </p:spPr>
      </p:pic>
      <p:grpSp>
        <p:nvGrpSpPr>
          <p:cNvPr id="11" name="Groupe 10">
            <a:extLst>
              <a:ext uri="{FF2B5EF4-FFF2-40B4-BE49-F238E27FC236}">
                <a16:creationId xmlns:a16="http://schemas.microsoft.com/office/drawing/2014/main" id="{D436037D-4B60-CE09-DD72-BF4B08F74F2F}"/>
              </a:ext>
            </a:extLst>
          </p:cNvPr>
          <p:cNvGrpSpPr/>
          <p:nvPr/>
        </p:nvGrpSpPr>
        <p:grpSpPr>
          <a:xfrm>
            <a:off x="422071" y="716437"/>
            <a:ext cx="925962" cy="925962"/>
            <a:chOff x="422071" y="716437"/>
            <a:chExt cx="925962" cy="925962"/>
          </a:xfrm>
        </p:grpSpPr>
        <p:sp>
          <p:nvSpPr>
            <p:cNvPr id="12" name="Rectangle : coins arrondis 11">
              <a:extLst>
                <a:ext uri="{FF2B5EF4-FFF2-40B4-BE49-F238E27FC236}">
                  <a16:creationId xmlns:a16="http://schemas.microsoft.com/office/drawing/2014/main" id="{054EA3B7-079B-0993-E429-BCBD29D529C0}"/>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EEF57252-86F6-14F7-ADD9-EB1C4D27A6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95575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7"/>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58218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 اسمي ندى وهذا صديقي مجد.</a:t>
            </a: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66D28DF7-2CB9-9125-949D-43BDA6364C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8958" y="1928191"/>
            <a:ext cx="2629562" cy="3700418"/>
          </a:xfrm>
          <a:prstGeom prst="rect">
            <a:avLst/>
          </a:prstGeom>
        </p:spPr>
      </p:pic>
      <p:grpSp>
        <p:nvGrpSpPr>
          <p:cNvPr id="18" name="Groupe 17">
            <a:extLst>
              <a:ext uri="{FF2B5EF4-FFF2-40B4-BE49-F238E27FC236}">
                <a16:creationId xmlns:a16="http://schemas.microsoft.com/office/drawing/2014/main" id="{8BF7EC7C-548C-210A-3ADA-D4BDA911EC4E}"/>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329B8B15-57CE-5C03-2F6D-70B8C08A6C8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AB2AAE46-1C78-55C5-395E-819B41EE0615}"/>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BE4268DD-5B49-2746-7182-07610087645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51F8FE33-18F0-5E62-CF45-CECD3C87016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C5B0A8A2-4D8C-145E-61EC-A0DDA0ED0C09}"/>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 name="Image 1">
            <a:extLst>
              <a:ext uri="{FF2B5EF4-FFF2-40B4-BE49-F238E27FC236}">
                <a16:creationId xmlns:a16="http://schemas.microsoft.com/office/drawing/2014/main" id="{2DA26604-ABA5-276F-3225-DD30599CCCDE}"/>
              </a:ext>
            </a:extLst>
          </p:cNvPr>
          <p:cNvPicPr>
            <a:picLocks noChangeAspect="1"/>
          </p:cNvPicPr>
          <p:nvPr/>
        </p:nvPicPr>
        <p:blipFill>
          <a:blip r:embed="rId5"/>
          <a:stretch>
            <a:fillRect/>
          </a:stretch>
        </p:blipFill>
        <p:spPr>
          <a:xfrm>
            <a:off x="4976661" y="1622039"/>
            <a:ext cx="2500043" cy="4272003"/>
          </a:xfrm>
          <a:prstGeom prst="rect">
            <a:avLst/>
          </a:prstGeom>
        </p:spPr>
      </p:pic>
      <p:grpSp>
        <p:nvGrpSpPr>
          <p:cNvPr id="10" name="Groupe 9">
            <a:extLst>
              <a:ext uri="{FF2B5EF4-FFF2-40B4-BE49-F238E27FC236}">
                <a16:creationId xmlns:a16="http://schemas.microsoft.com/office/drawing/2014/main" id="{AE430299-20AC-B092-E238-30DFD6C4D388}"/>
              </a:ext>
            </a:extLst>
          </p:cNvPr>
          <p:cNvGrpSpPr/>
          <p:nvPr/>
        </p:nvGrpSpPr>
        <p:grpSpPr>
          <a:xfrm>
            <a:off x="572961" y="684483"/>
            <a:ext cx="925962" cy="925962"/>
            <a:chOff x="422071" y="716437"/>
            <a:chExt cx="925962" cy="925962"/>
          </a:xfrm>
        </p:grpSpPr>
        <p:sp>
          <p:nvSpPr>
            <p:cNvPr id="11" name="Rectangle : coins arrondis 10">
              <a:extLst>
                <a:ext uri="{FF2B5EF4-FFF2-40B4-BE49-F238E27FC236}">
                  <a16:creationId xmlns:a16="http://schemas.microsoft.com/office/drawing/2014/main" id="{303F3644-5ED8-6FE9-8FB0-A9581D14C3FE}"/>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D5E877E0-8366-34AA-81CF-AFE49981E0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2464250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7"/>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58218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 اسمي مجد وهذه صديقتي ندى.</a:t>
            </a: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97393209-08D6-3BF4-DB56-449FFC2092D9}"/>
              </a:ext>
            </a:extLst>
          </p:cNvPr>
          <p:cNvPicPr>
            <a:picLocks noChangeAspect="1"/>
          </p:cNvPicPr>
          <p:nvPr/>
        </p:nvPicPr>
        <p:blipFill>
          <a:blip r:embed="rId4"/>
          <a:stretch>
            <a:fillRect/>
          </a:stretch>
        </p:blipFill>
        <p:spPr>
          <a:xfrm>
            <a:off x="5000161" y="1642398"/>
            <a:ext cx="2500043" cy="4272003"/>
          </a:xfrm>
          <a:prstGeom prst="rect">
            <a:avLst/>
          </a:prstGeom>
        </p:spPr>
      </p:pic>
      <p:grpSp>
        <p:nvGrpSpPr>
          <p:cNvPr id="15" name="Groupe 14">
            <a:extLst>
              <a:ext uri="{FF2B5EF4-FFF2-40B4-BE49-F238E27FC236}">
                <a16:creationId xmlns:a16="http://schemas.microsoft.com/office/drawing/2014/main" id="{48252D07-3CE1-DCFE-75B9-D1198FFC5FD6}"/>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608728B2-367F-B7A0-D35F-33298870195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3604F865-BE3F-0C4B-E24F-68B902C4DCB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A73A92D-3523-3E7F-4566-CA9901350BE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1D8CC4ED-7468-AD10-574A-061A956B4F4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662441F7-14BC-14A0-18FE-DF36C15A661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 name="Image 1">
            <a:extLst>
              <a:ext uri="{FF2B5EF4-FFF2-40B4-BE49-F238E27FC236}">
                <a16:creationId xmlns:a16="http://schemas.microsoft.com/office/drawing/2014/main" id="{372C34F5-8E8E-B2A3-E207-2BE4F3F6D6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8958" y="1928191"/>
            <a:ext cx="2629562" cy="3700418"/>
          </a:xfrm>
          <a:prstGeom prst="rect">
            <a:avLst/>
          </a:prstGeom>
        </p:spPr>
      </p:pic>
      <p:grpSp>
        <p:nvGrpSpPr>
          <p:cNvPr id="4" name="Groupe 3">
            <a:extLst>
              <a:ext uri="{FF2B5EF4-FFF2-40B4-BE49-F238E27FC236}">
                <a16:creationId xmlns:a16="http://schemas.microsoft.com/office/drawing/2014/main" id="{6F0BB862-C2AB-145F-C538-D7A401504B07}"/>
              </a:ext>
            </a:extLst>
          </p:cNvPr>
          <p:cNvGrpSpPr/>
          <p:nvPr/>
        </p:nvGrpSpPr>
        <p:grpSpPr>
          <a:xfrm>
            <a:off x="572961" y="684483"/>
            <a:ext cx="925962" cy="925962"/>
            <a:chOff x="422071" y="716437"/>
            <a:chExt cx="925962" cy="925962"/>
          </a:xfrm>
        </p:grpSpPr>
        <p:sp>
          <p:nvSpPr>
            <p:cNvPr id="10" name="Rectangle : coins arrondis 9">
              <a:extLst>
                <a:ext uri="{FF2B5EF4-FFF2-40B4-BE49-F238E27FC236}">
                  <a16:creationId xmlns:a16="http://schemas.microsoft.com/office/drawing/2014/main" id="{7794BA96-FD83-B895-D1DB-8F6AB58B1EA2}"/>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8E8B68B1-8FCC-B045-6ADD-3986903362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746745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88848"/>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21925"/>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أقرأ: هذا – رددوا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بعد</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 </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يكرر المتعلمون جماعة.</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9CA49AD1-BE51-599D-FDC4-2DC9AAFE6731}"/>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2025108">
            <a:off x="3459428" y="3933481"/>
            <a:ext cx="1586789" cy="2178473"/>
          </a:xfrm>
          <a:prstGeom prst="rect">
            <a:avLst/>
          </a:prstGeom>
        </p:spPr>
      </p:pic>
      <p:sp>
        <p:nvSpPr>
          <p:cNvPr id="4" name="Rectangle : coins arrondis 3">
            <a:extLst>
              <a:ext uri="{FF2B5EF4-FFF2-40B4-BE49-F238E27FC236}">
                <a16:creationId xmlns:a16="http://schemas.microsoft.com/office/drawing/2014/main" id="{D8AAE9F7-134A-1F07-7C01-BC1412352A2D}"/>
              </a:ext>
            </a:extLst>
          </p:cNvPr>
          <p:cNvSpPr/>
          <p:nvPr/>
        </p:nvSpPr>
        <p:spPr>
          <a:xfrm>
            <a:off x="3158412" y="1726161"/>
            <a:ext cx="2827175" cy="1819470"/>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هذا</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grpSp>
        <p:nvGrpSpPr>
          <p:cNvPr id="16" name="Groupe 15">
            <a:extLst>
              <a:ext uri="{FF2B5EF4-FFF2-40B4-BE49-F238E27FC236}">
                <a16:creationId xmlns:a16="http://schemas.microsoft.com/office/drawing/2014/main" id="{518F5A3A-0F1F-46D3-9EE9-593ACFED0AC1}"/>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8FAEEC8B-1D70-0F48-9EF5-7DC049021B4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5DE15A99-9EE8-9186-BCBF-99584F565CA6}"/>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0894F30F-2410-6572-93B2-A3A01386FDA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CD68AF3B-3D90-2EE0-A171-11B6C77A322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580C87F3-C934-DFC4-17FC-9950AFBDFB8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10" descr="A teacher teaching a group of children in a classroom&#10;&#10;Description automatically generated">
            <a:extLst>
              <a:ext uri="{FF2B5EF4-FFF2-40B4-BE49-F238E27FC236}">
                <a16:creationId xmlns:a16="http://schemas.microsoft.com/office/drawing/2014/main" id="{BB149F47-6A9C-0CFB-1E6E-6FDE57B465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566" y="889016"/>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27357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07702"/>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31351"/>
            <a:ext cx="7778645" cy="1015663"/>
          </a:xfrm>
          <a:prstGeom prst="rect">
            <a:avLst/>
          </a:prstGeom>
          <a:noFill/>
        </p:spPr>
        <p:txBody>
          <a:bodyPr wrap="square">
            <a:spAutoFit/>
          </a:bodyPr>
          <a:lstStyle/>
          <a:p>
            <a:pPr algn="r" rtl="1">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أقرأ: هذه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رددوا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بعد</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  </a:t>
            </a:r>
          </a:p>
          <a:p>
            <a:pPr algn="r" rtl="1">
              <a:defRPr/>
            </a:pPr>
            <a:r>
              <a:rPr lang="ar-MA" sz="20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يكرر المتعلمون جماعة.</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9CA49AD1-BE51-599D-FDC4-2DC9AAFE6731}"/>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2025108">
            <a:off x="3459428" y="3933481"/>
            <a:ext cx="1586789" cy="2178473"/>
          </a:xfrm>
          <a:prstGeom prst="rect">
            <a:avLst/>
          </a:prstGeom>
        </p:spPr>
      </p:pic>
      <p:sp>
        <p:nvSpPr>
          <p:cNvPr id="4" name="Rectangle : coins arrondis 3">
            <a:extLst>
              <a:ext uri="{FF2B5EF4-FFF2-40B4-BE49-F238E27FC236}">
                <a16:creationId xmlns:a16="http://schemas.microsoft.com/office/drawing/2014/main" id="{D8AAE9F7-134A-1F07-7C01-BC1412352A2D}"/>
              </a:ext>
            </a:extLst>
          </p:cNvPr>
          <p:cNvSpPr/>
          <p:nvPr/>
        </p:nvSpPr>
        <p:spPr>
          <a:xfrm>
            <a:off x="3158412" y="1726161"/>
            <a:ext cx="2827175" cy="1819470"/>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هذِهِ</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grpSp>
        <p:nvGrpSpPr>
          <p:cNvPr id="16" name="Groupe 15">
            <a:extLst>
              <a:ext uri="{FF2B5EF4-FFF2-40B4-BE49-F238E27FC236}">
                <a16:creationId xmlns:a16="http://schemas.microsoft.com/office/drawing/2014/main" id="{BC730F5A-CA0B-6D6C-D716-A594577AA3C7}"/>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9AB213EE-1596-7E02-B9CF-B4765283ED2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6F941E30-8022-DC4A-F5DD-E195348493DC}"/>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973741D6-1BBC-B33D-EA57-318480EED06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56DF08B5-22EC-9BDB-F80D-9D81A4A21A4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786B56AE-2E90-28A3-385A-96DE2F5B680B}"/>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10" descr="A teacher teaching a group of children in a classroom&#10;&#10;Description automatically generated">
            <a:extLst>
              <a:ext uri="{FF2B5EF4-FFF2-40B4-BE49-F238E27FC236}">
                <a16:creationId xmlns:a16="http://schemas.microsoft.com/office/drawing/2014/main" id="{9ED5B8DD-2246-1836-FCD7-D8694F4E1C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566" y="889016"/>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93211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582182"/>
            <a:ext cx="7778645" cy="707886"/>
          </a:xfrm>
          <a:prstGeom prst="rect">
            <a:avLst/>
          </a:prstGeom>
          <a:noFill/>
        </p:spPr>
        <p:txBody>
          <a:bodyPr wrap="square">
            <a:spAutoFit/>
          </a:bodyPr>
          <a:lstStyle/>
          <a:p>
            <a:pPr algn="r" rtl="1">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سنقرأ معا. رددوا معي. </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066B957E-CE7A-8DAB-2E7E-7FF56FDF9F36}"/>
              </a:ext>
            </a:extLst>
          </p:cNvPr>
          <p:cNvSpPr/>
          <p:nvPr/>
        </p:nvSpPr>
        <p:spPr>
          <a:xfrm>
            <a:off x="1998088" y="1730498"/>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هذِهِ</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16FE9EF4-4803-4112-0C76-4E37D2D05889}"/>
              </a:ext>
            </a:extLst>
          </p:cNvPr>
          <p:cNvSpPr/>
          <p:nvPr/>
        </p:nvSpPr>
        <p:spPr>
          <a:xfrm>
            <a:off x="4572000" y="1730498"/>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هذا</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A9199350-2E40-321B-D158-0DA0BC31F143}"/>
              </a:ext>
            </a:extLst>
          </p:cNvPr>
          <p:cNvSpPr/>
          <p:nvPr/>
        </p:nvSpPr>
        <p:spPr>
          <a:xfrm>
            <a:off x="4572000" y="3745009"/>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هذِهِ</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35BC0500-CC88-E2F5-A21D-542988B9714B}"/>
              </a:ext>
            </a:extLst>
          </p:cNvPr>
          <p:cNvSpPr/>
          <p:nvPr/>
        </p:nvSpPr>
        <p:spPr>
          <a:xfrm>
            <a:off x="1998088" y="3745009"/>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هذا</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grpSp>
        <p:nvGrpSpPr>
          <p:cNvPr id="21" name="Groupe 20">
            <a:extLst>
              <a:ext uri="{FF2B5EF4-FFF2-40B4-BE49-F238E27FC236}">
                <a16:creationId xmlns:a16="http://schemas.microsoft.com/office/drawing/2014/main" id="{500742CB-C8EE-1F9C-2BB1-11D6D609C893}"/>
              </a:ext>
            </a:extLst>
          </p:cNvPr>
          <p:cNvGrpSpPr/>
          <p:nvPr/>
        </p:nvGrpSpPr>
        <p:grpSpPr>
          <a:xfrm>
            <a:off x="312517" y="35103"/>
            <a:ext cx="8468888" cy="324000"/>
            <a:chOff x="312517" y="-3809"/>
            <a:chExt cx="8468888" cy="360000"/>
          </a:xfrm>
          <a:noFill/>
        </p:grpSpPr>
        <p:sp>
          <p:nvSpPr>
            <p:cNvPr id="22" name="Rectangle : coins arrondis 21">
              <a:extLst>
                <a:ext uri="{FF2B5EF4-FFF2-40B4-BE49-F238E27FC236}">
                  <a16:creationId xmlns:a16="http://schemas.microsoft.com/office/drawing/2014/main" id="{70D71040-6CD6-A04B-56C1-A9E46736DFD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3" name="Rectangle : coins arrondis 22">
              <a:extLst>
                <a:ext uri="{FF2B5EF4-FFF2-40B4-BE49-F238E27FC236}">
                  <a16:creationId xmlns:a16="http://schemas.microsoft.com/office/drawing/2014/main" id="{B3D0AAB5-8B13-2917-5754-E33BF3C30BD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4" name="Rectangle : coins arrondis 23">
              <a:extLst>
                <a:ext uri="{FF2B5EF4-FFF2-40B4-BE49-F238E27FC236}">
                  <a16:creationId xmlns:a16="http://schemas.microsoft.com/office/drawing/2014/main" id="{4263E5E4-F42E-CE74-AA46-C04EC14403E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5" name="Rectangle : coins arrondis 24">
              <a:extLst>
                <a:ext uri="{FF2B5EF4-FFF2-40B4-BE49-F238E27FC236}">
                  <a16:creationId xmlns:a16="http://schemas.microsoft.com/office/drawing/2014/main" id="{67D8D9B3-EEE4-82F2-BA20-6C6932884BB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6" name="Rectangle : coins arrondis 25">
              <a:extLst>
                <a:ext uri="{FF2B5EF4-FFF2-40B4-BE49-F238E27FC236}">
                  <a16:creationId xmlns:a16="http://schemas.microsoft.com/office/drawing/2014/main" id="{CBD7F819-5D83-31CF-9D82-135271ADFEB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Picture 10" descr="A teacher teaching a group of children in a classroom&#10;&#10;Description automatically generated">
            <a:extLst>
              <a:ext uri="{FF2B5EF4-FFF2-40B4-BE49-F238E27FC236}">
                <a16:creationId xmlns:a16="http://schemas.microsoft.com/office/drawing/2014/main" id="{192B2826-0E6C-743C-87CC-B3CF0164B7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566" y="889016"/>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45119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26555"/>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62630"/>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سنقرأ أسماء بعض أصدقائنا. </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يحمل الأستاذ في يده بطاقات أسماء بعض المتعلمين التي أعدها مسبقا.</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15574FC8-7CC7-5FED-3152-BF6F337881EA}"/>
              </a:ext>
            </a:extLst>
          </p:cNvPr>
          <p:cNvPicPr>
            <a:picLocks noChangeAspect="1"/>
          </p:cNvPicPr>
          <p:nvPr/>
        </p:nvPicPr>
        <p:blipFill>
          <a:blip r:embed="rId4"/>
          <a:stretch>
            <a:fillRect/>
          </a:stretch>
        </p:blipFill>
        <p:spPr>
          <a:xfrm>
            <a:off x="1640098" y="1498460"/>
            <a:ext cx="5863805" cy="4483650"/>
          </a:xfrm>
          <a:prstGeom prst="rect">
            <a:avLst/>
          </a:prstGeom>
        </p:spPr>
      </p:pic>
      <p:grpSp>
        <p:nvGrpSpPr>
          <p:cNvPr id="15" name="Groupe 14">
            <a:extLst>
              <a:ext uri="{FF2B5EF4-FFF2-40B4-BE49-F238E27FC236}">
                <a16:creationId xmlns:a16="http://schemas.microsoft.com/office/drawing/2014/main" id="{382D1942-99DD-DDAE-AF74-CB3155AB659C}"/>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A851770F-C9A8-8771-01F3-70945E0AFF9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9BF49C45-0324-F708-B99E-5BC69EA595B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4EDD18D9-62D1-D2CD-8042-19A11E00429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9CD52DD2-0944-FFFB-365F-155A7E9FA14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D9A440A7-4DCC-D5D7-B4EC-1FA456C9F3D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549875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1712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66690"/>
            <a:ext cx="7778645" cy="1323439"/>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أضيف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اللائحة أسماء  أصدقائكم ..................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نقرأ معا.</a:t>
            </a:r>
          </a:p>
          <a:p>
            <a:pPr algn="r" rtl="1">
              <a:defRPr/>
            </a:pPr>
            <a:r>
              <a:rPr lang="ar-MA" sz="20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يعرض الأستاذ 4 بطاقات  تتضمن أسماء متعلمين  يتم اختيارهم بطريقة عشوائية  مع الكلمات البصرية السابقة.</a:t>
            </a:r>
            <a:endPar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066B957E-CE7A-8DAB-2E7E-7FF56FDF9F36}"/>
              </a:ext>
            </a:extLst>
          </p:cNvPr>
          <p:cNvSpPr/>
          <p:nvPr/>
        </p:nvSpPr>
        <p:spPr>
          <a:xfrm>
            <a:off x="3439817" y="2373709"/>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هذِهِ</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16FE9EF4-4803-4112-0C76-4E37D2D05889}"/>
              </a:ext>
            </a:extLst>
          </p:cNvPr>
          <p:cNvSpPr/>
          <p:nvPr/>
        </p:nvSpPr>
        <p:spPr>
          <a:xfrm>
            <a:off x="6132762" y="2373710"/>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هذا</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A9199350-2E40-321B-D158-0DA0BC31F143}"/>
              </a:ext>
            </a:extLst>
          </p:cNvPr>
          <p:cNvSpPr/>
          <p:nvPr/>
        </p:nvSpPr>
        <p:spPr>
          <a:xfrm>
            <a:off x="718518" y="2384342"/>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35BC0500-CC88-E2F5-A21D-542988B9714B}"/>
              </a:ext>
            </a:extLst>
          </p:cNvPr>
          <p:cNvSpPr/>
          <p:nvPr/>
        </p:nvSpPr>
        <p:spPr>
          <a:xfrm>
            <a:off x="718518" y="4313396"/>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561DEDE7-521C-37A6-28A5-C0F52559B831}"/>
              </a:ext>
            </a:extLst>
          </p:cNvPr>
          <p:cNvSpPr/>
          <p:nvPr/>
        </p:nvSpPr>
        <p:spPr>
          <a:xfrm>
            <a:off x="3439817" y="4302762"/>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09C8BE7-2C2F-037F-11AD-831C98728A7A}"/>
              </a:ext>
            </a:extLst>
          </p:cNvPr>
          <p:cNvSpPr/>
          <p:nvPr/>
        </p:nvSpPr>
        <p:spPr>
          <a:xfrm>
            <a:off x="6161116" y="4302763"/>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grpSp>
        <p:nvGrpSpPr>
          <p:cNvPr id="20" name="Groupe 19">
            <a:extLst>
              <a:ext uri="{FF2B5EF4-FFF2-40B4-BE49-F238E27FC236}">
                <a16:creationId xmlns:a16="http://schemas.microsoft.com/office/drawing/2014/main" id="{74F828D9-2554-31C3-B9BC-56F51BBAD655}"/>
              </a:ext>
            </a:extLst>
          </p:cNvPr>
          <p:cNvGrpSpPr/>
          <p:nvPr/>
        </p:nvGrpSpPr>
        <p:grpSpPr>
          <a:xfrm>
            <a:off x="312517" y="35103"/>
            <a:ext cx="8468888" cy="324000"/>
            <a:chOff x="312517" y="-3809"/>
            <a:chExt cx="8468888" cy="360000"/>
          </a:xfrm>
          <a:noFill/>
        </p:grpSpPr>
        <p:sp>
          <p:nvSpPr>
            <p:cNvPr id="21" name="Rectangle : coins arrondis 20">
              <a:extLst>
                <a:ext uri="{FF2B5EF4-FFF2-40B4-BE49-F238E27FC236}">
                  <a16:creationId xmlns:a16="http://schemas.microsoft.com/office/drawing/2014/main" id="{17491C67-C335-CC19-9348-76CAAB3A534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2" name="Rectangle : coins arrondis 21">
              <a:extLst>
                <a:ext uri="{FF2B5EF4-FFF2-40B4-BE49-F238E27FC236}">
                  <a16:creationId xmlns:a16="http://schemas.microsoft.com/office/drawing/2014/main" id="{19C04CA4-3E80-C77C-4346-EF27DD9A1FD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3" name="Rectangle : coins arrondis 22">
              <a:extLst>
                <a:ext uri="{FF2B5EF4-FFF2-40B4-BE49-F238E27FC236}">
                  <a16:creationId xmlns:a16="http://schemas.microsoft.com/office/drawing/2014/main" id="{F635B8C5-EFDB-A9EB-D517-FCAA76CEB72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4" name="Rectangle : coins arrondis 23">
              <a:extLst>
                <a:ext uri="{FF2B5EF4-FFF2-40B4-BE49-F238E27FC236}">
                  <a16:creationId xmlns:a16="http://schemas.microsoft.com/office/drawing/2014/main" id="{D489A4CF-03EA-5039-D5BD-0ED612C38C6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5" name="Rectangle : coins arrondis 24">
              <a:extLst>
                <a:ext uri="{FF2B5EF4-FFF2-40B4-BE49-F238E27FC236}">
                  <a16:creationId xmlns:a16="http://schemas.microsoft.com/office/drawing/2014/main" id="{E7AAF4DD-BA36-26C2-2BE5-49878E4274A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7" name="Picture 10" descr="A teacher teaching a group of children in a classroom&#10;&#10;Description automatically generated">
            <a:extLst>
              <a:ext uri="{FF2B5EF4-FFF2-40B4-BE49-F238E27FC236}">
                <a16:creationId xmlns:a16="http://schemas.microsoft.com/office/drawing/2014/main" id="{3A662C3A-E570-0B2D-AC8D-2617265BE2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406" y="669309"/>
            <a:ext cx="975913" cy="10817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87900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6905-2D51-B2EF-81F5-5A05CA3E17F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C26C9DB-6851-7E64-4338-94A0AE795673}"/>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FCE82BF-2325-03EE-2474-5D99ECD0B23D}"/>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281A9662-0AA6-3E8F-923E-2DABEC7D46BB}"/>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0239349B-F5A9-F5B1-03A3-3105DED7287E}"/>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D24F4C72-5592-D69D-E652-8E3B8A05FFA2}"/>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3AAA06EB-D464-EABE-797D-58E881DD5AED}"/>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F574A39B-ED0B-86E3-7C06-A7221F8A3812}"/>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BAF60732-58B8-E998-21DD-945CDA2F178D}"/>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E0126BAA-AC2C-D553-BC8E-F1678A6F1036}"/>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819465CE-822E-481F-32C8-0A2F6C8DB07B}"/>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7617B282-3112-DF3A-51D5-A88D84A3D008}"/>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4A67F7F9-5012-9B84-09EB-C4E446A59898}"/>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19E8FDF0-FF3F-4114-36B9-5622B68036EB}"/>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1DF0A8EC-DD0D-303A-8CE0-5D1CD3DC57E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9F9AA69A-DE59-BC5E-39BD-FFE7DF20EB1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4C842E5-08DF-3AF4-0997-B6F567ABB62E}"/>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472A2DFE-9334-5F40-A0B3-096733DBA8C1}"/>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ACD9B853-CFDB-0314-0E7F-75D6609C45E9}"/>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FDE756B1-A22F-00E8-4D1B-0F9F8B6710D2}"/>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1D119F56-34E6-ADB3-8A46-C979186BE8E2}"/>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DA30297C-5A95-091C-C978-B23798804CD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BE1A4267-9D4E-9F26-C2CB-E4DEFB0EF66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3728EE0E-9664-997B-ACB0-D5EB88A410F8}"/>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9B7D278D-B422-7F1B-800D-91CCA1A3F372}"/>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92B20805-5F54-F9DF-5453-08D98F1DC314}"/>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32374FE-E8F6-1813-BA8E-D5536DB833D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F44FB51F-BA4D-F5DC-5931-1D8B4AAA9026}"/>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7CD770A9-5362-4689-B5FC-C9C4A69CDE70}"/>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4E852765-6437-3F30-C94E-1BCC84C66F9E}"/>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C8A6D7FC-DA6C-1398-9DAE-836B267DC597}"/>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1C27D3AE-1925-7618-A36D-C539BC209910}"/>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6E27D862-01B1-59A3-EC81-D1FCBD243E48}"/>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22177F21-9BD9-18D7-D3DD-4BD7959F271A}"/>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44208A82-2A18-7875-3D01-9D02822CED72}"/>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63D15360-8BF2-5088-A36E-2763124BA85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850AA935-7337-57CD-94B3-119EA2EA00B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20E21046-ECF4-C232-2042-77EDC97B1972}"/>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D0F4B9B0-2ED3-A2B0-5937-71E7D073120D}"/>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E601BFD9-BE34-6EAB-C1AC-188D8FB972BF}"/>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D4502F4B-7C6C-E7B8-723D-5CAFD0A0E2C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2227404-C85F-44FF-B1E7-260D926B51F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E881C567-5E73-2EC2-1F3C-5CB727225CE2}"/>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B674F84D-9EDD-FDDE-A88C-661624C2D87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4C4B5498-CA9E-360D-FF01-B440BC98FF1A}"/>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42F42063-F311-E30A-F97D-E3A32CD731C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00057AA9-791A-4E90-2C7E-7E5883C27AEF}"/>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78884935-03E2-D8BF-1DFF-5DB045060BBC}"/>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8B62CC16-6437-523C-68C1-6CC8A1B1F4A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3C64E65-D40B-2912-59F5-EF419CD7F716}"/>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1A5FBFEA-9819-3CC8-E962-D3DEB0D9304D}"/>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5C376E5A-962F-3E75-316B-9E62CE51FCE0}"/>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C3607A64-7529-5786-39FE-6CE89B235F3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1D6C52BA-C4D8-9DED-F653-D1AE09159ACC}"/>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416738D-3AC8-0FCF-11F4-8B72C85A244A}"/>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61" name="Ellipse 60">
            <a:extLst>
              <a:ext uri="{FF2B5EF4-FFF2-40B4-BE49-F238E27FC236}">
                <a16:creationId xmlns:a16="http://schemas.microsoft.com/office/drawing/2014/main" id="{5504F1D6-FBCE-0FBD-CF47-6C127825C57E}"/>
              </a:ext>
            </a:extLst>
          </p:cNvPr>
          <p:cNvSpPr/>
          <p:nvPr/>
        </p:nvSpPr>
        <p:spPr>
          <a:xfrm>
            <a:off x="1141249" y="-1751"/>
            <a:ext cx="6861503" cy="6861503"/>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089750FE-AC09-38C9-6AD6-AA7BA2F519B8}"/>
              </a:ext>
            </a:extLst>
          </p:cNvPr>
          <p:cNvGrpSpPr/>
          <p:nvPr/>
        </p:nvGrpSpPr>
        <p:grpSpPr>
          <a:xfrm>
            <a:off x="450877" y="1809265"/>
            <a:ext cx="8205375" cy="2646688"/>
            <a:chOff x="450877" y="1809265"/>
            <a:chExt cx="8205375" cy="2646688"/>
          </a:xfrm>
        </p:grpSpPr>
        <p:sp>
          <p:nvSpPr>
            <p:cNvPr id="7" name="ZoneTexte 6">
              <a:extLst>
                <a:ext uri="{FF2B5EF4-FFF2-40B4-BE49-F238E27FC236}">
                  <a16:creationId xmlns:a16="http://schemas.microsoft.com/office/drawing/2014/main" id="{C1F8C563-18D1-A5D6-0440-5A9573A9CE92}"/>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2. معجم</a:t>
              </a:r>
            </a:p>
          </p:txBody>
        </p:sp>
        <p:sp>
          <p:nvSpPr>
            <p:cNvPr id="57" name="ZoneTexte 56">
              <a:extLst>
                <a:ext uri="{FF2B5EF4-FFF2-40B4-BE49-F238E27FC236}">
                  <a16:creationId xmlns:a16="http://schemas.microsoft.com/office/drawing/2014/main" id="{E10C1E20-9D9F-CC41-89AC-04EB67521B1F}"/>
                </a:ext>
              </a:extLst>
            </p:cNvPr>
            <p:cNvSpPr txBox="1"/>
            <p:nvPr/>
          </p:nvSpPr>
          <p:spPr>
            <a:xfrm>
              <a:off x="487749" y="3172185"/>
              <a:ext cx="8168503" cy="492443"/>
            </a:xfrm>
            <a:prstGeom prst="rect">
              <a:avLst/>
            </a:prstGeom>
            <a:noFill/>
          </p:spPr>
          <p:txBody>
            <a:bodyPr wrap="square" rtlCol="0">
              <a:spAutoFit/>
            </a:bodyPr>
            <a:lstStyle/>
            <a:p>
              <a:pPr algn="ctr"/>
              <a:r>
                <a:rPr lang="ar-MA" sz="2600" b="1" dirty="0">
                  <a:solidFill>
                    <a:srgbClr val="0097B2"/>
                  </a:solidFill>
                  <a:latin typeface="Microsoft Uighur" panose="02000000000000000000" pitchFamily="2" charset="-78"/>
                  <a:cs typeface="Microsoft Uighur" panose="02000000000000000000" pitchFamily="2" charset="-78"/>
                </a:rPr>
                <a:t>تلاميذ – وزرة – طاولة – خزانة – يقدم - مكتب</a:t>
              </a:r>
            </a:p>
          </p:txBody>
        </p:sp>
        <p:sp>
          <p:nvSpPr>
            <p:cNvPr id="59" name="ZoneTexte 58">
              <a:extLst>
                <a:ext uri="{FF2B5EF4-FFF2-40B4-BE49-F238E27FC236}">
                  <a16:creationId xmlns:a16="http://schemas.microsoft.com/office/drawing/2014/main" id="{169215E6-8914-218E-82AE-6C19943D8408}"/>
                </a:ext>
              </a:extLst>
            </p:cNvPr>
            <p:cNvSpPr txBox="1"/>
            <p:nvPr/>
          </p:nvSpPr>
          <p:spPr>
            <a:xfrm>
              <a:off x="450877" y="3871178"/>
              <a:ext cx="8168503" cy="584775"/>
            </a:xfrm>
            <a:prstGeom prst="rect">
              <a:avLst/>
            </a:prstGeom>
            <a:noFill/>
          </p:spPr>
          <p:txBody>
            <a:bodyPr wrap="square" rtlCol="0">
              <a:spAutoFit/>
            </a:bodyPr>
            <a:lstStyle/>
            <a:p>
              <a:pPr algn="ctr"/>
              <a:r>
                <a:rPr lang="ar-MA" sz="3200" b="1" dirty="0">
                  <a:solidFill>
                    <a:srgbClr val="0097B2"/>
                  </a:solidFill>
                  <a:latin typeface="Microsoft Uighur" panose="02000000000000000000" pitchFamily="2" charset="-78"/>
                  <a:cs typeface="Microsoft Uighur" panose="02000000000000000000" pitchFamily="2" charset="-78"/>
                </a:rPr>
                <a:t>تعرف  مفردات معجم المدرسة والأدوات المدرسية</a:t>
              </a:r>
            </a:p>
          </p:txBody>
        </p:sp>
      </p:grpSp>
    </p:spTree>
    <p:extLst>
      <p:ext uri="{BB962C8B-B14F-4D97-AF65-F5344CB8AC3E}">
        <p14:creationId xmlns:p14="http://schemas.microsoft.com/office/powerpoint/2010/main" val="320238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58218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انتبهوا الآن. سوف نتعلم كلمات جديدة، سنستعمل هذه الكلمات للتحدث عن مدرستنا. </a:t>
            </a:r>
            <a:endParaRPr lang="ar-MA"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grpSp>
        <p:nvGrpSpPr>
          <p:cNvPr id="21" name="Groupe 20">
            <a:extLst>
              <a:ext uri="{FF2B5EF4-FFF2-40B4-BE49-F238E27FC236}">
                <a16:creationId xmlns:a16="http://schemas.microsoft.com/office/drawing/2014/main" id="{874DB854-997D-74DA-C2BA-7E5D8C6C92D3}"/>
              </a:ext>
            </a:extLst>
          </p:cNvPr>
          <p:cNvGrpSpPr/>
          <p:nvPr/>
        </p:nvGrpSpPr>
        <p:grpSpPr>
          <a:xfrm>
            <a:off x="312517" y="35103"/>
            <a:ext cx="8468888" cy="324000"/>
            <a:chOff x="312517" y="-3809"/>
            <a:chExt cx="8468888" cy="360000"/>
          </a:xfrm>
          <a:noFill/>
        </p:grpSpPr>
        <p:sp>
          <p:nvSpPr>
            <p:cNvPr id="22" name="Rectangle : coins arrondis 21">
              <a:extLst>
                <a:ext uri="{FF2B5EF4-FFF2-40B4-BE49-F238E27FC236}">
                  <a16:creationId xmlns:a16="http://schemas.microsoft.com/office/drawing/2014/main" id="{7C687DA7-26D4-92D3-7D75-C68A46584EB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3" name="Rectangle : coins arrondis 22">
              <a:extLst>
                <a:ext uri="{FF2B5EF4-FFF2-40B4-BE49-F238E27FC236}">
                  <a16:creationId xmlns:a16="http://schemas.microsoft.com/office/drawing/2014/main" id="{3AC9DE0A-C982-4CCD-A860-ABC3C10093C5}"/>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4" name="Rectangle : coins arrondis 23">
              <a:extLst>
                <a:ext uri="{FF2B5EF4-FFF2-40B4-BE49-F238E27FC236}">
                  <a16:creationId xmlns:a16="http://schemas.microsoft.com/office/drawing/2014/main" id="{09D974EE-A39C-E519-D37D-216C06DE145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5" name="Rectangle : coins arrondis 24">
              <a:extLst>
                <a:ext uri="{FF2B5EF4-FFF2-40B4-BE49-F238E27FC236}">
                  <a16:creationId xmlns:a16="http://schemas.microsoft.com/office/drawing/2014/main" id="{12162319-E501-A178-7599-4A69E47F0A1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6" name="Rectangle : coins arrondis 25">
              <a:extLst>
                <a:ext uri="{FF2B5EF4-FFF2-40B4-BE49-F238E27FC236}">
                  <a16:creationId xmlns:a16="http://schemas.microsoft.com/office/drawing/2014/main" id="{0F3489EC-71ED-1EF4-D334-C2CDB474581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8" name="Picture 49" descr="A cartoon of a person teaching a group of children&#10;&#10;Description automatically generated">
            <a:extLst>
              <a:ext uri="{FF2B5EF4-FFF2-40B4-BE49-F238E27FC236}">
                <a16:creationId xmlns:a16="http://schemas.microsoft.com/office/drawing/2014/main" id="{CF5882FC-6A47-6F6C-81CD-14ECB9B61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2" name="Image 1">
            <a:extLst>
              <a:ext uri="{FF2B5EF4-FFF2-40B4-BE49-F238E27FC236}">
                <a16:creationId xmlns:a16="http://schemas.microsoft.com/office/drawing/2014/main" id="{D7CCEB3B-70E3-4709-7E8A-3166B2B170DE}"/>
              </a:ext>
            </a:extLst>
          </p:cNvPr>
          <p:cNvPicPr>
            <a:picLocks noChangeAspect="1"/>
          </p:cNvPicPr>
          <p:nvPr/>
        </p:nvPicPr>
        <p:blipFill>
          <a:blip r:embed="rId5"/>
          <a:stretch>
            <a:fillRect/>
          </a:stretch>
        </p:blipFill>
        <p:spPr>
          <a:xfrm>
            <a:off x="2015739" y="2033314"/>
            <a:ext cx="5314958" cy="4242504"/>
          </a:xfrm>
          <a:prstGeom prst="rect">
            <a:avLst/>
          </a:prstGeom>
        </p:spPr>
      </p:pic>
      <p:pic>
        <p:nvPicPr>
          <p:cNvPr id="10" name="Image 9">
            <a:extLst>
              <a:ext uri="{FF2B5EF4-FFF2-40B4-BE49-F238E27FC236}">
                <a16:creationId xmlns:a16="http://schemas.microsoft.com/office/drawing/2014/main" id="{02502AE6-F645-C32B-4985-B4B47DCEC0A7}"/>
              </a:ext>
            </a:extLst>
          </p:cNvPr>
          <p:cNvPicPr>
            <a:picLocks noChangeAspect="1"/>
          </p:cNvPicPr>
          <p:nvPr/>
        </p:nvPicPr>
        <p:blipFill>
          <a:blip r:embed="rId6"/>
          <a:stretch>
            <a:fillRect/>
          </a:stretch>
        </p:blipFill>
        <p:spPr>
          <a:xfrm>
            <a:off x="2852737" y="1292234"/>
            <a:ext cx="3438525" cy="666517"/>
          </a:xfrm>
          <a:prstGeom prst="rect">
            <a:avLst/>
          </a:prstGeom>
        </p:spPr>
      </p:pic>
    </p:spTree>
    <p:extLst>
      <p:ext uri="{BB962C8B-B14F-4D97-AF65-F5344CB8AC3E}">
        <p14:creationId xmlns:p14="http://schemas.microsoft.com/office/powerpoint/2010/main" val="1961927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7516"/>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8020315A-5523-7B6D-7AA1-7A4C54A57FED}"/>
              </a:ext>
            </a:extLst>
          </p:cNvPr>
          <p:cNvSpPr txBox="1"/>
          <p:nvPr/>
        </p:nvSpPr>
        <p:spPr>
          <a:xfrm>
            <a:off x="329910" y="460729"/>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هؤلاء؟</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18" name="Groupe 17">
            <a:extLst>
              <a:ext uri="{FF2B5EF4-FFF2-40B4-BE49-F238E27FC236}">
                <a16:creationId xmlns:a16="http://schemas.microsoft.com/office/drawing/2014/main" id="{6EA6F6AC-00E2-689A-B999-B95157EB728F}"/>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22ED026D-A68F-EF62-515F-1B9C7E382EF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E191662B-03AB-F9F4-811A-F57C7D35999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AD90E2E0-BBC2-6B73-1D94-B1472A1A0CA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394AC639-AC86-A15F-6E96-DBF092F1B25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F67FFA9B-F82A-6B20-5D8F-C89C1A7B4B7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2C4A70C3-B1E0-D49E-38B6-B7E5816E7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D86FF978-256D-35FE-A4BE-587EEAEB2D6F}"/>
              </a:ext>
            </a:extLst>
          </p:cNvPr>
          <p:cNvPicPr>
            <a:picLocks noChangeAspect="1"/>
          </p:cNvPicPr>
          <p:nvPr/>
        </p:nvPicPr>
        <p:blipFill>
          <a:blip r:embed="rId5"/>
          <a:stretch>
            <a:fillRect/>
          </a:stretch>
        </p:blipFill>
        <p:spPr>
          <a:xfrm>
            <a:off x="1862137" y="1828800"/>
            <a:ext cx="5419725" cy="3790950"/>
          </a:xfrm>
          <a:prstGeom prst="rect">
            <a:avLst/>
          </a:prstGeom>
        </p:spPr>
      </p:pic>
    </p:spTree>
    <p:extLst>
      <p:ext uri="{BB962C8B-B14F-4D97-AF65-F5344CB8AC3E}">
        <p14:creationId xmlns:p14="http://schemas.microsoft.com/office/powerpoint/2010/main" val="2439752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8276"/>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22071" y="46403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تلاميذ. تلاميذ. 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grpSp>
        <p:nvGrpSpPr>
          <p:cNvPr id="16" name="Groupe 15">
            <a:extLst>
              <a:ext uri="{FF2B5EF4-FFF2-40B4-BE49-F238E27FC236}">
                <a16:creationId xmlns:a16="http://schemas.microsoft.com/office/drawing/2014/main" id="{8131BD55-9854-3A4A-0D57-AADA067D8D46}"/>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14FCA777-D578-F7F9-97C9-8B2B4086E06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46FDAE79-852F-55C3-AA90-563E1B895AF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5A27FA8D-FAC3-9C95-0D7D-96562E04A2E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82BD2380-3358-0AFB-AD3F-58E3F01FA25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B6127A6-97DC-1FC6-A411-6318F3C1853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Picture 49" descr="A cartoon of a person teaching a group of children&#10;&#10;Description automatically generated">
            <a:extLst>
              <a:ext uri="{FF2B5EF4-FFF2-40B4-BE49-F238E27FC236}">
                <a16:creationId xmlns:a16="http://schemas.microsoft.com/office/drawing/2014/main" id="{AF1BB74F-1265-E0EE-0925-E12E73EA3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5AF29626-2F5A-646B-8E91-1958985CDB2C}"/>
              </a:ext>
            </a:extLst>
          </p:cNvPr>
          <p:cNvPicPr>
            <a:picLocks noChangeAspect="1"/>
          </p:cNvPicPr>
          <p:nvPr/>
        </p:nvPicPr>
        <p:blipFill>
          <a:blip r:embed="rId5"/>
          <a:stretch>
            <a:fillRect/>
          </a:stretch>
        </p:blipFill>
        <p:spPr>
          <a:xfrm>
            <a:off x="2586199" y="1428750"/>
            <a:ext cx="4205126" cy="4705350"/>
          </a:xfrm>
          <a:prstGeom prst="rect">
            <a:avLst/>
          </a:prstGeom>
        </p:spPr>
      </p:pic>
    </p:spTree>
    <p:extLst>
      <p:ext uri="{BB962C8B-B14F-4D97-AF65-F5344CB8AC3E}">
        <p14:creationId xmlns:p14="http://schemas.microsoft.com/office/powerpoint/2010/main" val="3739557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22071" y="424685"/>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هذه؟</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7" name="Groupe 6">
            <a:extLst>
              <a:ext uri="{FF2B5EF4-FFF2-40B4-BE49-F238E27FC236}">
                <a16:creationId xmlns:a16="http://schemas.microsoft.com/office/drawing/2014/main" id="{0C3AF6D7-5253-F69D-11F5-63E5B89742C8}"/>
              </a:ext>
            </a:extLst>
          </p:cNvPr>
          <p:cNvGrpSpPr/>
          <p:nvPr/>
        </p:nvGrpSpPr>
        <p:grpSpPr>
          <a:xfrm>
            <a:off x="312517" y="35103"/>
            <a:ext cx="8468888" cy="324000"/>
            <a:chOff x="312517" y="-3809"/>
            <a:chExt cx="8468888" cy="360000"/>
          </a:xfrm>
          <a:noFill/>
        </p:grpSpPr>
        <p:sp>
          <p:nvSpPr>
            <p:cNvPr id="15" name="Rectangle : coins arrondis 14">
              <a:extLst>
                <a:ext uri="{FF2B5EF4-FFF2-40B4-BE49-F238E27FC236}">
                  <a16:creationId xmlns:a16="http://schemas.microsoft.com/office/drawing/2014/main" id="{17A39A89-1111-0BD7-7D4A-5DB3256A4E10}"/>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6" name="Rectangle : coins arrondis 15">
              <a:extLst>
                <a:ext uri="{FF2B5EF4-FFF2-40B4-BE49-F238E27FC236}">
                  <a16:creationId xmlns:a16="http://schemas.microsoft.com/office/drawing/2014/main" id="{12F32804-4BC1-41CA-46DF-592291400897}"/>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7" name="Rectangle : coins arrondis 16">
              <a:extLst>
                <a:ext uri="{FF2B5EF4-FFF2-40B4-BE49-F238E27FC236}">
                  <a16:creationId xmlns:a16="http://schemas.microsoft.com/office/drawing/2014/main" id="{A5F469EA-45B6-3C5F-D405-3A20E277475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8" name="Rectangle : coins arrondis 17">
              <a:extLst>
                <a:ext uri="{FF2B5EF4-FFF2-40B4-BE49-F238E27FC236}">
                  <a16:creationId xmlns:a16="http://schemas.microsoft.com/office/drawing/2014/main" id="{6C4F034B-6444-5CB1-BDAB-6A1B9FEE7F7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9" name="Rectangle : coins arrondis 18">
              <a:extLst>
                <a:ext uri="{FF2B5EF4-FFF2-40B4-BE49-F238E27FC236}">
                  <a16:creationId xmlns:a16="http://schemas.microsoft.com/office/drawing/2014/main" id="{008EFD66-97AC-28B2-B233-E09795CDDAA9}"/>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Picture 49" descr="A cartoon of a person teaching a group of children&#10;&#10;Description automatically generated">
            <a:extLst>
              <a:ext uri="{FF2B5EF4-FFF2-40B4-BE49-F238E27FC236}">
                <a16:creationId xmlns:a16="http://schemas.microsoft.com/office/drawing/2014/main" id="{F04CA22E-F89A-D707-7F2B-14FA74ADC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C3BD4235-7BE0-DCA7-1CFE-93445617D2B7}"/>
              </a:ext>
            </a:extLst>
          </p:cNvPr>
          <p:cNvPicPr>
            <a:picLocks noChangeAspect="1"/>
          </p:cNvPicPr>
          <p:nvPr/>
        </p:nvPicPr>
        <p:blipFill>
          <a:blip r:embed="rId3"/>
          <a:stretch>
            <a:fillRect/>
          </a:stretch>
        </p:blipFill>
        <p:spPr>
          <a:xfrm>
            <a:off x="2876551" y="1876424"/>
            <a:ext cx="3886048" cy="3475157"/>
          </a:xfrm>
          <a:prstGeom prst="rect">
            <a:avLst/>
          </a:prstGeom>
        </p:spPr>
      </p:pic>
    </p:spTree>
    <p:extLst>
      <p:ext uri="{BB962C8B-B14F-4D97-AF65-F5344CB8AC3E}">
        <p14:creationId xmlns:p14="http://schemas.microsoft.com/office/powerpoint/2010/main" val="67903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8276"/>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12066" y="43411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هذه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وزرة</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 وزرة - 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6" name="Groupe 15">
            <a:extLst>
              <a:ext uri="{FF2B5EF4-FFF2-40B4-BE49-F238E27FC236}">
                <a16:creationId xmlns:a16="http://schemas.microsoft.com/office/drawing/2014/main" id="{5E08B70D-595B-C159-E977-1CF10F70D023}"/>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F7ED779A-62CC-0727-FD67-F9A61E905660}"/>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6EDC3808-18FC-0C23-8542-E83DB03B008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55E0D5CB-BF44-1887-E2F4-07690547AC5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18FEBA92-1E2C-359D-04FB-B88543FC30D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F4F15D43-1C8A-D121-4C89-BB6388ACBD3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531E10EB-7460-E145-A444-6122BB28ED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8" name="Image 7">
            <a:extLst>
              <a:ext uri="{FF2B5EF4-FFF2-40B4-BE49-F238E27FC236}">
                <a16:creationId xmlns:a16="http://schemas.microsoft.com/office/drawing/2014/main" id="{55D9D630-2583-1A62-D965-524F0475AF11}"/>
              </a:ext>
            </a:extLst>
          </p:cNvPr>
          <p:cNvPicPr>
            <a:picLocks noChangeAspect="1"/>
          </p:cNvPicPr>
          <p:nvPr/>
        </p:nvPicPr>
        <p:blipFill>
          <a:blip r:embed="rId5"/>
          <a:stretch>
            <a:fillRect/>
          </a:stretch>
        </p:blipFill>
        <p:spPr>
          <a:xfrm>
            <a:off x="2723470" y="1360802"/>
            <a:ext cx="3953555" cy="5020264"/>
          </a:xfrm>
          <a:prstGeom prst="rect">
            <a:avLst/>
          </a:prstGeom>
        </p:spPr>
      </p:pic>
    </p:spTree>
    <p:extLst>
      <p:ext uri="{BB962C8B-B14F-4D97-AF65-F5344CB8AC3E}">
        <p14:creationId xmlns:p14="http://schemas.microsoft.com/office/powerpoint/2010/main" val="1957254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8275"/>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375991" y="418797"/>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هذه؟</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15" name="Groupe 14">
            <a:extLst>
              <a:ext uri="{FF2B5EF4-FFF2-40B4-BE49-F238E27FC236}">
                <a16:creationId xmlns:a16="http://schemas.microsoft.com/office/drawing/2014/main" id="{27666E13-27BF-AE5A-CB68-40443DEC848E}"/>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D34292F0-9041-836B-43AB-970CCE9318DE}"/>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AB73AFE8-D03D-3E25-D377-D4CFC2A3225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B3A36E20-F0D2-EE78-5181-3517F856B01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4BE5F6A4-CEAA-553D-69ED-83B7DA80CE1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37A46280-A73D-76BA-AD05-618647A6D53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Picture 49" descr="A cartoon of a person teaching a group of children&#10;&#10;Description automatically generated">
            <a:extLst>
              <a:ext uri="{FF2B5EF4-FFF2-40B4-BE49-F238E27FC236}">
                <a16:creationId xmlns:a16="http://schemas.microsoft.com/office/drawing/2014/main" id="{4AC2B16A-300F-EDD7-4B17-8809370050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5168813C-B71A-2652-F7A6-A062FB111AD7}"/>
              </a:ext>
            </a:extLst>
          </p:cNvPr>
          <p:cNvPicPr>
            <a:picLocks noChangeAspect="1"/>
          </p:cNvPicPr>
          <p:nvPr/>
        </p:nvPicPr>
        <p:blipFill>
          <a:blip r:embed="rId5"/>
          <a:stretch>
            <a:fillRect/>
          </a:stretch>
        </p:blipFill>
        <p:spPr>
          <a:xfrm>
            <a:off x="2723299" y="2007911"/>
            <a:ext cx="3834799" cy="3344677"/>
          </a:xfrm>
          <a:prstGeom prst="rect">
            <a:avLst/>
          </a:prstGeom>
        </p:spPr>
      </p:pic>
    </p:spTree>
    <p:extLst>
      <p:ext uri="{BB962C8B-B14F-4D97-AF65-F5344CB8AC3E}">
        <p14:creationId xmlns:p14="http://schemas.microsoft.com/office/powerpoint/2010/main" val="3782450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07702"/>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329910" y="45236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هذه طاولة – طاولة</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6" name="Groupe 15">
            <a:extLst>
              <a:ext uri="{FF2B5EF4-FFF2-40B4-BE49-F238E27FC236}">
                <a16:creationId xmlns:a16="http://schemas.microsoft.com/office/drawing/2014/main" id="{13DBCDD5-1D6A-5401-76CB-4CFFC094C8E2}"/>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0171817E-8F58-382C-6B2B-3E3D398A6E2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F73312F7-4B1C-66ED-D8DB-875694B28C8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4C06DF50-6A90-754A-4D48-F76174BE087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10C9E5D0-31B2-01DB-409C-F451A56632A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469FE632-CA48-3EB8-E08A-EEE80B6E60C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C8550C65-8A33-7C95-9019-0E2562155A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8" name="Image 7">
            <a:extLst>
              <a:ext uri="{FF2B5EF4-FFF2-40B4-BE49-F238E27FC236}">
                <a16:creationId xmlns:a16="http://schemas.microsoft.com/office/drawing/2014/main" id="{6C6E9393-BE00-2374-87C4-F323E04EABA5}"/>
              </a:ext>
            </a:extLst>
          </p:cNvPr>
          <p:cNvPicPr>
            <a:picLocks noChangeAspect="1"/>
          </p:cNvPicPr>
          <p:nvPr/>
        </p:nvPicPr>
        <p:blipFill>
          <a:blip r:embed="rId5"/>
          <a:stretch>
            <a:fillRect/>
          </a:stretch>
        </p:blipFill>
        <p:spPr>
          <a:xfrm>
            <a:off x="2714625" y="1362074"/>
            <a:ext cx="3992215" cy="4863357"/>
          </a:xfrm>
          <a:prstGeom prst="rect">
            <a:avLst/>
          </a:prstGeom>
        </p:spPr>
      </p:pic>
    </p:spTree>
    <p:extLst>
      <p:ext uri="{BB962C8B-B14F-4D97-AF65-F5344CB8AC3E}">
        <p14:creationId xmlns:p14="http://schemas.microsoft.com/office/powerpoint/2010/main" val="3181314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8275"/>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09463" y="434112"/>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هذه؟</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15" name="Groupe 14">
            <a:extLst>
              <a:ext uri="{FF2B5EF4-FFF2-40B4-BE49-F238E27FC236}">
                <a16:creationId xmlns:a16="http://schemas.microsoft.com/office/drawing/2014/main" id="{2B64EF01-F032-9392-56ED-018E5BA88F18}"/>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48F53BD1-DF57-89E6-F447-A90DBB883C5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02998486-FF65-234B-9DF5-C255B4C0428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C5EA292B-81D0-2EC0-149A-BDFDA2C99EB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3F1C13BC-AAE3-C638-064B-877796BDEC0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998FDF62-6A5C-ADE5-4C5E-C53E67E8522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Picture 49" descr="A cartoon of a person teaching a group of children&#10;&#10;Description automatically generated">
            <a:extLst>
              <a:ext uri="{FF2B5EF4-FFF2-40B4-BE49-F238E27FC236}">
                <a16:creationId xmlns:a16="http://schemas.microsoft.com/office/drawing/2014/main" id="{26C999BE-49CC-DCA2-6F67-EFDD009A6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E01E085F-6611-BB1A-02EA-38F3921ABA33}"/>
              </a:ext>
            </a:extLst>
          </p:cNvPr>
          <p:cNvPicPr>
            <a:picLocks noChangeAspect="1"/>
          </p:cNvPicPr>
          <p:nvPr/>
        </p:nvPicPr>
        <p:blipFill>
          <a:blip r:embed="rId5"/>
          <a:stretch>
            <a:fillRect/>
          </a:stretch>
        </p:blipFill>
        <p:spPr>
          <a:xfrm>
            <a:off x="2833775" y="1622040"/>
            <a:ext cx="3696206" cy="4012329"/>
          </a:xfrm>
          <a:prstGeom prst="rect">
            <a:avLst/>
          </a:prstGeom>
        </p:spPr>
      </p:pic>
    </p:spTree>
    <p:extLst>
      <p:ext uri="{BB962C8B-B14F-4D97-AF65-F5344CB8AC3E}">
        <p14:creationId xmlns:p14="http://schemas.microsoft.com/office/powerpoint/2010/main" val="3071847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8884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398064" y="452964"/>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هذه خزانة. خزانة. 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6" name="Groupe 15">
            <a:extLst>
              <a:ext uri="{FF2B5EF4-FFF2-40B4-BE49-F238E27FC236}">
                <a16:creationId xmlns:a16="http://schemas.microsoft.com/office/drawing/2014/main" id="{55BE6A45-73C8-E415-8055-57A613AD1B6D}"/>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0DDCCDA6-96E3-2B5C-8E76-F82DDE2C1E2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742AD035-33B4-02EA-BE36-A345FE30321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EA6957B6-4676-EC66-E2DB-71CCB9F8AC2B}"/>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A4185926-FED4-DCD9-ED8B-5D4C31671A0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5745301A-DF82-99D6-313D-4E54E3E5881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1642BC3F-9FCA-DA60-A6FE-5EC8FF5D6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8" name="Image 7">
            <a:extLst>
              <a:ext uri="{FF2B5EF4-FFF2-40B4-BE49-F238E27FC236}">
                <a16:creationId xmlns:a16="http://schemas.microsoft.com/office/drawing/2014/main" id="{C0DD4DD1-7FA0-8532-59BD-1CFDBDF96C1C}"/>
              </a:ext>
            </a:extLst>
          </p:cNvPr>
          <p:cNvPicPr>
            <a:picLocks noChangeAspect="1"/>
          </p:cNvPicPr>
          <p:nvPr/>
        </p:nvPicPr>
        <p:blipFill>
          <a:blip r:embed="rId5"/>
          <a:stretch>
            <a:fillRect/>
          </a:stretch>
        </p:blipFill>
        <p:spPr>
          <a:xfrm>
            <a:off x="2843739" y="1437781"/>
            <a:ext cx="3854660" cy="4677269"/>
          </a:xfrm>
          <a:prstGeom prst="rect">
            <a:avLst/>
          </a:prstGeom>
        </p:spPr>
      </p:pic>
    </p:spTree>
    <p:extLst>
      <p:ext uri="{BB962C8B-B14F-4D97-AF65-F5344CB8AC3E}">
        <p14:creationId xmlns:p14="http://schemas.microsoft.com/office/powerpoint/2010/main" val="226529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07703"/>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19623" y="443539"/>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ماذا يفعل الطفل؟</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15" name="Groupe 14">
            <a:extLst>
              <a:ext uri="{FF2B5EF4-FFF2-40B4-BE49-F238E27FC236}">
                <a16:creationId xmlns:a16="http://schemas.microsoft.com/office/drawing/2014/main" id="{D535C78C-CA28-A0C9-E222-2728D7C0250C}"/>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0697CBB8-337D-5898-ADBD-32EEC6642F9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D5E8B231-56D8-B316-C328-BA1D3E968F2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FA5F61C-5F14-E10C-437A-7C4A9C15228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8F7E82ED-BA94-23BF-1380-937DB1393F6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44CB5C9B-2156-DEAF-83C8-0D96E0A898E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Picture 49" descr="A cartoon of a person teaching a group of children&#10;&#10;Description automatically generated">
            <a:extLst>
              <a:ext uri="{FF2B5EF4-FFF2-40B4-BE49-F238E27FC236}">
                <a16:creationId xmlns:a16="http://schemas.microsoft.com/office/drawing/2014/main" id="{BEBBB5CD-22C1-6CE5-4038-2F3C31A4E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E995B493-9247-7DE6-F0D6-5ECFFA18BB1B}"/>
              </a:ext>
            </a:extLst>
          </p:cNvPr>
          <p:cNvPicPr>
            <a:picLocks noChangeAspect="1"/>
          </p:cNvPicPr>
          <p:nvPr/>
        </p:nvPicPr>
        <p:blipFill>
          <a:blip r:embed="rId5"/>
          <a:stretch>
            <a:fillRect/>
          </a:stretch>
        </p:blipFill>
        <p:spPr>
          <a:xfrm>
            <a:off x="2714625" y="1622040"/>
            <a:ext cx="3876675" cy="4372529"/>
          </a:xfrm>
          <a:prstGeom prst="rect">
            <a:avLst/>
          </a:prstGeom>
        </p:spPr>
      </p:pic>
    </p:spTree>
    <p:extLst>
      <p:ext uri="{BB962C8B-B14F-4D97-AF65-F5344CB8AC3E}">
        <p14:creationId xmlns:p14="http://schemas.microsoft.com/office/powerpoint/2010/main" val="169287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8884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380710" y="43411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نفسه. يقدم. </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endParaRPr kumimoji="0" lang="ar-MA" sz="2000" b="1"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6" name="Groupe 15">
            <a:extLst>
              <a:ext uri="{FF2B5EF4-FFF2-40B4-BE49-F238E27FC236}">
                <a16:creationId xmlns:a16="http://schemas.microsoft.com/office/drawing/2014/main" id="{20996946-A721-00F1-CF72-10B48DCEE959}"/>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D7947FF8-187F-B9E5-487D-16166A821BE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8F9D6DC1-C55A-CCA3-4237-A97F7C258F3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3C0183F8-7227-C74F-4B26-A32549C6303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6CA49617-506D-4764-F449-A190E6BF03B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CAA23F59-C1A0-1796-05EF-56EFED063B6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Picture 49" descr="A cartoon of a person teaching a group of children&#10;&#10;Description automatically generated">
            <a:extLst>
              <a:ext uri="{FF2B5EF4-FFF2-40B4-BE49-F238E27FC236}">
                <a16:creationId xmlns:a16="http://schemas.microsoft.com/office/drawing/2014/main" id="{8DB829E1-A990-713D-8A17-952ED2BC7E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E45679EC-8CB9-263D-B2D5-FD97C38C80AB}"/>
              </a:ext>
            </a:extLst>
          </p:cNvPr>
          <p:cNvPicPr>
            <a:picLocks noChangeAspect="1"/>
          </p:cNvPicPr>
          <p:nvPr/>
        </p:nvPicPr>
        <p:blipFill>
          <a:blip r:embed="rId5"/>
          <a:stretch>
            <a:fillRect/>
          </a:stretch>
        </p:blipFill>
        <p:spPr>
          <a:xfrm>
            <a:off x="2706446" y="1394071"/>
            <a:ext cx="3947935" cy="4787654"/>
          </a:xfrm>
          <a:prstGeom prst="rect">
            <a:avLst/>
          </a:prstGeom>
        </p:spPr>
      </p:pic>
    </p:spTree>
    <p:extLst>
      <p:ext uri="{BB962C8B-B14F-4D97-AF65-F5344CB8AC3E}">
        <p14:creationId xmlns:p14="http://schemas.microsoft.com/office/powerpoint/2010/main" val="4094602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1712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4" name="ZoneTexte 3">
            <a:extLst>
              <a:ext uri="{FF2B5EF4-FFF2-40B4-BE49-F238E27FC236}">
                <a16:creationId xmlns:a16="http://schemas.microsoft.com/office/drawing/2014/main" id="{35997649-EE35-9039-608E-0347C6416988}"/>
              </a:ext>
            </a:extLst>
          </p:cNvPr>
          <p:cNvSpPr txBox="1"/>
          <p:nvPr/>
        </p:nvSpPr>
        <p:spPr>
          <a:xfrm>
            <a:off x="374652" y="450684"/>
            <a:ext cx="7778645"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ما هذا</a:t>
            </a: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يدفع الأستاذ المتعلمين للتعرف على الكلمة. </a:t>
            </a:r>
          </a:p>
        </p:txBody>
      </p:sp>
      <p:grpSp>
        <p:nvGrpSpPr>
          <p:cNvPr id="15" name="Groupe 14">
            <a:extLst>
              <a:ext uri="{FF2B5EF4-FFF2-40B4-BE49-F238E27FC236}">
                <a16:creationId xmlns:a16="http://schemas.microsoft.com/office/drawing/2014/main" id="{CD9BAB2E-CD89-48D3-EC8E-BE90E8BBCBA8}"/>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2430A564-3179-DDF3-DCC1-D74029F7C58A}"/>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990D1F04-AD51-0CAF-A1EA-FC775CF5603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CE91C025-0F66-7366-8B19-5D233FAB89F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FB11615C-F137-527D-6F23-471100CDF2B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CFF7ECD-2AEC-B601-1C2A-34977909E0C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 name="Picture 49" descr="A cartoon of a person teaching a group of children&#10;&#10;Description automatically generated">
            <a:extLst>
              <a:ext uri="{FF2B5EF4-FFF2-40B4-BE49-F238E27FC236}">
                <a16:creationId xmlns:a16="http://schemas.microsoft.com/office/drawing/2014/main" id="{586A625C-FA61-F9AD-E707-B513A81ADB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ED8CF905-9AAC-1C89-A4CE-C71648D96065}"/>
              </a:ext>
            </a:extLst>
          </p:cNvPr>
          <p:cNvPicPr>
            <a:picLocks noChangeAspect="1"/>
          </p:cNvPicPr>
          <p:nvPr/>
        </p:nvPicPr>
        <p:blipFill>
          <a:blip r:embed="rId5"/>
          <a:stretch>
            <a:fillRect/>
          </a:stretch>
        </p:blipFill>
        <p:spPr>
          <a:xfrm>
            <a:off x="2339065" y="1904999"/>
            <a:ext cx="4465869" cy="3804259"/>
          </a:xfrm>
          <a:prstGeom prst="rect">
            <a:avLst/>
          </a:prstGeom>
        </p:spPr>
      </p:pic>
    </p:spTree>
    <p:extLst>
      <p:ext uri="{BB962C8B-B14F-4D97-AF65-F5344CB8AC3E}">
        <p14:creationId xmlns:p14="http://schemas.microsoft.com/office/powerpoint/2010/main" val="2123135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498276"/>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ZoneTexte 1">
            <a:extLst>
              <a:ext uri="{FF2B5EF4-FFF2-40B4-BE49-F238E27FC236}">
                <a16:creationId xmlns:a16="http://schemas.microsoft.com/office/drawing/2014/main" id="{35997649-EE35-9039-608E-0347C6416988}"/>
              </a:ext>
            </a:extLst>
          </p:cNvPr>
          <p:cNvSpPr txBox="1"/>
          <p:nvPr/>
        </p:nvSpPr>
        <p:spPr>
          <a:xfrm>
            <a:off x="422071" y="432288"/>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هذا مكتب. مكتب . رَدِّدوا معي، </a:t>
            </a: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ردِّدْ أنت. </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6" name="Groupe 15">
            <a:extLst>
              <a:ext uri="{FF2B5EF4-FFF2-40B4-BE49-F238E27FC236}">
                <a16:creationId xmlns:a16="http://schemas.microsoft.com/office/drawing/2014/main" id="{27F7828B-712A-2E61-6A30-650BAB0E1AE8}"/>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C6912164-E766-047D-57B5-F33105312AF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26C3818F-754E-A247-CD47-C351D18D2BC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4B7C506A-CA08-0FC8-000D-594638FD7E2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8A152256-3AA2-4CBA-6609-F12AEAF4DE5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86BE66E-554D-96DD-9AC4-60167F03C57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Picture 49" descr="A cartoon of a person teaching a group of children&#10;&#10;Description automatically generated">
            <a:extLst>
              <a:ext uri="{FF2B5EF4-FFF2-40B4-BE49-F238E27FC236}">
                <a16:creationId xmlns:a16="http://schemas.microsoft.com/office/drawing/2014/main" id="{4BDFFC6F-61FA-927D-5966-0D6440A43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A33510CB-1ED0-0B6A-9752-8B7FB759507A}"/>
              </a:ext>
            </a:extLst>
          </p:cNvPr>
          <p:cNvPicPr>
            <a:picLocks noChangeAspect="1"/>
          </p:cNvPicPr>
          <p:nvPr/>
        </p:nvPicPr>
        <p:blipFill>
          <a:blip r:embed="rId5"/>
          <a:stretch>
            <a:fillRect/>
          </a:stretch>
        </p:blipFill>
        <p:spPr>
          <a:xfrm>
            <a:off x="2765454" y="1371600"/>
            <a:ext cx="3973965" cy="4838700"/>
          </a:xfrm>
          <a:prstGeom prst="rect">
            <a:avLst/>
          </a:prstGeom>
        </p:spPr>
      </p:pic>
    </p:spTree>
    <p:extLst>
      <p:ext uri="{BB962C8B-B14F-4D97-AF65-F5344CB8AC3E}">
        <p14:creationId xmlns:p14="http://schemas.microsoft.com/office/powerpoint/2010/main" val="3745667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299353" y="386582"/>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8" name="ZoneTexte 7">
            <a:extLst>
              <a:ext uri="{FF2B5EF4-FFF2-40B4-BE49-F238E27FC236}">
                <a16:creationId xmlns:a16="http://schemas.microsoft.com/office/drawing/2014/main" id="{3EE13966-DC80-74B5-3ACC-8346DBDD8CEC}"/>
              </a:ext>
            </a:extLst>
          </p:cNvPr>
          <p:cNvSpPr txBox="1"/>
          <p:nvPr/>
        </p:nvSpPr>
        <p:spPr>
          <a:xfrm>
            <a:off x="413374" y="61545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الآن سوف نراجع الكلمات التي تعرفنا عليها. أنا أشير وأنت تقول. </a:t>
            </a:r>
          </a:p>
        </p:txBody>
      </p:sp>
      <p:grpSp>
        <p:nvGrpSpPr>
          <p:cNvPr id="24" name="Groupe 23">
            <a:extLst>
              <a:ext uri="{FF2B5EF4-FFF2-40B4-BE49-F238E27FC236}">
                <a16:creationId xmlns:a16="http://schemas.microsoft.com/office/drawing/2014/main" id="{9A46AF90-21BA-ECB1-4838-D8D3CFF5FB57}"/>
              </a:ext>
            </a:extLst>
          </p:cNvPr>
          <p:cNvGrpSpPr/>
          <p:nvPr/>
        </p:nvGrpSpPr>
        <p:grpSpPr>
          <a:xfrm>
            <a:off x="312517" y="35103"/>
            <a:ext cx="8468888" cy="324000"/>
            <a:chOff x="312517" y="-3809"/>
            <a:chExt cx="8468888" cy="360000"/>
          </a:xfrm>
          <a:noFill/>
        </p:grpSpPr>
        <p:sp>
          <p:nvSpPr>
            <p:cNvPr id="25" name="Rectangle : coins arrondis 24">
              <a:extLst>
                <a:ext uri="{FF2B5EF4-FFF2-40B4-BE49-F238E27FC236}">
                  <a16:creationId xmlns:a16="http://schemas.microsoft.com/office/drawing/2014/main" id="{F6EC53D1-2E93-C481-C54E-E9790FEC96CA}"/>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6" name="Rectangle : coins arrondis 25">
              <a:extLst>
                <a:ext uri="{FF2B5EF4-FFF2-40B4-BE49-F238E27FC236}">
                  <a16:creationId xmlns:a16="http://schemas.microsoft.com/office/drawing/2014/main" id="{8532D132-33ED-C815-798E-94331F7FB3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7" name="Rectangle : coins arrondis 26">
              <a:extLst>
                <a:ext uri="{FF2B5EF4-FFF2-40B4-BE49-F238E27FC236}">
                  <a16:creationId xmlns:a16="http://schemas.microsoft.com/office/drawing/2014/main" id="{4C00DFEA-A38C-B0DA-542C-F5B8D3BC0BF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8" name="Rectangle : coins arrondis 27">
              <a:extLst>
                <a:ext uri="{FF2B5EF4-FFF2-40B4-BE49-F238E27FC236}">
                  <a16:creationId xmlns:a16="http://schemas.microsoft.com/office/drawing/2014/main" id="{4D0C9F7E-374B-1DDE-3656-379D4824128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0" name="Rectangle : coins arrondis 29">
              <a:extLst>
                <a:ext uri="{FF2B5EF4-FFF2-40B4-BE49-F238E27FC236}">
                  <a16:creationId xmlns:a16="http://schemas.microsoft.com/office/drawing/2014/main" id="{24CF9420-40DC-BFB5-2A7B-44E36C37F179}"/>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31" name="Picture 49" descr="A cartoon of a person teaching a group of children&#10;&#10;Description automatically generated">
            <a:extLst>
              <a:ext uri="{FF2B5EF4-FFF2-40B4-BE49-F238E27FC236}">
                <a16:creationId xmlns:a16="http://schemas.microsoft.com/office/drawing/2014/main" id="{D3FC03A0-6E5C-C684-F48B-90A53BD4D1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2" name="Image 1">
            <a:extLst>
              <a:ext uri="{FF2B5EF4-FFF2-40B4-BE49-F238E27FC236}">
                <a16:creationId xmlns:a16="http://schemas.microsoft.com/office/drawing/2014/main" id="{7964A134-BF57-225F-4715-08C7F3DBF844}"/>
              </a:ext>
            </a:extLst>
          </p:cNvPr>
          <p:cNvPicPr>
            <a:picLocks noChangeAspect="1"/>
          </p:cNvPicPr>
          <p:nvPr/>
        </p:nvPicPr>
        <p:blipFill>
          <a:blip r:embed="rId5"/>
          <a:stretch>
            <a:fillRect/>
          </a:stretch>
        </p:blipFill>
        <p:spPr>
          <a:xfrm>
            <a:off x="1066800" y="1577986"/>
            <a:ext cx="6924675" cy="4721003"/>
          </a:xfrm>
          <a:prstGeom prst="rect">
            <a:avLst/>
          </a:prstGeom>
        </p:spPr>
      </p:pic>
      <p:pic>
        <p:nvPicPr>
          <p:cNvPr id="10" name="Google Shape;974;p44">
            <a:extLst>
              <a:ext uri="{FF2B5EF4-FFF2-40B4-BE49-F238E27FC236}">
                <a16:creationId xmlns:a16="http://schemas.microsoft.com/office/drawing/2014/main" id="{CF9C5CFC-9B2C-CA55-D1C7-804D222FAB34}"/>
              </a:ext>
            </a:extLst>
          </p:cNvPr>
          <p:cNvPicPr preferRelativeResize="0"/>
          <p:nvPr/>
        </p:nvPicPr>
        <p:blipFill rotWithShape="1">
          <a:blip r:embed="rId6">
            <a:alphaModFix/>
            <a:extLst>
              <a:ext uri="{BEBA8EAE-BF5A-486C-A8C5-ECC9F3942E4B}">
                <a14:imgProps xmlns:a14="http://schemas.microsoft.com/office/drawing/2010/main">
                  <a14:imgLayer r:embed="rId7">
                    <a14:imgEffect>
                      <a14:backgroundRemoval t="7760" b="95062" l="7506" r="89831">
                        <a14:foregroundMark x1="54237" y1="95238" x2="54237" y2="95238"/>
                        <a14:foregroundMark x1="29298" y1="10406" x2="29298" y2="10406"/>
                        <a14:foregroundMark x1="29782" y1="9171" x2="29782" y2="9171"/>
                        <a14:foregroundMark x1="7748" y1="53086" x2="7748" y2="53086"/>
                        <a14:foregroundMark x1="7748" y1="53086" x2="7748" y2="53086"/>
                        <a14:foregroundMark x1="63680" y1="61199" x2="63680" y2="61199"/>
                        <a14:foregroundMark x1="29540" y1="7760" x2="29540" y2="7760"/>
                        <a14:foregroundMark x1="29540" y1="7760" x2="29540" y2="7760"/>
                      </a14:backgroundRemoval>
                    </a14:imgEffect>
                  </a14:imgLayer>
                </a14:imgProps>
              </a:ext>
            </a:extLst>
          </a:blip>
          <a:srcRect/>
          <a:stretch/>
        </p:blipFill>
        <p:spPr>
          <a:xfrm rot="20714367">
            <a:off x="2659693" y="3004250"/>
            <a:ext cx="895176" cy="1404065"/>
          </a:xfrm>
          <a:prstGeom prst="rect">
            <a:avLst/>
          </a:prstGeom>
          <a:noFill/>
          <a:ln>
            <a:noFill/>
          </a:ln>
        </p:spPr>
      </p:pic>
    </p:spTree>
    <p:extLst>
      <p:ext uri="{BB962C8B-B14F-4D97-AF65-F5344CB8AC3E}">
        <p14:creationId xmlns:p14="http://schemas.microsoft.com/office/powerpoint/2010/main" val="3401660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6905-2D51-B2EF-81F5-5A05CA3E17F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C26C9DB-6851-7E64-4338-94A0AE795673}"/>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FCE82BF-2325-03EE-2474-5D99ECD0B23D}"/>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281A9662-0AA6-3E8F-923E-2DABEC7D46BB}"/>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0239349B-F5A9-F5B1-03A3-3105DED7287E}"/>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D24F4C72-5592-D69D-E652-8E3B8A05FFA2}"/>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3AAA06EB-D464-EABE-797D-58E881DD5AED}"/>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F574A39B-ED0B-86E3-7C06-A7221F8A3812}"/>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BAF60732-58B8-E998-21DD-945CDA2F178D}"/>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E0126BAA-AC2C-D553-BC8E-F1678A6F1036}"/>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819465CE-822E-481F-32C8-0A2F6C8DB07B}"/>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7617B282-3112-DF3A-51D5-A88D84A3D008}"/>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4A67F7F9-5012-9B84-09EB-C4E446A59898}"/>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19E8FDF0-FF3F-4114-36B9-5622B68036EB}"/>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1DF0A8EC-DD0D-303A-8CE0-5D1CD3DC57E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9F9AA69A-DE59-BC5E-39BD-FFE7DF20EB1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4C842E5-08DF-3AF4-0997-B6F567ABB62E}"/>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472A2DFE-9334-5F40-A0B3-096733DBA8C1}"/>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ACD9B853-CFDB-0314-0E7F-75D6609C45E9}"/>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FDE756B1-A22F-00E8-4D1B-0F9F8B6710D2}"/>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1D119F56-34E6-ADB3-8A46-C979186BE8E2}"/>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DA30297C-5A95-091C-C978-B23798804CD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BE1A4267-9D4E-9F26-C2CB-E4DEFB0EF66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3728EE0E-9664-997B-ACB0-D5EB88A410F8}"/>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9B7D278D-B422-7F1B-800D-91CCA1A3F372}"/>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92B20805-5F54-F9DF-5453-08D98F1DC314}"/>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32374FE-E8F6-1813-BA8E-D5536DB833D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F44FB51F-BA4D-F5DC-5931-1D8B4AAA9026}"/>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7CD770A9-5362-4689-B5FC-C9C4A69CDE70}"/>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4E852765-6437-3F30-C94E-1BCC84C66F9E}"/>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C8A6D7FC-DA6C-1398-9DAE-836B267DC597}"/>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1C27D3AE-1925-7618-A36D-C539BC209910}"/>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6E27D862-01B1-59A3-EC81-D1FCBD243E48}"/>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22177F21-9BD9-18D7-D3DD-4BD7959F271A}"/>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44208A82-2A18-7875-3D01-9D02822CED72}"/>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63D15360-8BF2-5088-A36E-2763124BA85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850AA935-7337-57CD-94B3-119EA2EA00B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20E21046-ECF4-C232-2042-77EDC97B1972}"/>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D0F4B9B0-2ED3-A2B0-5937-71E7D073120D}"/>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E601BFD9-BE34-6EAB-C1AC-188D8FB972BF}"/>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D4502F4B-7C6C-E7B8-723D-5CAFD0A0E2C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2227404-C85F-44FF-B1E7-260D926B51F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E881C567-5E73-2EC2-1F3C-5CB727225CE2}"/>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B674F84D-9EDD-FDDE-A88C-661624C2D87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4C4B5498-CA9E-360D-FF01-B440BC98FF1A}"/>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42F42063-F311-E30A-F97D-E3A32CD731C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00057AA9-791A-4E90-2C7E-7E5883C27AEF}"/>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78884935-03E2-D8BF-1DFF-5DB045060BBC}"/>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8B62CC16-6437-523C-68C1-6CC8A1B1F4A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3C64E65-D40B-2912-59F5-EF419CD7F716}"/>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1A5FBFEA-9819-3CC8-E962-D3DEB0D9304D}"/>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5C376E5A-962F-3E75-316B-9E62CE51FCE0}"/>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C3607A64-7529-5786-39FE-6CE89B235F3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1D6C52BA-C4D8-9DED-F653-D1AE09159ACC}"/>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30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416738D-3AC8-0FCF-11F4-8B72C85A244A}"/>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61" name="Ellipse 60">
            <a:extLst>
              <a:ext uri="{FF2B5EF4-FFF2-40B4-BE49-F238E27FC236}">
                <a16:creationId xmlns:a16="http://schemas.microsoft.com/office/drawing/2014/main" id="{5504F1D6-FBCE-0FBD-CF47-6C127825C57E}"/>
              </a:ext>
            </a:extLst>
          </p:cNvPr>
          <p:cNvSpPr/>
          <p:nvPr/>
        </p:nvSpPr>
        <p:spPr>
          <a:xfrm>
            <a:off x="1130786" y="-12214"/>
            <a:ext cx="6882428" cy="6882428"/>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089750FE-AC09-38C9-6AD6-AA7BA2F519B8}"/>
              </a:ext>
            </a:extLst>
          </p:cNvPr>
          <p:cNvGrpSpPr/>
          <p:nvPr/>
        </p:nvGrpSpPr>
        <p:grpSpPr>
          <a:xfrm>
            <a:off x="487749" y="1809265"/>
            <a:ext cx="8168503" cy="2879730"/>
            <a:chOff x="487749" y="1809265"/>
            <a:chExt cx="8168503" cy="2879730"/>
          </a:xfrm>
        </p:grpSpPr>
        <p:sp>
          <p:nvSpPr>
            <p:cNvPr id="7" name="ZoneTexte 6">
              <a:extLst>
                <a:ext uri="{FF2B5EF4-FFF2-40B4-BE49-F238E27FC236}">
                  <a16:creationId xmlns:a16="http://schemas.microsoft.com/office/drawing/2014/main" id="{C1F8C563-18D1-A5D6-0440-5A9573A9CE92}"/>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3. استماع وتحدث</a:t>
              </a:r>
            </a:p>
          </p:txBody>
        </p:sp>
        <p:sp>
          <p:nvSpPr>
            <p:cNvPr id="57" name="ZoneTexte 56">
              <a:extLst>
                <a:ext uri="{FF2B5EF4-FFF2-40B4-BE49-F238E27FC236}">
                  <a16:creationId xmlns:a16="http://schemas.microsoft.com/office/drawing/2014/main" id="{E10C1E20-9D9F-CC41-89AC-04EB67521B1F}"/>
                </a:ext>
              </a:extLst>
            </p:cNvPr>
            <p:cNvSpPr txBox="1"/>
            <p:nvPr/>
          </p:nvSpPr>
          <p:spPr>
            <a:xfrm>
              <a:off x="487749" y="3172185"/>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استثمار البنيات اللغوية.</a:t>
              </a:r>
            </a:p>
          </p:txBody>
        </p:sp>
        <p:sp>
          <p:nvSpPr>
            <p:cNvPr id="59" name="ZoneTexte 58">
              <a:extLst>
                <a:ext uri="{FF2B5EF4-FFF2-40B4-BE49-F238E27FC236}">
                  <a16:creationId xmlns:a16="http://schemas.microsoft.com/office/drawing/2014/main" id="{169215E6-8914-218E-82AE-6C19943D8408}"/>
                </a:ext>
              </a:extLst>
            </p:cNvPr>
            <p:cNvSpPr txBox="1"/>
            <p:nvPr/>
          </p:nvSpPr>
          <p:spPr>
            <a:xfrm>
              <a:off x="487749" y="4042664"/>
              <a:ext cx="8168503" cy="646331"/>
            </a:xfrm>
            <a:prstGeom prst="rect">
              <a:avLst/>
            </a:prstGeom>
            <a:noFill/>
          </p:spPr>
          <p:txBody>
            <a:bodyPr wrap="square" rtlCol="0">
              <a:spAutoFit/>
            </a:bodyPr>
            <a:lstStyle/>
            <a:p>
              <a:pPr algn="ctr"/>
              <a:r>
                <a:rPr lang="ar-MA" sz="3600" b="1" dirty="0">
                  <a:solidFill>
                    <a:srgbClr val="0097B2"/>
                  </a:solidFill>
                  <a:latin typeface="Microsoft Uighur" panose="02000000000000000000" pitchFamily="2" charset="-78"/>
                  <a:cs typeface="Microsoft Uighur" panose="02000000000000000000" pitchFamily="2" charset="-78"/>
                </a:rPr>
                <a:t>ضمائر أنا _ هذا _ هذه / الجملة الاسمية (المفرد المذكر والمؤنث)</a:t>
              </a:r>
            </a:p>
          </p:txBody>
        </p:sp>
      </p:grpSp>
      <p:sp>
        <p:nvSpPr>
          <p:cNvPr id="2" name="TextBox 6">
            <a:extLst>
              <a:ext uri="{FF2B5EF4-FFF2-40B4-BE49-F238E27FC236}">
                <a16:creationId xmlns:a16="http://schemas.microsoft.com/office/drawing/2014/main" id="{812A6AFB-1031-24F8-9227-A2CC9F8F1C43}"/>
              </a:ext>
            </a:extLst>
          </p:cNvPr>
          <p:cNvSpPr txBox="1"/>
          <p:nvPr/>
        </p:nvSpPr>
        <p:spPr>
          <a:xfrm>
            <a:off x="1480953" y="-53463"/>
            <a:ext cx="6254055" cy="2352054"/>
          </a:xfrm>
          <a:prstGeom prst="rect">
            <a:avLst/>
          </a:prstGeom>
        </p:spPr>
        <p:txBody>
          <a:bodyPr wrap="square" lIns="0" tIns="0" rIns="0" bIns="0" rtlCol="0" anchor="t">
            <a:spAutoFit/>
          </a:bodyPr>
          <a:lstStyle/>
          <a:p>
            <a:pPr algn="ctr" rtl="1">
              <a:lnSpc>
                <a:spcPts val="5486"/>
              </a:lnSpc>
            </a:pPr>
            <a:endParaRPr lang="ar-MA" sz="1400" b="1" dirty="0">
              <a:solidFill>
                <a:srgbClr val="106585"/>
              </a:solidFill>
              <a:latin typeface="Calibri" panose="020F0502020204030204" pitchFamily="34" charset="0"/>
              <a:cs typeface="Calibri" panose="020F0502020204030204" pitchFamily="34" charset="0"/>
            </a:endParaRPr>
          </a:p>
          <a:p>
            <a:pPr algn="ctr" defTabSz="685834" rtl="1">
              <a:defRPr/>
            </a:pPr>
            <a:endParaRPr lang="ar-MA" b="1" dirty="0">
              <a:solidFill>
                <a:srgbClr val="3795AF"/>
              </a:solidFill>
              <a:latin typeface="Dosis" pitchFamily="2" charset="0"/>
              <a:cs typeface="Calibri" panose="020F0502020204030204" pitchFamily="34" charset="0"/>
            </a:endParaRPr>
          </a:p>
          <a:p>
            <a:pPr algn="ctr" rtl="1">
              <a:lnSpc>
                <a:spcPts val="5486"/>
              </a:lnSpc>
            </a:pPr>
            <a:endParaRPr lang="fr-MA" sz="3600" b="1" dirty="0">
              <a:solidFill>
                <a:srgbClr val="3795AF"/>
              </a:solidFill>
              <a:latin typeface="Dosis" pitchFamily="2" charset="0"/>
              <a:cs typeface="Calibri" panose="020F0502020204030204" pitchFamily="34" charset="0"/>
            </a:endParaRPr>
          </a:p>
          <a:p>
            <a:pPr marL="742950" indent="-742950" algn="ctr" rtl="1">
              <a:lnSpc>
                <a:spcPts val="5486"/>
              </a:lnSpc>
              <a:buAutoNum type="arabicPeriod"/>
            </a:pPr>
            <a:endParaRPr lang="ar-MA" sz="40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3381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69402"/>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9A64E48D-8042-E15A-390F-A065137E996C}"/>
              </a:ext>
            </a:extLst>
          </p:cNvPr>
          <p:cNvSpPr txBox="1"/>
          <p:nvPr/>
        </p:nvSpPr>
        <p:spPr>
          <a:xfrm>
            <a:off x="462013" y="601822"/>
            <a:ext cx="7694843"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نمر الآن للحكاية. من يذكرنا ببعض مقاطعها؟</a:t>
            </a:r>
          </a:p>
          <a:p>
            <a:pPr marL="0" marR="0" lvl="0" indent="0" algn="r" rtl="1">
              <a:lnSpc>
                <a:spcPct val="100000"/>
              </a:lnSpc>
              <a:spcBef>
                <a:spcPts val="0"/>
              </a:spcBef>
              <a:spcAft>
                <a:spcPts val="0"/>
              </a:spcAft>
              <a:buClr>
                <a:srgbClr val="A5A5A5"/>
              </a:buClr>
              <a:buSzPts val="1800"/>
              <a:buFont typeface="Calibri"/>
              <a:buNone/>
            </a:pP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8" name="Groupe 7">
            <a:extLst>
              <a:ext uri="{FF2B5EF4-FFF2-40B4-BE49-F238E27FC236}">
                <a16:creationId xmlns:a16="http://schemas.microsoft.com/office/drawing/2014/main" id="{0E091B52-1E40-7E2D-6D66-61E2D28A5654}"/>
              </a:ext>
            </a:extLst>
          </p:cNvPr>
          <p:cNvGrpSpPr/>
          <p:nvPr/>
        </p:nvGrpSpPr>
        <p:grpSpPr>
          <a:xfrm>
            <a:off x="312517" y="35103"/>
            <a:ext cx="8468888" cy="324000"/>
            <a:chOff x="312517" y="-3809"/>
            <a:chExt cx="8468888" cy="360000"/>
          </a:xfrm>
          <a:noFill/>
        </p:grpSpPr>
        <p:sp>
          <p:nvSpPr>
            <p:cNvPr id="13" name="Rectangle : coins arrondis 12">
              <a:extLst>
                <a:ext uri="{FF2B5EF4-FFF2-40B4-BE49-F238E27FC236}">
                  <a16:creationId xmlns:a16="http://schemas.microsoft.com/office/drawing/2014/main" id="{37153208-C147-FB89-2486-3154F32153F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8AC4ADAA-741A-8A71-EC94-FA1E9FE5132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ECF00F62-CB5C-1FC8-6846-B10CB3FDBD7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FC80432D-19B5-CC45-9B55-036FD541CF3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6920C18D-5A4E-DDAA-3FF4-A6C7B023CB5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ABF5785D-2D5E-895C-7644-251232E4B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2651" y="1622040"/>
            <a:ext cx="5930750" cy="4192869"/>
          </a:xfrm>
          <a:prstGeom prst="rect">
            <a:avLst/>
          </a:prstGeom>
        </p:spPr>
      </p:pic>
      <p:pic>
        <p:nvPicPr>
          <p:cNvPr id="11" name="Picture 49" descr="A cartoon of a person teaching a group of children&#10;&#10;Description automatically generated">
            <a:extLst>
              <a:ext uri="{FF2B5EF4-FFF2-40B4-BE49-F238E27FC236}">
                <a16:creationId xmlns:a16="http://schemas.microsoft.com/office/drawing/2014/main" id="{E03C64B6-3086-D684-6FB6-DA86045987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spTree>
    <p:extLst>
      <p:ext uri="{BB962C8B-B14F-4D97-AF65-F5344CB8AC3E}">
        <p14:creationId xmlns:p14="http://schemas.microsoft.com/office/powerpoint/2010/main" val="3071457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10A2-8CC4-F356-1CEC-215ADB11DFB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55885BC-5C92-B5D1-2BA2-17F8227376E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2BCBA4C-1D68-D4E1-027A-E97B4480875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5A764A5-F0E4-BF1F-E154-46E03D736506}"/>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084E646-B171-D51F-C96F-4C4F5EBEE4FE}"/>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C6DA87A-7483-3929-8774-9567ED65D3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9EE15EED-8C15-7927-3EEE-9C57A82E9F8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A1A7284-F387-2E8C-F1F0-46193025643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370;p72">
            <a:extLst>
              <a:ext uri="{FF2B5EF4-FFF2-40B4-BE49-F238E27FC236}">
                <a16:creationId xmlns:a16="http://schemas.microsoft.com/office/drawing/2014/main" id="{5137347F-3DF4-713F-4DE1-94D18232D24C}"/>
              </a:ext>
            </a:extLst>
          </p:cNvPr>
          <p:cNvSpPr txBox="1"/>
          <p:nvPr/>
        </p:nvSpPr>
        <p:spPr>
          <a:xfrm>
            <a:off x="-21389" y="616538"/>
            <a:ext cx="8222105"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بعد أن حكينا مقاطع من الحكاية، سنتعلم الآن كيف نركب جملا. سأبدأ أنا أولا. انتبهوا ولا تكرروا بعدي.</a:t>
            </a:r>
          </a:p>
          <a:p>
            <a:pPr marL="0" marR="0" lvl="0" indent="0" algn="r" rtl="1">
              <a:lnSpc>
                <a:spcPct val="100000"/>
              </a:lnSpc>
              <a:spcBef>
                <a:spcPts val="0"/>
              </a:spcBef>
              <a:spcAft>
                <a:spcPts val="0"/>
              </a:spcAft>
              <a:buClr>
                <a:srgbClr val="A5A5A5"/>
              </a:buClr>
              <a:buSzPts val="1800"/>
              <a:buFont typeface="Calibri"/>
              <a:buNone/>
            </a:pP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5" name="Groupe 14">
            <a:extLst>
              <a:ext uri="{FF2B5EF4-FFF2-40B4-BE49-F238E27FC236}">
                <a16:creationId xmlns:a16="http://schemas.microsoft.com/office/drawing/2014/main" id="{3D27B50F-9463-9F49-97DB-455A83155D31}"/>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F4ADF8D5-0BEA-72E3-D35B-F30E48C07BE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CD92E5F9-5D9E-A9F2-DD5C-C0A7047DEFD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C3491560-5516-E705-36D7-A70FA4D7206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9907ED0D-3269-CE3B-2F3C-B499B17B1A4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63A03B79-82A0-C46E-6490-41A34CDC61D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2" name="Image 11">
            <a:extLst>
              <a:ext uri="{FF2B5EF4-FFF2-40B4-BE49-F238E27FC236}">
                <a16:creationId xmlns:a16="http://schemas.microsoft.com/office/drawing/2014/main" id="{769457C2-C5B9-8ABC-D502-AF1FB013DE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7879" y="1733851"/>
            <a:ext cx="4668253" cy="3771012"/>
          </a:xfrm>
          <a:prstGeom prst="rect">
            <a:avLst/>
          </a:prstGeom>
        </p:spPr>
      </p:pic>
    </p:spTree>
    <p:extLst>
      <p:ext uri="{BB962C8B-B14F-4D97-AF65-F5344CB8AC3E}">
        <p14:creationId xmlns:p14="http://schemas.microsoft.com/office/powerpoint/2010/main" val="297556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35983"/>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14;p76">
            <a:extLst>
              <a:ext uri="{FF2B5EF4-FFF2-40B4-BE49-F238E27FC236}">
                <a16:creationId xmlns:a16="http://schemas.microsoft.com/office/drawing/2014/main" id="{7E00EFD9-E8E7-1A83-0E3D-16B50AA3514D}"/>
              </a:ext>
            </a:extLst>
          </p:cNvPr>
          <p:cNvSpPr txBox="1"/>
          <p:nvPr/>
        </p:nvSpPr>
        <p:spPr>
          <a:xfrm>
            <a:off x="1182500" y="584942"/>
            <a:ext cx="6974356" cy="583517"/>
          </a:xfrm>
          <a:prstGeom prst="rect">
            <a:avLst/>
          </a:prstGeom>
          <a:noFill/>
          <a:ln>
            <a:noFill/>
          </a:ln>
        </p:spPr>
        <p:txBody>
          <a:bodyPr spcFirstLastPara="1" wrap="square" lIns="91425" tIns="45700" rIns="91425" bIns="45700" anchor="t" anchorCtr="0">
            <a:spAutoFit/>
          </a:bodyPr>
          <a:lstStyle/>
          <a:p>
            <a:pPr marL="0" lvl="1" algn="r" rtl="1">
              <a:lnSpc>
                <a:spcPct val="83777"/>
              </a:lnSpc>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أنا ندى.</a:t>
            </a:r>
          </a:p>
          <a:p>
            <a:pPr marL="0" marR="0" lvl="1" indent="0" algn="r" rtl="0">
              <a:lnSpc>
                <a:spcPct val="83777"/>
              </a:lnSpc>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15" name="Groupe 14">
            <a:extLst>
              <a:ext uri="{FF2B5EF4-FFF2-40B4-BE49-F238E27FC236}">
                <a16:creationId xmlns:a16="http://schemas.microsoft.com/office/drawing/2014/main" id="{729E3D12-3BBA-8E6B-31F3-934F031A571F}"/>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FD7EB69F-EE0B-31D4-66A3-470BE953E13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BDA28E57-32F8-A84E-A738-4733E57E225E}"/>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37E8BFEB-A414-272A-7D9D-790D5459B02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5677AEC2-0397-3535-6965-1132658F09E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9818A756-4139-0B33-595A-4EF841DB64E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0" name="Groupe 9">
            <a:extLst>
              <a:ext uri="{FF2B5EF4-FFF2-40B4-BE49-F238E27FC236}">
                <a16:creationId xmlns:a16="http://schemas.microsoft.com/office/drawing/2014/main" id="{E0484A41-0246-444B-3172-4C9BA272B798}"/>
              </a:ext>
            </a:extLst>
          </p:cNvPr>
          <p:cNvGrpSpPr/>
          <p:nvPr/>
        </p:nvGrpSpPr>
        <p:grpSpPr>
          <a:xfrm>
            <a:off x="572961" y="684483"/>
            <a:ext cx="925962" cy="925962"/>
            <a:chOff x="422071" y="716437"/>
            <a:chExt cx="925962" cy="925962"/>
          </a:xfrm>
        </p:grpSpPr>
        <p:sp>
          <p:nvSpPr>
            <p:cNvPr id="11" name="Rectangle : coins arrondis 10">
              <a:extLst>
                <a:ext uri="{FF2B5EF4-FFF2-40B4-BE49-F238E27FC236}">
                  <a16:creationId xmlns:a16="http://schemas.microsoft.com/office/drawing/2014/main" id="{67F516E3-CE2D-FC97-C119-4B4F37AE63EA}"/>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E74D9A3E-9F04-9298-7EB2-9F28867C40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23" name="Image 22">
            <a:extLst>
              <a:ext uri="{FF2B5EF4-FFF2-40B4-BE49-F238E27FC236}">
                <a16:creationId xmlns:a16="http://schemas.microsoft.com/office/drawing/2014/main" id="{5BB62982-A876-3B94-1472-AA201620EED7}"/>
              </a:ext>
            </a:extLst>
          </p:cNvPr>
          <p:cNvPicPr>
            <a:picLocks noChangeAspect="1"/>
          </p:cNvPicPr>
          <p:nvPr/>
        </p:nvPicPr>
        <p:blipFill>
          <a:blip r:embed="rId5"/>
          <a:stretch>
            <a:fillRect/>
          </a:stretch>
        </p:blipFill>
        <p:spPr>
          <a:xfrm>
            <a:off x="3338377" y="2111053"/>
            <a:ext cx="2417167" cy="3286642"/>
          </a:xfrm>
          <a:prstGeom prst="rect">
            <a:avLst/>
          </a:prstGeom>
        </p:spPr>
      </p:pic>
    </p:spTree>
    <p:extLst>
      <p:ext uri="{BB962C8B-B14F-4D97-AF65-F5344CB8AC3E}">
        <p14:creationId xmlns:p14="http://schemas.microsoft.com/office/powerpoint/2010/main" val="1090581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B780A-FB85-5597-1CFA-A78B4F13EBD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DC93F2A-4B76-3794-F6FD-5D1E19F4B1F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09301D1-B3EA-89F2-EB04-B69A5AE2BE7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6DC2DF6-1CB6-6DB1-5225-BD956F955C9E}"/>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AE19423-CB37-24FB-4BA6-D8C288E6FD6B}"/>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D4F5890-A438-FB99-7A19-89435A2AF1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35983"/>
            <a:ext cx="344372" cy="328748"/>
          </a:xfrm>
          <a:prstGeom prst="rect">
            <a:avLst/>
          </a:prstGeom>
        </p:spPr>
      </p:pic>
      <p:sp>
        <p:nvSpPr>
          <p:cNvPr id="33" name="Rectangle 32">
            <a:extLst>
              <a:ext uri="{FF2B5EF4-FFF2-40B4-BE49-F238E27FC236}">
                <a16:creationId xmlns:a16="http://schemas.microsoft.com/office/drawing/2014/main" id="{34A4B076-8474-BAA9-D1F9-EF9DBAF4CF5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63BA860-7251-C39E-9893-DB04AF57DA2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14;p76">
            <a:extLst>
              <a:ext uri="{FF2B5EF4-FFF2-40B4-BE49-F238E27FC236}">
                <a16:creationId xmlns:a16="http://schemas.microsoft.com/office/drawing/2014/main" id="{F1291188-4309-A608-298E-D862D436D5C1}"/>
              </a:ext>
            </a:extLst>
          </p:cNvPr>
          <p:cNvSpPr txBox="1"/>
          <p:nvPr/>
        </p:nvSpPr>
        <p:spPr>
          <a:xfrm>
            <a:off x="1182500" y="584942"/>
            <a:ext cx="6974356" cy="583517"/>
          </a:xfrm>
          <a:prstGeom prst="rect">
            <a:avLst/>
          </a:prstGeom>
          <a:noFill/>
          <a:ln>
            <a:noFill/>
          </a:ln>
        </p:spPr>
        <p:txBody>
          <a:bodyPr spcFirstLastPara="1" wrap="square" lIns="91425" tIns="45700" rIns="91425" bIns="45700" anchor="t" anchorCtr="0">
            <a:spAutoFit/>
          </a:bodyPr>
          <a:lstStyle/>
          <a:p>
            <a:pPr marL="0" lvl="1" algn="r" rtl="1">
              <a:lnSpc>
                <a:spcPct val="83777"/>
              </a:lnSpc>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هذا صديقي مجد.</a:t>
            </a:r>
          </a:p>
          <a:p>
            <a:pPr marL="0" marR="0" lvl="1" indent="0" algn="r" rtl="0">
              <a:lnSpc>
                <a:spcPct val="83777"/>
              </a:lnSpc>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15" name="Groupe 14">
            <a:extLst>
              <a:ext uri="{FF2B5EF4-FFF2-40B4-BE49-F238E27FC236}">
                <a16:creationId xmlns:a16="http://schemas.microsoft.com/office/drawing/2014/main" id="{5050D441-2B89-4641-4030-D3D90D2FBAA6}"/>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3C7694F1-D0F3-CABC-3963-0DC4D32EC4E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3597EFA8-3ACB-0D24-CADB-A7E5A87E9A4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12547A1-D13D-538E-AE31-AF6316F4B31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59E904B5-D126-BBF5-DBD9-AEAF1312419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B09A677A-71D4-6A75-A548-8D96C5F0C0B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0" name="Groupe 9">
            <a:extLst>
              <a:ext uri="{FF2B5EF4-FFF2-40B4-BE49-F238E27FC236}">
                <a16:creationId xmlns:a16="http://schemas.microsoft.com/office/drawing/2014/main" id="{7CBEB3CB-9479-F192-7DF2-EF73B21604BA}"/>
              </a:ext>
            </a:extLst>
          </p:cNvPr>
          <p:cNvGrpSpPr/>
          <p:nvPr/>
        </p:nvGrpSpPr>
        <p:grpSpPr>
          <a:xfrm>
            <a:off x="572961" y="684483"/>
            <a:ext cx="925962" cy="925962"/>
            <a:chOff x="422071" y="716437"/>
            <a:chExt cx="925962" cy="925962"/>
          </a:xfrm>
        </p:grpSpPr>
        <p:sp>
          <p:nvSpPr>
            <p:cNvPr id="11" name="Rectangle : coins arrondis 10">
              <a:extLst>
                <a:ext uri="{FF2B5EF4-FFF2-40B4-BE49-F238E27FC236}">
                  <a16:creationId xmlns:a16="http://schemas.microsoft.com/office/drawing/2014/main" id="{7487AE3C-770E-5DEE-9E16-B0EB10356A15}"/>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83E5BC64-1B7E-C5B1-BABF-18CF5F273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8" name="Image 7">
            <a:extLst>
              <a:ext uri="{FF2B5EF4-FFF2-40B4-BE49-F238E27FC236}">
                <a16:creationId xmlns:a16="http://schemas.microsoft.com/office/drawing/2014/main" id="{A9467F25-C6DD-AE74-29F5-8FE4EEBD5E6F}"/>
              </a:ext>
            </a:extLst>
          </p:cNvPr>
          <p:cNvPicPr>
            <a:picLocks noChangeAspect="1"/>
          </p:cNvPicPr>
          <p:nvPr/>
        </p:nvPicPr>
        <p:blipFill>
          <a:blip r:embed="rId5"/>
          <a:stretch>
            <a:fillRect/>
          </a:stretch>
        </p:blipFill>
        <p:spPr>
          <a:xfrm>
            <a:off x="1673582" y="2497482"/>
            <a:ext cx="1801985" cy="3567249"/>
          </a:xfrm>
          <a:prstGeom prst="rect">
            <a:avLst/>
          </a:prstGeom>
        </p:spPr>
      </p:pic>
      <p:sp>
        <p:nvSpPr>
          <p:cNvPr id="21" name="ZoneTexte 20">
            <a:extLst>
              <a:ext uri="{FF2B5EF4-FFF2-40B4-BE49-F238E27FC236}">
                <a16:creationId xmlns:a16="http://schemas.microsoft.com/office/drawing/2014/main" id="{F22A4E5C-3A9A-4C45-4ED2-B163785B55F7}"/>
              </a:ext>
            </a:extLst>
          </p:cNvPr>
          <p:cNvSpPr txBox="1"/>
          <p:nvPr/>
        </p:nvSpPr>
        <p:spPr>
          <a:xfrm>
            <a:off x="4402318" y="4468305"/>
            <a:ext cx="254523" cy="369332"/>
          </a:xfrm>
          <a:prstGeom prst="rect">
            <a:avLst/>
          </a:prstGeom>
          <a:solidFill>
            <a:srgbClr val="FFFFFF"/>
          </a:solidFill>
        </p:spPr>
        <p:txBody>
          <a:bodyPr wrap="square" rtlCol="0">
            <a:spAutoFit/>
          </a:bodyPr>
          <a:lstStyle/>
          <a:p>
            <a:endParaRPr lang="fr-MA" dirty="0"/>
          </a:p>
        </p:txBody>
      </p:sp>
      <p:pic>
        <p:nvPicPr>
          <p:cNvPr id="13" name="Image 12">
            <a:extLst>
              <a:ext uri="{FF2B5EF4-FFF2-40B4-BE49-F238E27FC236}">
                <a16:creationId xmlns:a16="http://schemas.microsoft.com/office/drawing/2014/main" id="{25057CAF-7247-EA0F-FE64-EF3711ADF4FC}"/>
              </a:ext>
            </a:extLst>
          </p:cNvPr>
          <p:cNvPicPr>
            <a:picLocks noChangeAspect="1"/>
          </p:cNvPicPr>
          <p:nvPr/>
        </p:nvPicPr>
        <p:blipFill>
          <a:blip r:embed="rId6"/>
          <a:stretch>
            <a:fillRect/>
          </a:stretch>
        </p:blipFill>
        <p:spPr>
          <a:xfrm>
            <a:off x="4249490" y="1486404"/>
            <a:ext cx="3502328" cy="4097064"/>
          </a:xfrm>
          <a:prstGeom prst="rect">
            <a:avLst/>
          </a:prstGeom>
        </p:spPr>
      </p:pic>
    </p:spTree>
    <p:extLst>
      <p:ext uri="{BB962C8B-B14F-4D97-AF65-F5344CB8AC3E}">
        <p14:creationId xmlns:p14="http://schemas.microsoft.com/office/powerpoint/2010/main" val="2322508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A42BE-BEB4-CC23-3A8A-6DB75E2C1A8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DA97477-E390-2AA0-B6AF-D5730B567A9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F293DB7E-17AA-1025-9A3D-76D8D7D0A0D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C8EB608-6D0A-3524-4162-23F591195E43}"/>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A283358-272D-3427-6F9F-FB68720D4D51}"/>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36DAD2B-487A-9D91-43EE-2F9CBADD72A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35983"/>
            <a:ext cx="344372" cy="328748"/>
          </a:xfrm>
          <a:prstGeom prst="rect">
            <a:avLst/>
          </a:prstGeom>
        </p:spPr>
      </p:pic>
      <p:sp>
        <p:nvSpPr>
          <p:cNvPr id="33" name="Rectangle 32">
            <a:extLst>
              <a:ext uri="{FF2B5EF4-FFF2-40B4-BE49-F238E27FC236}">
                <a16:creationId xmlns:a16="http://schemas.microsoft.com/office/drawing/2014/main" id="{E9041273-A4E7-854B-7DF8-91B4381B852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DA4A169C-C41A-C8D4-CCF9-C1FF80AC70D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14;p76">
            <a:extLst>
              <a:ext uri="{FF2B5EF4-FFF2-40B4-BE49-F238E27FC236}">
                <a16:creationId xmlns:a16="http://schemas.microsoft.com/office/drawing/2014/main" id="{D3770CE9-3F36-4F02-FD96-9F16722CE118}"/>
              </a:ext>
            </a:extLst>
          </p:cNvPr>
          <p:cNvSpPr txBox="1"/>
          <p:nvPr/>
        </p:nvSpPr>
        <p:spPr>
          <a:xfrm>
            <a:off x="1182500" y="584942"/>
            <a:ext cx="6974356" cy="583517"/>
          </a:xfrm>
          <a:prstGeom prst="rect">
            <a:avLst/>
          </a:prstGeom>
          <a:noFill/>
          <a:ln>
            <a:noFill/>
          </a:ln>
        </p:spPr>
        <p:txBody>
          <a:bodyPr spcFirstLastPara="1" wrap="square" lIns="91425" tIns="45700" rIns="91425" bIns="45700" anchor="t" anchorCtr="0">
            <a:spAutoFit/>
          </a:bodyPr>
          <a:lstStyle/>
          <a:p>
            <a:pPr marL="0" lvl="1" algn="r" rtl="1">
              <a:lnSpc>
                <a:spcPct val="83777"/>
              </a:lnSpc>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هذه محفظتي.</a:t>
            </a:r>
          </a:p>
          <a:p>
            <a:pPr marL="0" marR="0" lvl="1" indent="0" algn="r" rtl="0">
              <a:lnSpc>
                <a:spcPct val="83777"/>
              </a:lnSpc>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15" name="Groupe 14">
            <a:extLst>
              <a:ext uri="{FF2B5EF4-FFF2-40B4-BE49-F238E27FC236}">
                <a16:creationId xmlns:a16="http://schemas.microsoft.com/office/drawing/2014/main" id="{17E39BCE-0251-BE47-2710-4CDC556A0F42}"/>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70996DA7-D626-F440-A5B5-AE6DD3F0622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ED9EA1D8-4333-7FA9-BC11-51C911747FC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582692EC-EC17-88CA-13E8-14C4879F01E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3C1D5EC7-1AFA-E28F-A0B6-B634602B26F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ADFFC763-0197-BD33-1D9F-A37D348E24C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0" name="Groupe 9">
            <a:extLst>
              <a:ext uri="{FF2B5EF4-FFF2-40B4-BE49-F238E27FC236}">
                <a16:creationId xmlns:a16="http://schemas.microsoft.com/office/drawing/2014/main" id="{71A0D955-BF1B-22E7-BACF-512C56667244}"/>
              </a:ext>
            </a:extLst>
          </p:cNvPr>
          <p:cNvGrpSpPr/>
          <p:nvPr/>
        </p:nvGrpSpPr>
        <p:grpSpPr>
          <a:xfrm>
            <a:off x="572961" y="684483"/>
            <a:ext cx="925962" cy="925962"/>
            <a:chOff x="422071" y="716437"/>
            <a:chExt cx="925962" cy="925962"/>
          </a:xfrm>
        </p:grpSpPr>
        <p:sp>
          <p:nvSpPr>
            <p:cNvPr id="11" name="Rectangle : coins arrondis 10">
              <a:extLst>
                <a:ext uri="{FF2B5EF4-FFF2-40B4-BE49-F238E27FC236}">
                  <a16:creationId xmlns:a16="http://schemas.microsoft.com/office/drawing/2014/main" id="{21861C19-0851-D9FA-6EF4-E09EFF0C2450}"/>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AFE48390-203F-1862-6DCB-FD25AC3BE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4" name="Image 13">
            <a:extLst>
              <a:ext uri="{FF2B5EF4-FFF2-40B4-BE49-F238E27FC236}">
                <a16:creationId xmlns:a16="http://schemas.microsoft.com/office/drawing/2014/main" id="{9D6ACCB8-E65B-271A-C83E-21F92746DFFC}"/>
              </a:ext>
            </a:extLst>
          </p:cNvPr>
          <p:cNvPicPr>
            <a:picLocks noChangeAspect="1"/>
          </p:cNvPicPr>
          <p:nvPr/>
        </p:nvPicPr>
        <p:blipFill>
          <a:blip r:embed="rId5"/>
          <a:stretch>
            <a:fillRect/>
          </a:stretch>
        </p:blipFill>
        <p:spPr>
          <a:xfrm flipH="1">
            <a:off x="4967930" y="1521912"/>
            <a:ext cx="3222919" cy="4374241"/>
          </a:xfrm>
          <a:prstGeom prst="rect">
            <a:avLst/>
          </a:prstGeom>
        </p:spPr>
      </p:pic>
      <p:sp>
        <p:nvSpPr>
          <p:cNvPr id="21" name="ZoneTexte 20">
            <a:extLst>
              <a:ext uri="{FF2B5EF4-FFF2-40B4-BE49-F238E27FC236}">
                <a16:creationId xmlns:a16="http://schemas.microsoft.com/office/drawing/2014/main" id="{61417556-FB23-3C89-18AA-703F49CA9DF4}"/>
              </a:ext>
            </a:extLst>
          </p:cNvPr>
          <p:cNvSpPr txBox="1"/>
          <p:nvPr/>
        </p:nvSpPr>
        <p:spPr>
          <a:xfrm>
            <a:off x="4841516" y="4705541"/>
            <a:ext cx="254523" cy="369332"/>
          </a:xfrm>
          <a:prstGeom prst="rect">
            <a:avLst/>
          </a:prstGeom>
          <a:solidFill>
            <a:srgbClr val="FFFFFF"/>
          </a:solidFill>
        </p:spPr>
        <p:txBody>
          <a:bodyPr wrap="square" rtlCol="0">
            <a:spAutoFit/>
          </a:bodyPr>
          <a:lstStyle/>
          <a:p>
            <a:endParaRPr lang="fr-MA" dirty="0"/>
          </a:p>
        </p:txBody>
      </p:sp>
      <p:pic>
        <p:nvPicPr>
          <p:cNvPr id="13" name="Image 12" descr="Une image contenant clipart, dessin, accessoire, sac&#10;&#10;Description générée automatiquement">
            <a:extLst>
              <a:ext uri="{FF2B5EF4-FFF2-40B4-BE49-F238E27FC236}">
                <a16:creationId xmlns:a16="http://schemas.microsoft.com/office/drawing/2014/main" id="{5D26BDBC-DC38-EC95-60A2-21EB271ED3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8174" y="3312641"/>
            <a:ext cx="1939789" cy="2385111"/>
          </a:xfrm>
          <a:prstGeom prst="rect">
            <a:avLst/>
          </a:prstGeom>
        </p:spPr>
      </p:pic>
    </p:spTree>
    <p:extLst>
      <p:ext uri="{BB962C8B-B14F-4D97-AF65-F5344CB8AC3E}">
        <p14:creationId xmlns:p14="http://schemas.microsoft.com/office/powerpoint/2010/main" val="4112125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7C6F9-0407-507F-2AEC-4AECBC17EFA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59ED60D-D259-A332-5D59-9FEA968AC1F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626CD4A-30A7-1825-0293-8FA12A55A2D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D58082D-FE9F-2578-EF36-7727FE511AC1}"/>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4D09E8F-1516-882E-6A94-61B81FBE4B02}"/>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0BF514A-47F6-7ED9-04BA-8D0DE7F03C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35983"/>
            <a:ext cx="344372" cy="328748"/>
          </a:xfrm>
          <a:prstGeom prst="rect">
            <a:avLst/>
          </a:prstGeom>
        </p:spPr>
      </p:pic>
      <p:sp>
        <p:nvSpPr>
          <p:cNvPr id="33" name="Rectangle 32">
            <a:extLst>
              <a:ext uri="{FF2B5EF4-FFF2-40B4-BE49-F238E27FC236}">
                <a16:creationId xmlns:a16="http://schemas.microsoft.com/office/drawing/2014/main" id="{EA2BFF2F-CC94-2248-EEC2-083C8A42B04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ABD2DBD-FE98-4B47-DF58-D95B7FFDD1C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14;p76">
            <a:extLst>
              <a:ext uri="{FF2B5EF4-FFF2-40B4-BE49-F238E27FC236}">
                <a16:creationId xmlns:a16="http://schemas.microsoft.com/office/drawing/2014/main" id="{70F7F45D-E655-BAE4-748C-58D65F5DE785}"/>
              </a:ext>
            </a:extLst>
          </p:cNvPr>
          <p:cNvSpPr txBox="1"/>
          <p:nvPr/>
        </p:nvSpPr>
        <p:spPr>
          <a:xfrm>
            <a:off x="1182500" y="584942"/>
            <a:ext cx="6974356" cy="583517"/>
          </a:xfrm>
          <a:prstGeom prst="rect">
            <a:avLst/>
          </a:prstGeom>
          <a:noFill/>
          <a:ln>
            <a:noFill/>
          </a:ln>
        </p:spPr>
        <p:txBody>
          <a:bodyPr spcFirstLastPara="1" wrap="square" lIns="91425" tIns="45700" rIns="91425" bIns="45700" anchor="t" anchorCtr="0">
            <a:spAutoFit/>
          </a:bodyPr>
          <a:lstStyle/>
          <a:p>
            <a:pPr marL="0" lvl="1" algn="r" rtl="1">
              <a:lnSpc>
                <a:spcPct val="83777"/>
              </a:lnSpc>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هذا كتاب مجد.</a:t>
            </a:r>
          </a:p>
          <a:p>
            <a:pPr marL="0" marR="0" lvl="1" indent="0" algn="r" rtl="0">
              <a:lnSpc>
                <a:spcPct val="83777"/>
              </a:lnSpc>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15" name="Groupe 14">
            <a:extLst>
              <a:ext uri="{FF2B5EF4-FFF2-40B4-BE49-F238E27FC236}">
                <a16:creationId xmlns:a16="http://schemas.microsoft.com/office/drawing/2014/main" id="{BF29DFE3-48CC-23FF-6ED9-024390BF648C}"/>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71DC617A-9DCD-E2CE-9442-85A1A195ACA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1281E7C7-1E62-086F-B9B4-FCB613BEBAB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48D72C5A-ECD1-9A82-0D08-9CB35C627EB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0457DCC9-F9C5-1B05-4175-17740D99C93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EA6B46A-3190-760C-74FC-AA10A4AD7AA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0" name="Groupe 9">
            <a:extLst>
              <a:ext uri="{FF2B5EF4-FFF2-40B4-BE49-F238E27FC236}">
                <a16:creationId xmlns:a16="http://schemas.microsoft.com/office/drawing/2014/main" id="{62A6F1DE-606E-95A4-6008-0E67B46CAFD5}"/>
              </a:ext>
            </a:extLst>
          </p:cNvPr>
          <p:cNvGrpSpPr/>
          <p:nvPr/>
        </p:nvGrpSpPr>
        <p:grpSpPr>
          <a:xfrm>
            <a:off x="572961" y="684483"/>
            <a:ext cx="925962" cy="925962"/>
            <a:chOff x="422071" y="716437"/>
            <a:chExt cx="925962" cy="925962"/>
          </a:xfrm>
        </p:grpSpPr>
        <p:sp>
          <p:nvSpPr>
            <p:cNvPr id="11" name="Rectangle : coins arrondis 10">
              <a:extLst>
                <a:ext uri="{FF2B5EF4-FFF2-40B4-BE49-F238E27FC236}">
                  <a16:creationId xmlns:a16="http://schemas.microsoft.com/office/drawing/2014/main" id="{0E773C36-378C-973F-4674-E1E5D9998D3E}"/>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C45C3D2B-56A9-C8BC-7E8F-F3E3C0A08C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1" name="ZoneTexte 20">
            <a:extLst>
              <a:ext uri="{FF2B5EF4-FFF2-40B4-BE49-F238E27FC236}">
                <a16:creationId xmlns:a16="http://schemas.microsoft.com/office/drawing/2014/main" id="{F659AD6E-B722-E8E9-CC5F-B49F92F8DDAF}"/>
              </a:ext>
            </a:extLst>
          </p:cNvPr>
          <p:cNvSpPr txBox="1"/>
          <p:nvPr/>
        </p:nvSpPr>
        <p:spPr>
          <a:xfrm>
            <a:off x="4402318" y="4468305"/>
            <a:ext cx="254523" cy="369332"/>
          </a:xfrm>
          <a:prstGeom prst="rect">
            <a:avLst/>
          </a:prstGeom>
          <a:solidFill>
            <a:srgbClr val="FFFFFF"/>
          </a:solidFill>
        </p:spPr>
        <p:txBody>
          <a:bodyPr wrap="square" rtlCol="0">
            <a:spAutoFit/>
          </a:bodyPr>
          <a:lstStyle/>
          <a:p>
            <a:endParaRPr lang="fr-MA" dirty="0"/>
          </a:p>
        </p:txBody>
      </p:sp>
      <p:pic>
        <p:nvPicPr>
          <p:cNvPr id="22" name="Image 21">
            <a:extLst>
              <a:ext uri="{FF2B5EF4-FFF2-40B4-BE49-F238E27FC236}">
                <a16:creationId xmlns:a16="http://schemas.microsoft.com/office/drawing/2014/main" id="{60D3A74D-E6B6-F4A8-CD75-4C97C63F10DB}"/>
              </a:ext>
            </a:extLst>
          </p:cNvPr>
          <p:cNvPicPr>
            <a:picLocks noChangeAspect="1"/>
          </p:cNvPicPr>
          <p:nvPr/>
        </p:nvPicPr>
        <p:blipFill>
          <a:blip r:embed="rId5"/>
          <a:stretch>
            <a:fillRect/>
          </a:stretch>
        </p:blipFill>
        <p:spPr>
          <a:xfrm>
            <a:off x="4497872" y="1622039"/>
            <a:ext cx="3558473" cy="4162743"/>
          </a:xfrm>
          <a:prstGeom prst="rect">
            <a:avLst/>
          </a:prstGeom>
        </p:spPr>
      </p:pic>
      <p:pic>
        <p:nvPicPr>
          <p:cNvPr id="23" name="Image 22" descr="Une image contenant croquis, dessin, livre, illustration&#10;&#10;Description générée automatiquement">
            <a:extLst>
              <a:ext uri="{FF2B5EF4-FFF2-40B4-BE49-F238E27FC236}">
                <a16:creationId xmlns:a16="http://schemas.microsoft.com/office/drawing/2014/main" id="{771099AD-9B04-252B-53DA-E8A7081DC37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30393" y="3042934"/>
            <a:ext cx="2627031" cy="3230124"/>
          </a:xfrm>
          <a:prstGeom prst="rect">
            <a:avLst/>
          </a:prstGeom>
        </p:spPr>
      </p:pic>
    </p:spTree>
    <p:extLst>
      <p:ext uri="{BB962C8B-B14F-4D97-AF65-F5344CB8AC3E}">
        <p14:creationId xmlns:p14="http://schemas.microsoft.com/office/powerpoint/2010/main" val="935855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F8A9D-FA7E-E636-C74F-598738AC3A3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F7EE998-CA68-07E2-5451-FEF1369B5B4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592550B-1D63-B8B4-8AB5-A484A433256A}"/>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9D1B1E1-900E-F604-9097-B5F472745F07}"/>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9D2BA6C-04EB-42CC-D67D-00696B9BDB21}"/>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E26A4EC-F997-4E0E-A522-114DAF3A05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41209332-B726-9162-D1FA-C9561D8F056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A4D18E7-D0A8-3399-DF73-1D756602EB3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C2DDE9C7-D13D-5102-BEE6-E42953F4A558}"/>
              </a:ext>
            </a:extLst>
          </p:cNvPr>
          <p:cNvSpPr txBox="1"/>
          <p:nvPr/>
        </p:nvSpPr>
        <p:spPr>
          <a:xfrm>
            <a:off x="1282268" y="568535"/>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1800" b="1" i="0" u="none" strike="noStrike" cap="none" dirty="0">
                <a:solidFill>
                  <a:srgbClr val="A5A5A5"/>
                </a:solidFill>
                <a:latin typeface="Calibri"/>
                <a:ea typeface="Calibri"/>
                <a:cs typeface="Calibri"/>
                <a:sym typeface="Calibri"/>
              </a:rPr>
              <a:t> </a:t>
            </a: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الآن دوركم، ليذكر كل واحد منكم اسمه مستعملا كلمة أنا.</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يذكر المتعلمون أسماءهم مستخدمين ضمير أنا..</a:t>
            </a:r>
          </a:p>
        </p:txBody>
      </p:sp>
      <p:grpSp>
        <p:nvGrpSpPr>
          <p:cNvPr id="18" name="Groupe 17">
            <a:extLst>
              <a:ext uri="{FF2B5EF4-FFF2-40B4-BE49-F238E27FC236}">
                <a16:creationId xmlns:a16="http://schemas.microsoft.com/office/drawing/2014/main" id="{DBD9634B-F38E-5B2F-76C8-9D546390CE99}"/>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22C60E5D-C9B7-83D0-316C-0CA1CEF8619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7D36170D-3478-A1B4-74E9-62553EB35A6C}"/>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73494E93-76C9-7960-3B42-4C50EE571037}"/>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A60901C4-09F1-6A92-0526-9D2E49A233D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EB51DBE1-E0B5-8A5B-4D82-AAF90B7A772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10" descr="A teacher teaching a group of children in a classroom&#10;&#10;Description automatically generated">
            <a:extLst>
              <a:ext uri="{FF2B5EF4-FFF2-40B4-BE49-F238E27FC236}">
                <a16:creationId xmlns:a16="http://schemas.microsoft.com/office/drawing/2014/main" id="{65C974D3-1B12-3567-1D86-5A75B8F069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962" y="1695986"/>
            <a:ext cx="6086801" cy="4347716"/>
          </a:xfrm>
          <a:prstGeom prst="rect">
            <a:avLst/>
          </a:prstGeom>
        </p:spPr>
      </p:pic>
    </p:spTree>
    <p:extLst>
      <p:ext uri="{BB962C8B-B14F-4D97-AF65-F5344CB8AC3E}">
        <p14:creationId xmlns:p14="http://schemas.microsoft.com/office/powerpoint/2010/main" val="3032041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C335E-3C9A-32A5-2EE5-27C25E87A48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85FC924-82C0-EAD3-B8B3-DF589F06F308}"/>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CA692574-977E-9DFF-4035-8A8639DABEE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39DE9CE-8E85-EAEC-4775-B3FAE474CFA3}"/>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4CFEE2D-ECCE-F69A-117A-25731DDD60BE}"/>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74CB0660-D792-22B9-2A24-A64A05675E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33B69EB1-9FE7-DF32-4C83-34D810738FF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AE43A86-4AEC-52DD-6712-DC0DB57E8B7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0CF1ADC9-5DFD-DE57-740F-E0366B743B4F}"/>
              </a:ext>
            </a:extLst>
          </p:cNvPr>
          <p:cNvSpPr txBox="1"/>
          <p:nvPr/>
        </p:nvSpPr>
        <p:spPr>
          <a:xfrm>
            <a:off x="1282268" y="568535"/>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الآن ليذكر كل واحد منكم اسم صديقه أو صديقته مستخدما كلمة هذا... أو هذه...</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يدفع الأستاذ المتعلمين الى استخدام عبارة هذا صديقي... أو هذه صديقتي......</a:t>
            </a:r>
          </a:p>
        </p:txBody>
      </p:sp>
      <p:grpSp>
        <p:nvGrpSpPr>
          <p:cNvPr id="18" name="Groupe 17">
            <a:extLst>
              <a:ext uri="{FF2B5EF4-FFF2-40B4-BE49-F238E27FC236}">
                <a16:creationId xmlns:a16="http://schemas.microsoft.com/office/drawing/2014/main" id="{8C073549-C810-11E9-53A3-7A50BC69632F}"/>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18E256CC-998B-E140-137C-7EFADF352F9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D635DD1A-6C55-E6B2-2F6C-8FAE12D02EE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B4236C56-908F-F305-2A13-4E74305D291B}"/>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41395E5E-56F3-C870-DF48-5B6B96158F5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5825D44A-1FB5-3FBF-55BF-105F49BB3F6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10" descr="A teacher teaching a group of children in a classroom&#10;&#10;Description automatically generated">
            <a:extLst>
              <a:ext uri="{FF2B5EF4-FFF2-40B4-BE49-F238E27FC236}">
                <a16:creationId xmlns:a16="http://schemas.microsoft.com/office/drawing/2014/main" id="{06EEF76B-B99C-079C-8C67-02211FB483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962" y="1695986"/>
            <a:ext cx="6086801" cy="4347716"/>
          </a:xfrm>
          <a:prstGeom prst="rect">
            <a:avLst/>
          </a:prstGeom>
        </p:spPr>
      </p:pic>
    </p:spTree>
    <p:extLst>
      <p:ext uri="{BB962C8B-B14F-4D97-AF65-F5344CB8AC3E}">
        <p14:creationId xmlns:p14="http://schemas.microsoft.com/office/powerpoint/2010/main" val="157495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12DB-E3CF-D218-9C36-CCFBB5234A1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52D667B-419A-2DB6-FFE5-E68E6FCDB25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C56996C0-4CB4-0DEE-54C9-9916E7C3D259}"/>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1B648BD8-61D2-267E-03F6-58AF4CAB5244}"/>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F810D27-F84E-8B0C-CA98-C62F07ED01C3}"/>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8FCACF1D-1A6E-9F64-409E-B2BEADCC87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46178F4E-0287-7E3A-0188-44BAC15FE33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4298F2D-4B31-5D61-6965-0CD4E7E518B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AE8E17A8-7A6E-6E38-36B3-0AB6D1897BD6}"/>
              </a:ext>
            </a:extLst>
          </p:cNvPr>
          <p:cNvSpPr txBox="1"/>
          <p:nvPr/>
        </p:nvSpPr>
        <p:spPr>
          <a:xfrm>
            <a:off x="1429830" y="551864"/>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يمر إلى السبورة ليذكر اسمه وأسماء أصدقائه ؟</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يعين الأستاذ بعض المتعلمين للقيام إلى السبورة وذكر أسمائهم أمام المتعلمين باستعمال: أَنا- هذا - هذه</a:t>
            </a:r>
          </a:p>
        </p:txBody>
      </p:sp>
      <p:grpSp>
        <p:nvGrpSpPr>
          <p:cNvPr id="18" name="Groupe 17">
            <a:extLst>
              <a:ext uri="{FF2B5EF4-FFF2-40B4-BE49-F238E27FC236}">
                <a16:creationId xmlns:a16="http://schemas.microsoft.com/office/drawing/2014/main" id="{4D0B1E1B-71D2-6028-C887-93529C166142}"/>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FD9A9AEC-E48D-CCFD-9974-445A29954D2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BFD92509-1035-984E-CB70-2FC511A7A59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9306D82D-93FC-93FB-45F2-5AE3E0D0AA4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AD7A8657-6A28-EC2C-95C8-2CB1CC5C533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BFDFAC0D-65A1-5588-AC29-7A8B290553D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39607A84-499F-C6C4-9160-6CA965B31186}"/>
              </a:ext>
            </a:extLst>
          </p:cNvPr>
          <p:cNvPicPr>
            <a:picLocks noChangeAspect="1"/>
          </p:cNvPicPr>
          <p:nvPr>
            <p:custDataLst>
              <p:tags r:id="rId1"/>
            </p:custDataLst>
          </p:nvPr>
        </p:nvPicPr>
        <p:blipFill>
          <a:blip r:embed="rId6"/>
          <a:srcRect l="1" r="48417"/>
          <a:stretch/>
        </p:blipFill>
        <p:spPr>
          <a:xfrm>
            <a:off x="4536443" y="2243408"/>
            <a:ext cx="2541740" cy="3316804"/>
          </a:xfrm>
          <a:prstGeom prst="rect">
            <a:avLst/>
          </a:prstGeom>
        </p:spPr>
      </p:pic>
      <p:pic>
        <p:nvPicPr>
          <p:cNvPr id="10" name="Image 9" descr="Une image contenant clipart, sourire, habits, illustration&#10;&#10;Description générée automatiquement">
            <a:extLst>
              <a:ext uri="{FF2B5EF4-FFF2-40B4-BE49-F238E27FC236}">
                <a16:creationId xmlns:a16="http://schemas.microsoft.com/office/drawing/2014/main" id="{216778C7-BBE0-2C90-85F6-061E8C8758FF}"/>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1965998" y="2243409"/>
            <a:ext cx="2346750" cy="3316804"/>
          </a:xfrm>
          <a:prstGeom prst="rect">
            <a:avLst/>
          </a:prstGeom>
        </p:spPr>
      </p:pic>
      <p:pic>
        <p:nvPicPr>
          <p:cNvPr id="11" name="Image 10">
            <a:extLst>
              <a:ext uri="{FF2B5EF4-FFF2-40B4-BE49-F238E27FC236}">
                <a16:creationId xmlns:a16="http://schemas.microsoft.com/office/drawing/2014/main" id="{32B25284-7A2A-395F-8CAF-9172FA34E39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415" y="827276"/>
            <a:ext cx="865797" cy="1127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11666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84694-E6A4-F014-A7B0-38280FD0046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04E7758-617E-96DF-5049-5667571B704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FFD5D00-7C70-7ECC-A444-74BF7487191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73BCA5F-A749-7D9A-409F-E9F4A6FCE9BE}"/>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D689032-4CED-7CE5-6FD0-2AF07B6C25F1}"/>
                </a:ext>
              </a:extLst>
            </p:cNvPr>
            <p:cNvSpPr/>
            <p:nvPr/>
          </p:nvSpPr>
          <p:spPr>
            <a:xfrm>
              <a:off x="329910" y="330437"/>
              <a:ext cx="8496000" cy="1577988"/>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6C8BE9A1-3FC3-6953-2A15-CFB782187F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34378F70-EA94-D112-15D8-27595214014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6E6CAD5-6906-ACBC-6EBE-66649C6EF93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DF953257-82D5-E30C-C86B-BA475D7EE300}"/>
              </a:ext>
            </a:extLst>
          </p:cNvPr>
          <p:cNvSpPr txBox="1"/>
          <p:nvPr/>
        </p:nvSpPr>
        <p:spPr>
          <a:xfrm>
            <a:off x="1429830" y="610689"/>
            <a:ext cx="6762190" cy="1015622"/>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سأسألكم الآن وأنتم تجيبون باستعمال كلمة هذا أو هذه.</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يشير الأستاذ إلى الصور صورة </a:t>
            </a:r>
            <a:r>
              <a:rPr lang="ar-MA" sz="2000" i="1" dirty="0" err="1">
                <a:solidFill>
                  <a:schemeClr val="bg1">
                    <a:lumMod val="65000"/>
                  </a:schemeClr>
                </a:solidFill>
                <a:latin typeface="Microsoft Uighur" panose="02000000000000000000" pitchFamily="2" charset="-78"/>
                <a:cs typeface="Microsoft Uighur" panose="02000000000000000000" pitchFamily="2" charset="-78"/>
                <a:sym typeface="Calibri"/>
              </a:rPr>
              <a:t>صورة</a:t>
            </a: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 ويسأل:  ما هذا ؟ ما هذه؟</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هذا قلم. هذه مقلمة.......</a:t>
            </a:r>
          </a:p>
        </p:txBody>
      </p:sp>
      <p:grpSp>
        <p:nvGrpSpPr>
          <p:cNvPr id="18" name="Groupe 17">
            <a:extLst>
              <a:ext uri="{FF2B5EF4-FFF2-40B4-BE49-F238E27FC236}">
                <a16:creationId xmlns:a16="http://schemas.microsoft.com/office/drawing/2014/main" id="{6B64166B-49BD-A8DF-ADAF-E346EC3470DF}"/>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845BCDB4-0A24-A517-4DD7-0BF21275846E}"/>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6403C13E-5CF9-303B-C315-D6DBAB746BAE}"/>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6DE87CF3-442A-6494-4044-B03E587B3487}"/>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B42EE56E-8DF6-ED66-9617-9AF011D81F7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44F08366-FE6C-54AB-9B8C-EB3B854A138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descr="Une image contenant clipart, conception&#10;&#10;Description générée automatiquement">
            <a:extLst>
              <a:ext uri="{FF2B5EF4-FFF2-40B4-BE49-F238E27FC236}">
                <a16:creationId xmlns:a16="http://schemas.microsoft.com/office/drawing/2014/main" id="{93BC54BA-05D8-3FD7-AD53-694D7B6038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9464" y="2183162"/>
            <a:ext cx="1565915" cy="1597282"/>
          </a:xfrm>
          <a:prstGeom prst="rect">
            <a:avLst/>
          </a:prstGeom>
        </p:spPr>
      </p:pic>
      <p:pic>
        <p:nvPicPr>
          <p:cNvPr id="10" name="Image 9" descr="Une image contenant dessin, croquis, briquet, illustration&#10;&#10;Description générée automatiquement">
            <a:extLst>
              <a:ext uri="{FF2B5EF4-FFF2-40B4-BE49-F238E27FC236}">
                <a16:creationId xmlns:a16="http://schemas.microsoft.com/office/drawing/2014/main" id="{C983F380-9905-E59C-C63E-14F55A7630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3441" y="2143431"/>
            <a:ext cx="1299055" cy="1597282"/>
          </a:xfrm>
          <a:prstGeom prst="rect">
            <a:avLst/>
          </a:prstGeom>
        </p:spPr>
      </p:pic>
      <p:pic>
        <p:nvPicPr>
          <p:cNvPr id="11" name="Image 10" descr="Une image contenant Caractère coloré, art, crayon&#10;&#10;Description générée automatiquement">
            <a:extLst>
              <a:ext uri="{FF2B5EF4-FFF2-40B4-BE49-F238E27FC236}">
                <a16:creationId xmlns:a16="http://schemas.microsoft.com/office/drawing/2014/main" id="{D6523F0B-037D-7900-9748-140F9C3624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69787">
            <a:off x="5768494" y="2527273"/>
            <a:ext cx="1077913" cy="1007550"/>
          </a:xfrm>
          <a:prstGeom prst="rect">
            <a:avLst/>
          </a:prstGeom>
        </p:spPr>
      </p:pic>
      <p:pic>
        <p:nvPicPr>
          <p:cNvPr id="12" name="Image 11" descr="Une image contenant clipart, dessin, illustration, dessin humoristique&#10;&#10;Description générée automatiquement">
            <a:extLst>
              <a:ext uri="{FF2B5EF4-FFF2-40B4-BE49-F238E27FC236}">
                <a16:creationId xmlns:a16="http://schemas.microsoft.com/office/drawing/2014/main" id="{5858A1EB-15F9-7AC5-0BA2-DFF9BEDB37BD}"/>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51658" y="3928074"/>
            <a:ext cx="1770533" cy="1804142"/>
          </a:xfrm>
          <a:prstGeom prst="rect">
            <a:avLst/>
          </a:prstGeom>
        </p:spPr>
      </p:pic>
      <p:pic>
        <p:nvPicPr>
          <p:cNvPr id="13" name="Image 12" descr="Une image contenant croquis, dessin, livre, illustration&#10;&#10;Description générée automatiquement">
            <a:extLst>
              <a:ext uri="{FF2B5EF4-FFF2-40B4-BE49-F238E27FC236}">
                <a16:creationId xmlns:a16="http://schemas.microsoft.com/office/drawing/2014/main" id="{A4A153AB-5E1A-70E4-49D5-D2828048423D}"/>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08022" y="3820175"/>
            <a:ext cx="1299055" cy="1945682"/>
          </a:xfrm>
          <a:prstGeom prst="rect">
            <a:avLst/>
          </a:prstGeom>
        </p:spPr>
      </p:pic>
      <p:pic>
        <p:nvPicPr>
          <p:cNvPr id="15" name="Image 14">
            <a:extLst>
              <a:ext uri="{FF2B5EF4-FFF2-40B4-BE49-F238E27FC236}">
                <a16:creationId xmlns:a16="http://schemas.microsoft.com/office/drawing/2014/main" id="{D6F56B5D-5ADB-3B72-E811-70023B658EFD}"/>
              </a:ext>
            </a:extLst>
          </p:cNvPr>
          <p:cNvPicPr>
            <a:picLocks noChangeAspect="1"/>
          </p:cNvPicPr>
          <p:nvPr/>
        </p:nvPicPr>
        <p:blipFill>
          <a:blip r:embed="rId9"/>
          <a:stretch>
            <a:fillRect/>
          </a:stretch>
        </p:blipFill>
        <p:spPr>
          <a:xfrm>
            <a:off x="3694468" y="4150180"/>
            <a:ext cx="1299055" cy="1227546"/>
          </a:xfrm>
          <a:prstGeom prst="rect">
            <a:avLst/>
          </a:prstGeom>
        </p:spPr>
      </p:pic>
      <p:pic>
        <p:nvPicPr>
          <p:cNvPr id="16" name="Picture 10" descr="A teacher teaching a group of children in a classroom&#10;&#10;Description automatically generated">
            <a:extLst>
              <a:ext uri="{FF2B5EF4-FFF2-40B4-BE49-F238E27FC236}">
                <a16:creationId xmlns:a16="http://schemas.microsoft.com/office/drawing/2014/main" id="{4746D229-5ED9-F836-D112-2B462B38BFB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0566" y="889016"/>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81066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61C56-818B-06CE-393F-04F4612EB7A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C22EFD3-C312-B60C-2B83-BC0F4B668C8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2291322-A249-4B80-EBB9-B924F55B175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9333360-F66A-F6C1-7734-8DDAAEA6BC0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20EAE5C-84E7-3525-7DF6-920A5039A93D}"/>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3441EB95-00BA-A9E3-D01B-9989E8B64F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E5E63472-7589-7213-B330-80AB3CB0226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1C71934-1446-C6AA-E5ED-B2B363F6814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AAE1DE90-F2B0-F2EF-B13D-3556B4B63A36}"/>
              </a:ext>
            </a:extLst>
          </p:cNvPr>
          <p:cNvSpPr txBox="1"/>
          <p:nvPr/>
        </p:nvSpPr>
        <p:spPr>
          <a:xfrm>
            <a:off x="1429830" y="610689"/>
            <a:ext cx="6762190"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لنعد الآن إلى الحكاية. سأسألكم بعض الأسئلة . تجيبون مستخدمين هذا أو هذه.</a:t>
            </a:r>
          </a:p>
        </p:txBody>
      </p:sp>
      <p:grpSp>
        <p:nvGrpSpPr>
          <p:cNvPr id="18" name="Groupe 17">
            <a:extLst>
              <a:ext uri="{FF2B5EF4-FFF2-40B4-BE49-F238E27FC236}">
                <a16:creationId xmlns:a16="http://schemas.microsoft.com/office/drawing/2014/main" id="{296ADF6F-0FC3-8715-82F5-210DB8F43FCF}"/>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DBA64366-1106-C39F-EF26-9BAB1B916D7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DF752E1D-6C47-D00F-8CCB-3B16091853E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DD089736-D722-525D-9E06-73F7370A5FF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D7142333-AF0B-D3ED-DC12-0B86A406F64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01C735D9-2401-18E0-4949-8AB74D751D1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4" name="Picture 10" descr="A teacher teaching a group of children in a classroom&#10;&#10;Description automatically generated">
            <a:extLst>
              <a:ext uri="{FF2B5EF4-FFF2-40B4-BE49-F238E27FC236}">
                <a16:creationId xmlns:a16="http://schemas.microsoft.com/office/drawing/2014/main" id="{E00DF602-02CB-DFE9-0F4B-4DCA913B9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566" y="889016"/>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B3A1ABEE-836D-7C22-7510-7B9941D769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9271" y="1839825"/>
            <a:ext cx="5683633" cy="3532833"/>
          </a:xfrm>
          <a:prstGeom prst="rect">
            <a:avLst/>
          </a:prstGeom>
        </p:spPr>
      </p:pic>
    </p:spTree>
    <p:extLst>
      <p:ext uri="{BB962C8B-B14F-4D97-AF65-F5344CB8AC3E}">
        <p14:creationId xmlns:p14="http://schemas.microsoft.com/office/powerpoint/2010/main" val="1954754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EE04-33B2-671E-7B3D-F8A42D092C2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B49EF72-0B04-6258-AE73-0508718EAEC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4BE2759-7B9F-48CB-F321-10B9D33B8DEB}"/>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74EF9ED-4081-26E1-69B4-09F616621202}"/>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5A21E64-87BF-3781-1CE5-9CEE647E8A72}"/>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C020128-13ED-6D1C-76EF-F5FC9F9124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CE6BCA67-2DD7-B19A-547B-AC2FB9D9685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A6DCCA2-9957-ADC2-4EF2-1CFEC74598E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C15EA367-29AB-DC46-AE6A-C2298079DACD}"/>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هذا؟</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هذا مراد.</a:t>
            </a:r>
          </a:p>
        </p:txBody>
      </p:sp>
      <p:grpSp>
        <p:nvGrpSpPr>
          <p:cNvPr id="18" name="Groupe 17">
            <a:extLst>
              <a:ext uri="{FF2B5EF4-FFF2-40B4-BE49-F238E27FC236}">
                <a16:creationId xmlns:a16="http://schemas.microsoft.com/office/drawing/2014/main" id="{C9AA14C6-D30B-5E55-2EF7-EB182F510FE8}"/>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007EB8F6-A872-24BC-758C-E1D64D929AF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444731D3-07DC-E836-7558-F906D0F24B1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13BC5BE2-E179-AACC-D447-978112A3CDD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60174C28-AFCA-C4F4-E2E6-C6AA01E6061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0C3AF292-AF22-63DE-4CAF-C7348418321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EC2008BA-CF48-076B-D286-936AFD70E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12" name="Image 11">
            <a:extLst>
              <a:ext uri="{FF2B5EF4-FFF2-40B4-BE49-F238E27FC236}">
                <a16:creationId xmlns:a16="http://schemas.microsoft.com/office/drawing/2014/main" id="{FCEC5205-AFE1-9102-6F2F-1FF97CE105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9271" y="1839825"/>
            <a:ext cx="5683633" cy="3532833"/>
          </a:xfrm>
          <a:prstGeom prst="rect">
            <a:avLst/>
          </a:prstGeom>
        </p:spPr>
      </p:pic>
      <p:pic>
        <p:nvPicPr>
          <p:cNvPr id="13" name="Image 12">
            <a:extLst>
              <a:ext uri="{FF2B5EF4-FFF2-40B4-BE49-F238E27FC236}">
                <a16:creationId xmlns:a16="http://schemas.microsoft.com/office/drawing/2014/main" id="{42AA9966-E429-5A60-2408-CA1644A7D7B7}"/>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7409059">
            <a:off x="1927877" y="1849023"/>
            <a:ext cx="1003961" cy="1826811"/>
          </a:xfrm>
          <a:prstGeom prst="rect">
            <a:avLst/>
          </a:prstGeom>
        </p:spPr>
      </p:pic>
    </p:spTree>
    <p:extLst>
      <p:ext uri="{BB962C8B-B14F-4D97-AF65-F5344CB8AC3E}">
        <p14:creationId xmlns:p14="http://schemas.microsoft.com/office/powerpoint/2010/main" val="234508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74619-947C-663C-36F1-FDB3A8CECAD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9CB8DF9-5AF1-B0F3-9F9F-F7711C96F19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BE674F0B-A64C-F759-29F0-C4F374391E03}"/>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ADCFD3A-A114-D309-6B55-BC10A0665B00}"/>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9819578-6833-C647-8545-D7A3C2DEAF00}"/>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1D3B9EF9-CD10-0C17-070A-A7E11FBDC5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DD3B56B5-95C1-BF65-1623-F28673ECACE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32D90F5-FE79-B2F4-FB63-EA560789240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80B69838-1DFB-4FF2-7F54-C6F7A4321453}"/>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هذه؟</a:t>
            </a:r>
          </a:p>
          <a:p>
            <a:pPr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هذه معلمة مراد. </a:t>
            </a: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03CBC9B0-2BC3-EC8C-0C6E-D85125AA211D}"/>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9DCE3432-4157-792F-D661-FEE9BE17A4D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52C75172-6697-B3E0-9CDA-EDFC09C41D2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F9A26010-B3BF-A7D1-F732-50DB8BE6064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787EE8D6-3B58-EC0A-DEEB-40426A1B526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45541320-DEA4-3BFA-F3A0-14D292D8B27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descr="Une image contenant habits, garçon, dessin, illustration&#10;&#10;Description générée automatiquement">
            <a:extLst>
              <a:ext uri="{FF2B5EF4-FFF2-40B4-BE49-F238E27FC236}">
                <a16:creationId xmlns:a16="http://schemas.microsoft.com/office/drawing/2014/main" id="{D2EAB921-3234-AB48-FC64-472B68C00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5209" y="2259286"/>
            <a:ext cx="5993053" cy="3558745"/>
          </a:xfrm>
          <a:prstGeom prst="rect">
            <a:avLst/>
          </a:prstGeom>
          <a:ln>
            <a:noFill/>
          </a:ln>
          <a:effectLst>
            <a:softEdge rad="112500"/>
          </a:effectLst>
        </p:spPr>
      </p:pic>
      <p:pic>
        <p:nvPicPr>
          <p:cNvPr id="10" name="Picture 49" descr="A cartoon of a person teaching a group of children&#10;&#10;Description automatically generated">
            <a:extLst>
              <a:ext uri="{FF2B5EF4-FFF2-40B4-BE49-F238E27FC236}">
                <a16:creationId xmlns:a16="http://schemas.microsoft.com/office/drawing/2014/main" id="{9FF6B07A-6B7E-2D63-CD03-7C827D66FC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11" name="Image 10">
            <a:extLst>
              <a:ext uri="{FF2B5EF4-FFF2-40B4-BE49-F238E27FC236}">
                <a16:creationId xmlns:a16="http://schemas.microsoft.com/office/drawing/2014/main" id="{14C95AD2-5B43-ACE1-87DE-835FD662760A}"/>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13923337">
            <a:off x="7073884" y="1564076"/>
            <a:ext cx="1003961" cy="1847446"/>
          </a:xfrm>
          <a:prstGeom prst="rect">
            <a:avLst/>
          </a:prstGeom>
        </p:spPr>
      </p:pic>
    </p:spTree>
    <p:extLst>
      <p:ext uri="{BB962C8B-B14F-4D97-AF65-F5344CB8AC3E}">
        <p14:creationId xmlns:p14="http://schemas.microsoft.com/office/powerpoint/2010/main" val="3711898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E2647-0E4F-F10B-0366-E43D8CBFC06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73DCC01-6FDA-7C6A-2C8E-8866057CDDB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7C42F0C-7A93-9BCC-FA64-FAB10450B029}"/>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39B3045-42CA-EFBE-24A7-9ACADE1947E0}"/>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E433952-603E-3F5E-C4ED-ABB4BE808F87}"/>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368F5D0-8BBC-E0F6-ACB7-B4F1CB9BE7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7602EE8B-DAE0-9394-7952-B7CF695D8C6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D4766304-41D2-6458-2B95-F563C8095F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BF2E8EB9-4CD4-2194-BD02-F09085616DB9}"/>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 هذه؟</a:t>
            </a:r>
          </a:p>
          <a:p>
            <a:pPr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هذه محفظة مراد. </a:t>
            </a: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105F7851-1DF2-91AD-BECB-7AEE67FA6733}"/>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A971BEB4-2A69-EAD7-EACB-3EA18AB4294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E0E88BE4-344A-F07F-125E-2286B9C70FD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2D3901C9-CC87-EBCE-0D54-C8867BC8575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31E5A6DD-A971-B312-D848-47BC44F4825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2626EE27-C84E-483C-AF19-5BFDF3AB4C6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F3BA257A-59AA-6C9A-FA32-C04EBDF2B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4" name="Image 3">
            <a:extLst>
              <a:ext uri="{FF2B5EF4-FFF2-40B4-BE49-F238E27FC236}">
                <a16:creationId xmlns:a16="http://schemas.microsoft.com/office/drawing/2014/main" id="{C9B13B14-2A8D-2C72-F082-C525200D08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5658" y="2107897"/>
            <a:ext cx="5392683" cy="3461657"/>
          </a:xfrm>
          <a:prstGeom prst="rect">
            <a:avLst/>
          </a:prstGeom>
        </p:spPr>
      </p:pic>
      <p:pic>
        <p:nvPicPr>
          <p:cNvPr id="12" name="Image 11">
            <a:extLst>
              <a:ext uri="{FF2B5EF4-FFF2-40B4-BE49-F238E27FC236}">
                <a16:creationId xmlns:a16="http://schemas.microsoft.com/office/drawing/2014/main" id="{54CD04EC-7B96-6BAA-14FD-2B52AA33C83C}"/>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17318160">
            <a:off x="6244524" y="4343828"/>
            <a:ext cx="1003961" cy="1847446"/>
          </a:xfrm>
          <a:prstGeom prst="rect">
            <a:avLst/>
          </a:prstGeom>
        </p:spPr>
      </p:pic>
    </p:spTree>
    <p:extLst>
      <p:ext uri="{BB962C8B-B14F-4D97-AF65-F5344CB8AC3E}">
        <p14:creationId xmlns:p14="http://schemas.microsoft.com/office/powerpoint/2010/main" val="3360291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1928-7E64-E43C-E4E6-5C05B615F79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4EA0190-A18D-E2CE-E0C7-31DA1CB0064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AA2D9EA-CB6F-52BD-641E-0F2EE705BCE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89C5365-1903-DEE3-3E3B-1CDD2545AF1F}"/>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65BF096-2F21-EED9-683B-6DB80C62CCA6}"/>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E0203781-BF81-AD5C-E195-95CD1B203B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26BB500F-7DE6-EF94-C17B-50DD49E0CDD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3B6B8A7-3C89-6614-113F-CC7505791BC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CCDAE1A0-4036-74B1-6C1F-753061A25F5D}"/>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 هذه؟</a:t>
            </a:r>
          </a:p>
          <a:p>
            <a:pPr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هذه سلة المهملات. </a:t>
            </a: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95F1BCBF-1C8A-C0C3-6BAA-508E309DD765}"/>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E13A5C17-5CED-A144-46A5-851B64509FA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F0E28313-94A2-2A98-1A15-EC7A3162B7E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57684BAC-4D27-B248-FEB6-53C39FC9167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ECFFEED4-6CE6-B5C8-6609-5B01767A360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D8787184-D60E-AA13-0C51-CD16633CF68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F453B484-CA73-DB58-A63A-E28A3D1046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14" name="Image 13" descr="Une image contenant dessin, dessin humoristique, croquis, Dessin d’enfant&#10;&#10;Description générée automatiquement">
            <a:extLst>
              <a:ext uri="{FF2B5EF4-FFF2-40B4-BE49-F238E27FC236}">
                <a16:creationId xmlns:a16="http://schemas.microsoft.com/office/drawing/2014/main" id="{CF4DB4E7-5113-E109-2A96-5578E211A9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7301" y="2157838"/>
            <a:ext cx="5717406" cy="3193808"/>
          </a:xfrm>
          <a:prstGeom prst="rect">
            <a:avLst/>
          </a:prstGeom>
        </p:spPr>
      </p:pic>
      <p:pic>
        <p:nvPicPr>
          <p:cNvPr id="4" name="Image 3">
            <a:extLst>
              <a:ext uri="{FF2B5EF4-FFF2-40B4-BE49-F238E27FC236}">
                <a16:creationId xmlns:a16="http://schemas.microsoft.com/office/drawing/2014/main" id="{B4FD2866-21B9-0391-BAEB-42CE06C9CCEC}"/>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8384141">
            <a:off x="1783265" y="2690230"/>
            <a:ext cx="1003961" cy="1847446"/>
          </a:xfrm>
          <a:prstGeom prst="rect">
            <a:avLst/>
          </a:prstGeom>
        </p:spPr>
      </p:pic>
    </p:spTree>
    <p:extLst>
      <p:ext uri="{BB962C8B-B14F-4D97-AF65-F5344CB8AC3E}">
        <p14:creationId xmlns:p14="http://schemas.microsoft.com/office/powerpoint/2010/main" val="19062055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0CF31-D97D-40F5-FDC4-2791609131C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58E65D8-B275-B6EA-D657-374488831A82}"/>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3C0E6C6-7AA3-81C4-E5AB-38EF9A99664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26BE6F8-809E-53FC-44F6-331CBA8FEBC2}"/>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A8FC2E0-E9EB-AF50-3F1A-1237BCCBF85B}"/>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FBCC8629-56EB-B098-66C0-E7CD0D470C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DF50BCDC-AC9C-0E34-AC32-8507B8EE94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B109811-F199-9338-42DB-352021FC9B1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6AF1D1E7-1A03-7E34-A1C8-F488298E8D7C}"/>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 هذا؟</a:t>
            </a:r>
          </a:p>
          <a:p>
            <a:pPr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هذا مكتب المعلمة. </a:t>
            </a: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90EBEDA9-8D34-9817-2010-A6A2ECCE5907}"/>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E1C7CF77-90C0-4C5F-5F25-534FEF616FB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639733BA-858D-9AFE-F7C8-BBE9E4D44C8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1E27C58B-DF73-518B-0273-1D15FE2623E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19D98311-F1EB-6052-7C7C-760768ED4BF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D38896F2-3F0B-7E3E-84AF-5C40D26808A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EB8889A4-D7A4-03CA-21F1-6B9D6D9D6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8" name="Image 7">
            <a:extLst>
              <a:ext uri="{FF2B5EF4-FFF2-40B4-BE49-F238E27FC236}">
                <a16:creationId xmlns:a16="http://schemas.microsoft.com/office/drawing/2014/main" id="{95CBC776-785D-B566-E7CC-2BEC95353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5739" y="2032264"/>
            <a:ext cx="5385190" cy="3074517"/>
          </a:xfrm>
          <a:prstGeom prst="rect">
            <a:avLst/>
          </a:prstGeom>
        </p:spPr>
      </p:pic>
      <p:pic>
        <p:nvPicPr>
          <p:cNvPr id="11" name="Image 10">
            <a:extLst>
              <a:ext uri="{FF2B5EF4-FFF2-40B4-BE49-F238E27FC236}">
                <a16:creationId xmlns:a16="http://schemas.microsoft.com/office/drawing/2014/main" id="{22490702-8657-FC86-1223-059C38D36978}"/>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19351763">
            <a:off x="6877566" y="4256089"/>
            <a:ext cx="1003961" cy="1847446"/>
          </a:xfrm>
          <a:prstGeom prst="rect">
            <a:avLst/>
          </a:prstGeom>
        </p:spPr>
      </p:pic>
    </p:spTree>
    <p:extLst>
      <p:ext uri="{BB962C8B-B14F-4D97-AF65-F5344CB8AC3E}">
        <p14:creationId xmlns:p14="http://schemas.microsoft.com/office/powerpoint/2010/main" val="15485590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1F18-652A-6FE9-A398-B87635FD266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75AD0B5-119E-B5B8-C4F5-21DB3F182F2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291051C-A31F-A4AF-FD3C-719269C4FFF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790653A-FB19-47DC-38C1-2DFE368BCAE1}"/>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AB91CDD-C321-1FCD-11B4-4620EB225228}"/>
                </a:ext>
              </a:extLst>
            </p:cNvPr>
            <p:cNvSpPr/>
            <p:nvPr/>
          </p:nvSpPr>
          <p:spPr>
            <a:xfrm>
              <a:off x="329910" y="330437"/>
              <a:ext cx="8496000" cy="114588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1783BE2-A60A-5F9F-AE83-112AF14D00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4898BE91-13CE-55B5-31A7-E89533167F7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45C3A2A-67BC-F6E7-EF53-6CD5F315976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AFFCA3FC-B90A-CB0E-6F21-47130CCAC119}"/>
              </a:ext>
            </a:extLst>
          </p:cNvPr>
          <p:cNvSpPr txBox="1"/>
          <p:nvPr/>
        </p:nvSpPr>
        <p:spPr>
          <a:xfrm>
            <a:off x="1429830" y="610689"/>
            <a:ext cx="6762190"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 هذه؟</a:t>
            </a:r>
          </a:p>
          <a:p>
            <a:pPr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يجيب المتعلمون: هذه محفظة المعلمة. </a:t>
            </a:r>
            <a:endPar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8C42EDE6-0E78-D741-A518-9E400DEB7265}"/>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9FB9852D-3774-5DAB-53B7-F1500DC5AEE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83227D42-191C-060C-8689-94C86D2DC68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E79B4D85-27B9-1922-4639-4B688ED83C4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98F131A3-F20D-16FF-6DBB-6AF73891934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9AA3C0BD-22FC-18FE-5A6F-4458E32769E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8B1E4081-40DC-8836-35AA-71C4F1178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55" y="659508"/>
            <a:ext cx="1055310" cy="962532"/>
          </a:xfrm>
          <a:prstGeom prst="rect">
            <a:avLst/>
          </a:prstGeom>
        </p:spPr>
      </p:pic>
      <p:pic>
        <p:nvPicPr>
          <p:cNvPr id="8" name="Image 7">
            <a:extLst>
              <a:ext uri="{FF2B5EF4-FFF2-40B4-BE49-F238E27FC236}">
                <a16:creationId xmlns:a16="http://schemas.microsoft.com/office/drawing/2014/main" id="{F4BAE1BB-053A-C7AE-191F-2D572E992C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8465" y="2088093"/>
            <a:ext cx="5385190" cy="3074517"/>
          </a:xfrm>
          <a:prstGeom prst="rect">
            <a:avLst/>
          </a:prstGeom>
        </p:spPr>
      </p:pic>
      <p:pic>
        <p:nvPicPr>
          <p:cNvPr id="11" name="Image 10">
            <a:extLst>
              <a:ext uri="{FF2B5EF4-FFF2-40B4-BE49-F238E27FC236}">
                <a16:creationId xmlns:a16="http://schemas.microsoft.com/office/drawing/2014/main" id="{97CCA96F-9068-BDAE-FAB1-789B84430668}"/>
              </a:ext>
            </a:extLst>
          </p:cNvPr>
          <p:cNvPicPr>
            <a:picLocks noChangeAspect="1"/>
          </p:cNvPicPr>
          <p:nvPr/>
        </p:nvPicPr>
        <p:blipFill>
          <a:blip r:embed="rId6">
            <a:clrChange>
              <a:clrFrom>
                <a:srgbClr val="202020"/>
              </a:clrFrom>
              <a:clrTo>
                <a:srgbClr val="202020">
                  <a:alpha val="0"/>
                </a:srgbClr>
              </a:clrTo>
            </a:clrChange>
          </a:blip>
          <a:stretch>
            <a:fillRect/>
          </a:stretch>
        </p:blipFill>
        <p:spPr>
          <a:xfrm rot="14291112">
            <a:off x="6861461" y="1848408"/>
            <a:ext cx="1003961" cy="1847446"/>
          </a:xfrm>
          <a:prstGeom prst="rect">
            <a:avLst/>
          </a:prstGeom>
        </p:spPr>
      </p:pic>
    </p:spTree>
    <p:extLst>
      <p:ext uri="{BB962C8B-B14F-4D97-AF65-F5344CB8AC3E}">
        <p14:creationId xmlns:p14="http://schemas.microsoft.com/office/powerpoint/2010/main" val="1240412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A5C9-A162-11F3-DFE6-23A39AE481C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2D4EA5B-F1B1-25B7-559C-F1D5F9937CD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1F5A3FA-1DAA-9E55-3E8B-E4D2ED39EE8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63059CF-9A38-3F89-B6FF-A499E0EFDA2E}"/>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060AB01-829A-E398-7C49-335704504CAE}"/>
                </a:ext>
              </a:extLst>
            </p:cNvPr>
            <p:cNvSpPr/>
            <p:nvPr/>
          </p:nvSpPr>
          <p:spPr>
            <a:xfrm>
              <a:off x="329910" y="330437"/>
              <a:ext cx="8496000" cy="952204"/>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85ACACA-F591-0375-6657-14D7BDCD20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59062" y="531974"/>
            <a:ext cx="344372" cy="328748"/>
          </a:xfrm>
          <a:prstGeom prst="rect">
            <a:avLst/>
          </a:prstGeom>
        </p:spPr>
      </p:pic>
      <p:sp>
        <p:nvSpPr>
          <p:cNvPr id="33" name="Rectangle 32">
            <a:extLst>
              <a:ext uri="{FF2B5EF4-FFF2-40B4-BE49-F238E27FC236}">
                <a16:creationId xmlns:a16="http://schemas.microsoft.com/office/drawing/2014/main" id="{86197BB8-A04D-DDDE-9B02-649BF98F80D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19ABE66-0024-CA61-CC64-DCB1DB69406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B789FCF4-966C-17C3-60F0-7D8A8FF5DD69}"/>
              </a:ext>
            </a:extLst>
          </p:cNvPr>
          <p:cNvSpPr txBox="1"/>
          <p:nvPr/>
        </p:nvSpPr>
        <p:spPr>
          <a:xfrm>
            <a:off x="1429830" y="497516"/>
            <a:ext cx="6762190"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a:t>
            </a:r>
            <a:endPar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B6EC04D1-E686-FBB4-131D-07F760E21565}"/>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72F5CCB2-223E-CD0F-1CB7-1E5044A6773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F24CBDA3-1FC7-7B73-EAB8-F33BB73951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4793C166-20DA-51AF-FB47-519D3FB800F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BFE5BAEB-CEFB-0242-90C9-40107DBA2E6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8EC5629F-D85A-9AD6-98D4-C654657450B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
        <p:nvSpPr>
          <p:cNvPr id="8" name="Forme libre : forme 7">
            <a:extLst>
              <a:ext uri="{FF2B5EF4-FFF2-40B4-BE49-F238E27FC236}">
                <a16:creationId xmlns:a16="http://schemas.microsoft.com/office/drawing/2014/main" id="{56E5179A-6029-61B6-4034-730F69139AC2}"/>
              </a:ext>
            </a:extLst>
          </p:cNvPr>
          <p:cNvSpPr/>
          <p:nvPr/>
        </p:nvSpPr>
        <p:spPr>
          <a:xfrm>
            <a:off x="3228312" y="2210194"/>
            <a:ext cx="2761861" cy="1857954"/>
          </a:xfrm>
          <a:custGeom>
            <a:avLst/>
            <a:gdLst>
              <a:gd name="connsiteX0" fmla="*/ 75378 w 2473843"/>
              <a:gd name="connsiteY0" fmla="*/ 944788 h 1678342"/>
              <a:gd name="connsiteX1" fmla="*/ 144847 w 2473843"/>
              <a:gd name="connsiteY1" fmla="*/ 1148511 h 1678342"/>
              <a:gd name="connsiteX2" fmla="*/ 277064 w 2473843"/>
              <a:gd name="connsiteY2" fmla="*/ 1330029 h 1678342"/>
              <a:gd name="connsiteX3" fmla="*/ 673714 w 2473843"/>
              <a:gd name="connsiteY3" fmla="*/ 1577553 h 1678342"/>
              <a:gd name="connsiteX4" fmla="*/ 1131277 w 2473843"/>
              <a:gd name="connsiteY4" fmla="*/ 1670451 h 1678342"/>
              <a:gd name="connsiteX5" fmla="*/ 1565615 w 2473843"/>
              <a:gd name="connsiteY5" fmla="*/ 1659450 h 1678342"/>
              <a:gd name="connsiteX6" fmla="*/ 1941077 w 2473843"/>
              <a:gd name="connsiteY6" fmla="*/ 1542309 h 1678342"/>
              <a:gd name="connsiteX7" fmla="*/ 2217938 w 2473843"/>
              <a:gd name="connsiteY7" fmla="*/ 1340826 h 1678342"/>
              <a:gd name="connsiteX8" fmla="*/ 2376231 w 2473843"/>
              <a:gd name="connsiteY8" fmla="*/ 1107359 h 1678342"/>
              <a:gd name="connsiteX9" fmla="*/ 2408419 w 2473843"/>
              <a:gd name="connsiteY9" fmla="*/ 1023629 h 1678342"/>
              <a:gd name="connsiteX10" fmla="*/ 2418198 w 2473843"/>
              <a:gd name="connsiteY10" fmla="*/ 1003256 h 1678342"/>
              <a:gd name="connsiteX11" fmla="*/ 2441830 w 2473843"/>
              <a:gd name="connsiteY11" fmla="*/ 943973 h 1678342"/>
              <a:gd name="connsiteX12" fmla="*/ 2450794 w 2473843"/>
              <a:gd name="connsiteY12" fmla="*/ 913211 h 1678342"/>
              <a:gd name="connsiteX13" fmla="*/ 2458535 w 2473843"/>
              <a:gd name="connsiteY13" fmla="*/ 881837 h 1678342"/>
              <a:gd name="connsiteX14" fmla="*/ 2473814 w 2473843"/>
              <a:gd name="connsiteY14" fmla="*/ 752269 h 1678342"/>
              <a:gd name="connsiteX15" fmla="*/ 2462610 w 2473843"/>
              <a:gd name="connsiteY15" fmla="*/ 620053 h 1678342"/>
              <a:gd name="connsiteX16" fmla="*/ 2424310 w 2473843"/>
              <a:gd name="connsiteY16" fmla="*/ 490484 h 1678342"/>
              <a:gd name="connsiteX17" fmla="*/ 2266220 w 2473843"/>
              <a:gd name="connsiteY17" fmla="*/ 266185 h 1678342"/>
              <a:gd name="connsiteX18" fmla="*/ 2033772 w 2473843"/>
              <a:gd name="connsiteY18" fmla="*/ 121949 h 1678342"/>
              <a:gd name="connsiteX19" fmla="*/ 1780747 w 2473843"/>
              <a:gd name="connsiteY19" fmla="*/ 46367 h 1678342"/>
              <a:gd name="connsiteX20" fmla="*/ 1287329 w 2473843"/>
              <a:gd name="connsiteY20" fmla="*/ 122 h 1678342"/>
              <a:gd name="connsiteX21" fmla="*/ 892309 w 2473843"/>
              <a:gd name="connsiteY21" fmla="*/ 49016 h 1678342"/>
              <a:gd name="connsiteX22" fmla="*/ 891901 w 2473843"/>
              <a:gd name="connsiteY22" fmla="*/ 49016 h 1678342"/>
              <a:gd name="connsiteX23" fmla="*/ 759277 w 2473843"/>
              <a:gd name="connsiteY23" fmla="*/ 67758 h 1678342"/>
              <a:gd name="connsiteX24" fmla="*/ 666583 w 2473843"/>
              <a:gd name="connsiteY24" fmla="*/ 96687 h 1678342"/>
              <a:gd name="connsiteX25" fmla="*/ 557795 w 2473843"/>
              <a:gd name="connsiteY25" fmla="*/ 135191 h 1678342"/>
              <a:gd name="connsiteX26" fmla="*/ 312919 w 2473843"/>
              <a:gd name="connsiteY26" fmla="*/ 274945 h 1678342"/>
              <a:gd name="connsiteX27" fmla="*/ 113881 w 2473843"/>
              <a:gd name="connsiteY27" fmla="*/ 553435 h 1678342"/>
              <a:gd name="connsiteX28" fmla="*/ 78230 w 2473843"/>
              <a:gd name="connsiteY28" fmla="*/ 674650 h 1678342"/>
              <a:gd name="connsiteX29" fmla="*/ 25873 w 2473843"/>
              <a:gd name="connsiteY29" fmla="*/ 765715 h 1678342"/>
              <a:gd name="connsiteX30" fmla="*/ 0 w 2473843"/>
              <a:gd name="connsiteY30" fmla="*/ 812368 h 1678342"/>
              <a:gd name="connsiteX31" fmla="*/ 27095 w 2473843"/>
              <a:gd name="connsiteY31" fmla="*/ 766326 h 1678342"/>
              <a:gd name="connsiteX32" fmla="*/ 75581 w 2473843"/>
              <a:gd name="connsiteY32" fmla="*/ 687078 h 1678342"/>
              <a:gd name="connsiteX33" fmla="*/ 75378 w 2473843"/>
              <a:gd name="connsiteY33" fmla="*/ 944788 h 1678342"/>
              <a:gd name="connsiteX34" fmla="*/ 1287533 w 2473843"/>
              <a:gd name="connsiteY34" fmla="*/ 30884 h 1678342"/>
              <a:gd name="connsiteX35" fmla="*/ 1774228 w 2473843"/>
              <a:gd name="connsiteY35" fmla="*/ 80593 h 1678342"/>
              <a:gd name="connsiteX36" fmla="*/ 2020326 w 2473843"/>
              <a:gd name="connsiteY36" fmla="*/ 155156 h 1678342"/>
              <a:gd name="connsiteX37" fmla="*/ 2242385 w 2473843"/>
              <a:gd name="connsiteY37" fmla="*/ 293076 h 1678342"/>
              <a:gd name="connsiteX38" fmla="*/ 2439385 w 2473843"/>
              <a:gd name="connsiteY38" fmla="*/ 751658 h 1678342"/>
              <a:gd name="connsiteX39" fmla="*/ 2425736 w 2473843"/>
              <a:gd name="connsiteY39" fmla="*/ 874299 h 1678342"/>
              <a:gd name="connsiteX40" fmla="*/ 2418605 w 2473843"/>
              <a:gd name="connsiteY40" fmla="*/ 904043 h 1678342"/>
              <a:gd name="connsiteX41" fmla="*/ 2410253 w 2473843"/>
              <a:gd name="connsiteY41" fmla="*/ 933379 h 1678342"/>
              <a:gd name="connsiteX42" fmla="*/ 2388251 w 2473843"/>
              <a:gd name="connsiteY42" fmla="*/ 989403 h 1678342"/>
              <a:gd name="connsiteX43" fmla="*/ 2254201 w 2473843"/>
              <a:gd name="connsiteY43" fmla="*/ 1181718 h 1678342"/>
              <a:gd name="connsiteX44" fmla="*/ 1884442 w 2473843"/>
              <a:gd name="connsiteY44" fmla="*/ 1416000 h 1678342"/>
              <a:gd name="connsiteX45" fmla="*/ 1511832 w 2473843"/>
              <a:gd name="connsiteY45" fmla="*/ 1513584 h 1678342"/>
              <a:gd name="connsiteX46" fmla="*/ 954445 w 2473843"/>
              <a:gd name="connsiteY46" fmla="*/ 1485674 h 1678342"/>
              <a:gd name="connsiteX47" fmla="*/ 908811 w 2473843"/>
              <a:gd name="connsiteY47" fmla="*/ 1474469 h 1678342"/>
              <a:gd name="connsiteX48" fmla="*/ 869288 w 2473843"/>
              <a:gd name="connsiteY48" fmla="*/ 1462857 h 1678342"/>
              <a:gd name="connsiteX49" fmla="*/ 807560 w 2473843"/>
              <a:gd name="connsiteY49" fmla="*/ 1443095 h 1678342"/>
              <a:gd name="connsiteX50" fmla="*/ 757240 w 2473843"/>
              <a:gd name="connsiteY50" fmla="*/ 1425168 h 1678342"/>
              <a:gd name="connsiteX51" fmla="*/ 806949 w 2473843"/>
              <a:gd name="connsiteY51" fmla="*/ 1444522 h 1678342"/>
              <a:gd name="connsiteX52" fmla="*/ 868066 w 2473843"/>
              <a:gd name="connsiteY52" fmla="*/ 1465912 h 1678342"/>
              <a:gd name="connsiteX53" fmla="*/ 907384 w 2473843"/>
              <a:gd name="connsiteY53" fmla="*/ 1478543 h 1678342"/>
              <a:gd name="connsiteX54" fmla="*/ 952815 w 2473843"/>
              <a:gd name="connsiteY54" fmla="*/ 1490971 h 1678342"/>
              <a:gd name="connsiteX55" fmla="*/ 1513869 w 2473843"/>
              <a:gd name="connsiteY55" fmla="*/ 1531511 h 1678342"/>
              <a:gd name="connsiteX56" fmla="*/ 1893610 w 2473843"/>
              <a:gd name="connsiteY56" fmla="*/ 1439021 h 1678342"/>
              <a:gd name="connsiteX57" fmla="*/ 2275999 w 2473843"/>
              <a:gd name="connsiteY57" fmla="*/ 1203313 h 1678342"/>
              <a:gd name="connsiteX58" fmla="*/ 2374805 w 2473843"/>
              <a:gd name="connsiteY58" fmla="*/ 1082301 h 1678342"/>
              <a:gd name="connsiteX59" fmla="*/ 2365841 w 2473843"/>
              <a:gd name="connsiteY59" fmla="*/ 1102062 h 1678342"/>
              <a:gd name="connsiteX60" fmla="*/ 2204900 w 2473843"/>
              <a:gd name="connsiteY60" fmla="*/ 1327584 h 1678342"/>
              <a:gd name="connsiteX61" fmla="*/ 1930076 w 2473843"/>
              <a:gd name="connsiteY61" fmla="*/ 1519492 h 1678342"/>
              <a:gd name="connsiteX62" fmla="*/ 1561133 w 2473843"/>
              <a:gd name="connsiteY62" fmla="*/ 1628484 h 1678342"/>
              <a:gd name="connsiteX63" fmla="*/ 1134332 w 2473843"/>
              <a:gd name="connsiteY63" fmla="*/ 1635003 h 1678342"/>
              <a:gd name="connsiteX64" fmla="*/ 686141 w 2473843"/>
              <a:gd name="connsiteY64" fmla="*/ 1542716 h 1678342"/>
              <a:gd name="connsiteX65" fmla="*/ 302122 w 2473843"/>
              <a:gd name="connsiteY65" fmla="*/ 1305175 h 1678342"/>
              <a:gd name="connsiteX66" fmla="*/ 174184 w 2473843"/>
              <a:gd name="connsiteY66" fmla="*/ 1132621 h 1678342"/>
              <a:gd name="connsiteX67" fmla="*/ 105732 w 2473843"/>
              <a:gd name="connsiteY67" fmla="*/ 938676 h 1678342"/>
              <a:gd name="connsiteX68" fmla="*/ 117956 w 2473843"/>
              <a:gd name="connsiteY68" fmla="*/ 621275 h 1678342"/>
              <a:gd name="connsiteX69" fmla="*/ 253839 w 2473843"/>
              <a:gd name="connsiteY69" fmla="*/ 443424 h 1678342"/>
              <a:gd name="connsiteX70" fmla="*/ 496270 w 2473843"/>
              <a:gd name="connsiteY70" fmla="*/ 238071 h 1678342"/>
              <a:gd name="connsiteX71" fmla="*/ 849323 w 2473843"/>
              <a:gd name="connsiteY71" fmla="*/ 85890 h 1678342"/>
              <a:gd name="connsiteX72" fmla="*/ 1287533 w 2473843"/>
              <a:gd name="connsiteY72" fmla="*/ 30884 h 1678342"/>
              <a:gd name="connsiteX73" fmla="*/ 324735 w 2473843"/>
              <a:gd name="connsiteY73" fmla="*/ 288594 h 1678342"/>
              <a:gd name="connsiteX74" fmla="*/ 561666 w 2473843"/>
              <a:gd name="connsiteY74" fmla="*/ 145784 h 1678342"/>
              <a:gd name="connsiteX75" fmla="*/ 669028 w 2473843"/>
              <a:gd name="connsiteY75" fmla="*/ 104632 h 1678342"/>
              <a:gd name="connsiteX76" fmla="*/ 760296 w 2473843"/>
              <a:gd name="connsiteY76" fmla="*/ 73259 h 1678342"/>
              <a:gd name="connsiteX77" fmla="*/ 885586 w 2473843"/>
              <a:gd name="connsiteY77" fmla="*/ 50645 h 1678342"/>
              <a:gd name="connsiteX78" fmla="*/ 842397 w 2473843"/>
              <a:gd name="connsiteY78" fmla="*/ 62258 h 1678342"/>
              <a:gd name="connsiteX79" fmla="*/ 486288 w 2473843"/>
              <a:gd name="connsiteY79" fmla="*/ 223199 h 1678342"/>
              <a:gd name="connsiteX80" fmla="*/ 245079 w 2473843"/>
              <a:gd name="connsiteY80" fmla="*/ 436498 h 1678342"/>
              <a:gd name="connsiteX81" fmla="*/ 123456 w 2473843"/>
              <a:gd name="connsiteY81" fmla="*/ 601717 h 1678342"/>
              <a:gd name="connsiteX82" fmla="*/ 136902 w 2473843"/>
              <a:gd name="connsiteY82" fmla="*/ 562603 h 1678342"/>
              <a:gd name="connsiteX83" fmla="*/ 324735 w 2473843"/>
              <a:gd name="connsiteY83" fmla="*/ 288594 h 167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473843" h="1678342">
                <a:moveTo>
                  <a:pt x="75378" y="944788"/>
                </a:moveTo>
                <a:cubicBezTo>
                  <a:pt x="87805" y="1013850"/>
                  <a:pt x="110418" y="1083320"/>
                  <a:pt x="144847" y="1148511"/>
                </a:cubicBezTo>
                <a:cubicBezTo>
                  <a:pt x="178666" y="1214110"/>
                  <a:pt x="224096" y="1275023"/>
                  <a:pt x="277064" y="1330029"/>
                </a:cubicBezTo>
                <a:cubicBezTo>
                  <a:pt x="383611" y="1439836"/>
                  <a:pt x="522143" y="1523770"/>
                  <a:pt x="673714" y="1577553"/>
                </a:cubicBezTo>
                <a:cubicBezTo>
                  <a:pt x="825488" y="1631947"/>
                  <a:pt x="981336" y="1657209"/>
                  <a:pt x="1131277" y="1670451"/>
                </a:cubicBezTo>
                <a:cubicBezTo>
                  <a:pt x="1281421" y="1683285"/>
                  <a:pt x="1428305" y="1681044"/>
                  <a:pt x="1565615" y="1659450"/>
                </a:cubicBezTo>
                <a:cubicBezTo>
                  <a:pt x="1703128" y="1638670"/>
                  <a:pt x="1830659" y="1597925"/>
                  <a:pt x="1941077" y="1542309"/>
                </a:cubicBezTo>
                <a:cubicBezTo>
                  <a:pt x="2051699" y="1486896"/>
                  <a:pt x="2145412" y="1416815"/>
                  <a:pt x="2217938" y="1340826"/>
                </a:cubicBezTo>
                <a:cubicBezTo>
                  <a:pt x="2290871" y="1264837"/>
                  <a:pt x="2341598" y="1182941"/>
                  <a:pt x="2376231" y="1107359"/>
                </a:cubicBezTo>
                <a:cubicBezTo>
                  <a:pt x="2389065" y="1078430"/>
                  <a:pt x="2399863" y="1050520"/>
                  <a:pt x="2408419" y="1023629"/>
                </a:cubicBezTo>
                <a:cubicBezTo>
                  <a:pt x="2411883" y="1016906"/>
                  <a:pt x="2415142" y="1010183"/>
                  <a:pt x="2418198" y="1003256"/>
                </a:cubicBezTo>
                <a:cubicBezTo>
                  <a:pt x="2427977" y="984310"/>
                  <a:pt x="2434088" y="963938"/>
                  <a:pt x="2441830" y="943973"/>
                </a:cubicBezTo>
                <a:lnTo>
                  <a:pt x="2450794" y="913211"/>
                </a:lnTo>
                <a:cubicBezTo>
                  <a:pt x="2454053" y="903024"/>
                  <a:pt x="2456702" y="892431"/>
                  <a:pt x="2458535" y="881837"/>
                </a:cubicBezTo>
                <a:cubicBezTo>
                  <a:pt x="2468721" y="839870"/>
                  <a:pt x="2472185" y="796070"/>
                  <a:pt x="2473814" y="752269"/>
                </a:cubicBezTo>
                <a:cubicBezTo>
                  <a:pt x="2474222" y="708265"/>
                  <a:pt x="2470351" y="664057"/>
                  <a:pt x="2462610" y="620053"/>
                </a:cubicBezTo>
                <a:cubicBezTo>
                  <a:pt x="2453646" y="576252"/>
                  <a:pt x="2442034" y="532451"/>
                  <a:pt x="2424310" y="490484"/>
                </a:cubicBezTo>
                <a:cubicBezTo>
                  <a:pt x="2390084" y="406550"/>
                  <a:pt x="2335894" y="328117"/>
                  <a:pt x="2266220" y="266185"/>
                </a:cubicBezTo>
                <a:cubicBezTo>
                  <a:pt x="2197158" y="203438"/>
                  <a:pt x="2116483" y="156785"/>
                  <a:pt x="2033772" y="121949"/>
                </a:cubicBezTo>
                <a:cubicBezTo>
                  <a:pt x="1950856" y="86908"/>
                  <a:pt x="1865292" y="63684"/>
                  <a:pt x="1780747" y="46367"/>
                </a:cubicBezTo>
                <a:cubicBezTo>
                  <a:pt x="1611657" y="13160"/>
                  <a:pt x="1445826" y="-1508"/>
                  <a:pt x="1287329" y="122"/>
                </a:cubicBezTo>
                <a:cubicBezTo>
                  <a:pt x="1147982" y="1752"/>
                  <a:pt x="1014543" y="18253"/>
                  <a:pt x="892309" y="49016"/>
                </a:cubicBezTo>
                <a:cubicBezTo>
                  <a:pt x="892105" y="49016"/>
                  <a:pt x="892105" y="49016"/>
                  <a:pt x="891901" y="49016"/>
                </a:cubicBezTo>
                <a:cubicBezTo>
                  <a:pt x="861343" y="47997"/>
                  <a:pt x="815505" y="52275"/>
                  <a:pt x="759277" y="67758"/>
                </a:cubicBezTo>
                <a:cubicBezTo>
                  <a:pt x="730960" y="75296"/>
                  <a:pt x="700198" y="85278"/>
                  <a:pt x="666583" y="96687"/>
                </a:cubicBezTo>
                <a:cubicBezTo>
                  <a:pt x="632969" y="108095"/>
                  <a:pt x="596502" y="120319"/>
                  <a:pt x="557795" y="135191"/>
                </a:cubicBezTo>
                <a:cubicBezTo>
                  <a:pt x="480584" y="164119"/>
                  <a:pt x="392575" y="205272"/>
                  <a:pt x="312919" y="274945"/>
                </a:cubicBezTo>
                <a:cubicBezTo>
                  <a:pt x="233263" y="343600"/>
                  <a:pt x="160127" y="437313"/>
                  <a:pt x="113881" y="553435"/>
                </a:cubicBezTo>
                <a:cubicBezTo>
                  <a:pt x="98602" y="591735"/>
                  <a:pt x="86786" y="632480"/>
                  <a:pt x="78230" y="674650"/>
                </a:cubicBezTo>
                <a:cubicBezTo>
                  <a:pt x="55820" y="712136"/>
                  <a:pt x="38504" y="742898"/>
                  <a:pt x="25873" y="765715"/>
                </a:cubicBezTo>
                <a:cubicBezTo>
                  <a:pt x="8964" y="796273"/>
                  <a:pt x="0" y="812368"/>
                  <a:pt x="0" y="812368"/>
                </a:cubicBezTo>
                <a:cubicBezTo>
                  <a:pt x="0" y="812368"/>
                  <a:pt x="9371" y="796477"/>
                  <a:pt x="27095" y="766326"/>
                </a:cubicBezTo>
                <a:cubicBezTo>
                  <a:pt x="39115" y="746157"/>
                  <a:pt x="55209" y="719266"/>
                  <a:pt x="75581" y="687078"/>
                </a:cubicBezTo>
                <a:cubicBezTo>
                  <a:pt x="60710" y="768974"/>
                  <a:pt x="59487" y="856575"/>
                  <a:pt x="75378" y="944788"/>
                </a:cubicBezTo>
                <a:close/>
                <a:moveTo>
                  <a:pt x="1287533" y="30884"/>
                </a:moveTo>
                <a:cubicBezTo>
                  <a:pt x="1443381" y="30884"/>
                  <a:pt x="1607990" y="46978"/>
                  <a:pt x="1774228" y="80593"/>
                </a:cubicBezTo>
                <a:cubicBezTo>
                  <a:pt x="1857143" y="97909"/>
                  <a:pt x="1940263" y="121134"/>
                  <a:pt x="2020326" y="155156"/>
                </a:cubicBezTo>
                <a:cubicBezTo>
                  <a:pt x="2100186" y="188770"/>
                  <a:pt x="2176989" y="233589"/>
                  <a:pt x="2242385" y="293076"/>
                </a:cubicBezTo>
                <a:cubicBezTo>
                  <a:pt x="2375009" y="410421"/>
                  <a:pt x="2441626" y="585623"/>
                  <a:pt x="2439385" y="751658"/>
                </a:cubicBezTo>
                <a:cubicBezTo>
                  <a:pt x="2438163" y="793217"/>
                  <a:pt x="2435107" y="834573"/>
                  <a:pt x="2425736" y="874299"/>
                </a:cubicBezTo>
                <a:cubicBezTo>
                  <a:pt x="2423902" y="884282"/>
                  <a:pt x="2421661" y="894264"/>
                  <a:pt x="2418605" y="904043"/>
                </a:cubicBezTo>
                <a:lnTo>
                  <a:pt x="2410253" y="933379"/>
                </a:lnTo>
                <a:cubicBezTo>
                  <a:pt x="2402919" y="952122"/>
                  <a:pt x="2397418" y="971679"/>
                  <a:pt x="2388251" y="989403"/>
                </a:cubicBezTo>
                <a:cubicBezTo>
                  <a:pt x="2356062" y="1062744"/>
                  <a:pt x="2308187" y="1126917"/>
                  <a:pt x="2254201" y="1181718"/>
                </a:cubicBezTo>
                <a:cubicBezTo>
                  <a:pt x="2145005" y="1291525"/>
                  <a:pt x="2012584" y="1364254"/>
                  <a:pt x="1884442" y="1416000"/>
                </a:cubicBezTo>
                <a:cubicBezTo>
                  <a:pt x="1755689" y="1467746"/>
                  <a:pt x="1628769" y="1497897"/>
                  <a:pt x="1511832" y="1513584"/>
                </a:cubicBezTo>
                <a:cubicBezTo>
                  <a:pt x="1276531" y="1543531"/>
                  <a:pt x="1082994" y="1516232"/>
                  <a:pt x="954445" y="1485674"/>
                </a:cubicBezTo>
                <a:cubicBezTo>
                  <a:pt x="938350" y="1481803"/>
                  <a:pt x="923071" y="1477932"/>
                  <a:pt x="908811" y="1474469"/>
                </a:cubicBezTo>
                <a:cubicBezTo>
                  <a:pt x="894550" y="1470802"/>
                  <a:pt x="881512" y="1466524"/>
                  <a:pt x="869288" y="1462857"/>
                </a:cubicBezTo>
                <a:cubicBezTo>
                  <a:pt x="844841" y="1455726"/>
                  <a:pt x="824062" y="1449411"/>
                  <a:pt x="807560" y="1443095"/>
                </a:cubicBezTo>
                <a:cubicBezTo>
                  <a:pt x="774557" y="1431280"/>
                  <a:pt x="757240" y="1425168"/>
                  <a:pt x="757240" y="1425168"/>
                </a:cubicBezTo>
                <a:cubicBezTo>
                  <a:pt x="757240" y="1425168"/>
                  <a:pt x="774353" y="1431891"/>
                  <a:pt x="806949" y="1444522"/>
                </a:cubicBezTo>
                <a:cubicBezTo>
                  <a:pt x="823043" y="1451244"/>
                  <a:pt x="843823" y="1457967"/>
                  <a:pt x="868066" y="1465912"/>
                </a:cubicBezTo>
                <a:cubicBezTo>
                  <a:pt x="880289" y="1469783"/>
                  <a:pt x="893328" y="1474469"/>
                  <a:pt x="907384" y="1478543"/>
                </a:cubicBezTo>
                <a:cubicBezTo>
                  <a:pt x="921645" y="1482414"/>
                  <a:pt x="936721" y="1486489"/>
                  <a:pt x="952815" y="1490971"/>
                </a:cubicBezTo>
                <a:cubicBezTo>
                  <a:pt x="1080957" y="1524992"/>
                  <a:pt x="1275309" y="1557384"/>
                  <a:pt x="1513869" y="1531511"/>
                </a:cubicBezTo>
                <a:cubicBezTo>
                  <a:pt x="1632640" y="1517658"/>
                  <a:pt x="1761801" y="1489544"/>
                  <a:pt x="1893610" y="1439021"/>
                </a:cubicBezTo>
                <a:cubicBezTo>
                  <a:pt x="2024604" y="1388294"/>
                  <a:pt x="2161303" y="1315972"/>
                  <a:pt x="2275999" y="1203313"/>
                </a:cubicBezTo>
                <a:cubicBezTo>
                  <a:pt x="2312262" y="1167254"/>
                  <a:pt x="2346080" y="1126917"/>
                  <a:pt x="2374805" y="1082301"/>
                </a:cubicBezTo>
                <a:cubicBezTo>
                  <a:pt x="2371953" y="1088820"/>
                  <a:pt x="2368897" y="1095339"/>
                  <a:pt x="2365841" y="1102062"/>
                </a:cubicBezTo>
                <a:cubicBezTo>
                  <a:pt x="2329782" y="1175606"/>
                  <a:pt x="2278036" y="1254855"/>
                  <a:pt x="2204900" y="1327584"/>
                </a:cubicBezTo>
                <a:cubicBezTo>
                  <a:pt x="2132170" y="1400517"/>
                  <a:pt x="2039272" y="1467135"/>
                  <a:pt x="1930076" y="1519492"/>
                </a:cubicBezTo>
                <a:cubicBezTo>
                  <a:pt x="1821084" y="1572052"/>
                  <a:pt x="1695794" y="1609741"/>
                  <a:pt x="1561133" y="1628484"/>
                </a:cubicBezTo>
                <a:cubicBezTo>
                  <a:pt x="1426268" y="1647838"/>
                  <a:pt x="1282236" y="1648856"/>
                  <a:pt x="1134332" y="1635003"/>
                </a:cubicBezTo>
                <a:cubicBezTo>
                  <a:pt x="986429" y="1621150"/>
                  <a:pt x="833637" y="1595481"/>
                  <a:pt x="686141" y="1542716"/>
                </a:cubicBezTo>
                <a:cubicBezTo>
                  <a:pt x="538645" y="1490563"/>
                  <a:pt x="405206" y="1409888"/>
                  <a:pt x="302122" y="1305175"/>
                </a:cubicBezTo>
                <a:cubicBezTo>
                  <a:pt x="250987" y="1252614"/>
                  <a:pt x="207187" y="1194757"/>
                  <a:pt x="174184" y="1132621"/>
                </a:cubicBezTo>
                <a:cubicBezTo>
                  <a:pt x="140773" y="1070893"/>
                  <a:pt x="118567" y="1004682"/>
                  <a:pt x="105732" y="938676"/>
                </a:cubicBezTo>
                <a:cubicBezTo>
                  <a:pt x="84545" y="828869"/>
                  <a:pt x="90861" y="719470"/>
                  <a:pt x="117956" y="621275"/>
                </a:cubicBezTo>
                <a:cubicBezTo>
                  <a:pt x="152996" y="568918"/>
                  <a:pt x="196797" y="507801"/>
                  <a:pt x="253839" y="443424"/>
                </a:cubicBezTo>
                <a:cubicBezTo>
                  <a:pt x="315975" y="372936"/>
                  <a:pt x="396038" y="300614"/>
                  <a:pt x="496270" y="238071"/>
                </a:cubicBezTo>
                <a:cubicBezTo>
                  <a:pt x="596095" y="175324"/>
                  <a:pt x="715273" y="121949"/>
                  <a:pt x="849323" y="85890"/>
                </a:cubicBezTo>
                <a:cubicBezTo>
                  <a:pt x="983170" y="49830"/>
                  <a:pt x="1131480" y="31088"/>
                  <a:pt x="1287533" y="30884"/>
                </a:cubicBezTo>
                <a:close/>
                <a:moveTo>
                  <a:pt x="324735" y="288594"/>
                </a:moveTo>
                <a:cubicBezTo>
                  <a:pt x="400724" y="218921"/>
                  <a:pt x="485677" y="176750"/>
                  <a:pt x="561666" y="145784"/>
                </a:cubicBezTo>
                <a:cubicBezTo>
                  <a:pt x="599762" y="130098"/>
                  <a:pt x="635821" y="116856"/>
                  <a:pt x="669028" y="104632"/>
                </a:cubicBezTo>
                <a:cubicBezTo>
                  <a:pt x="702235" y="92205"/>
                  <a:pt x="732590" y="81408"/>
                  <a:pt x="760296" y="73259"/>
                </a:cubicBezTo>
                <a:cubicBezTo>
                  <a:pt x="812449" y="57368"/>
                  <a:pt x="855231" y="51460"/>
                  <a:pt x="885586" y="50645"/>
                </a:cubicBezTo>
                <a:cubicBezTo>
                  <a:pt x="871122" y="54312"/>
                  <a:pt x="856657" y="58183"/>
                  <a:pt x="842397" y="62258"/>
                </a:cubicBezTo>
                <a:cubicBezTo>
                  <a:pt x="706717" y="100965"/>
                  <a:pt x="586520" y="157396"/>
                  <a:pt x="486288" y="223199"/>
                </a:cubicBezTo>
                <a:cubicBezTo>
                  <a:pt x="385649" y="288594"/>
                  <a:pt x="305993" y="363972"/>
                  <a:pt x="245079" y="436498"/>
                </a:cubicBezTo>
                <a:cubicBezTo>
                  <a:pt x="194760" y="495781"/>
                  <a:pt x="155441" y="552213"/>
                  <a:pt x="123456" y="601717"/>
                </a:cubicBezTo>
                <a:cubicBezTo>
                  <a:pt x="127531" y="588475"/>
                  <a:pt x="132013" y="575437"/>
                  <a:pt x="136902" y="562603"/>
                </a:cubicBezTo>
                <a:cubicBezTo>
                  <a:pt x="179480" y="449740"/>
                  <a:pt x="248746" y="357046"/>
                  <a:pt x="324735" y="288594"/>
                </a:cubicBezTo>
                <a:close/>
              </a:path>
            </a:pathLst>
          </a:custGeom>
          <a:solidFill>
            <a:srgbClr val="005968"/>
          </a:solidFill>
          <a:ln w="2033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descr="Une image contenant clipart, dessin, illustration, dessin humoristique&#10;&#10;Description générée automatiquement">
            <a:extLst>
              <a:ext uri="{FF2B5EF4-FFF2-40B4-BE49-F238E27FC236}">
                <a16:creationId xmlns:a16="http://schemas.microsoft.com/office/drawing/2014/main" id="{BE1F6685-D341-9479-77DF-1C49FE621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354" y="1836576"/>
            <a:ext cx="1859486" cy="3254975"/>
          </a:xfrm>
          <a:prstGeom prst="rect">
            <a:avLst/>
          </a:prstGeom>
        </p:spPr>
      </p:pic>
      <p:sp>
        <p:nvSpPr>
          <p:cNvPr id="12" name="ZoneTexte 11">
            <a:extLst>
              <a:ext uri="{FF2B5EF4-FFF2-40B4-BE49-F238E27FC236}">
                <a16:creationId xmlns:a16="http://schemas.microsoft.com/office/drawing/2014/main" id="{EC4A5456-AF83-22CB-14AF-756DFFBA82FD}"/>
              </a:ext>
            </a:extLst>
          </p:cNvPr>
          <p:cNvSpPr txBox="1"/>
          <p:nvPr/>
        </p:nvSpPr>
        <p:spPr>
          <a:xfrm>
            <a:off x="3757468" y="2633066"/>
            <a:ext cx="173647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أَحْسَنْتُمْ</a:t>
            </a:r>
            <a:endParaRPr kumimoji="0" lang="fr-MA" sz="4800" b="0"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a:extLst>
              <a:ext uri="{FF2B5EF4-FFF2-40B4-BE49-F238E27FC236}">
                <a16:creationId xmlns:a16="http://schemas.microsoft.com/office/drawing/2014/main" id="{9D69F151-3B58-6108-A4FB-556F3D33B9CC}"/>
              </a:ext>
            </a:extLst>
          </p:cNvPr>
          <p:cNvPicPr>
            <a:picLocks noChangeAspect="1"/>
          </p:cNvPicPr>
          <p:nvPr/>
        </p:nvPicPr>
        <p:blipFill>
          <a:blip r:embed="rId5"/>
          <a:stretch>
            <a:fillRect/>
          </a:stretch>
        </p:blipFill>
        <p:spPr>
          <a:xfrm flipH="1">
            <a:off x="1050160" y="1708770"/>
            <a:ext cx="1745040" cy="3382781"/>
          </a:xfrm>
          <a:prstGeom prst="rect">
            <a:avLst/>
          </a:prstGeom>
        </p:spPr>
      </p:pic>
    </p:spTree>
    <p:extLst>
      <p:ext uri="{BB962C8B-B14F-4D97-AF65-F5344CB8AC3E}">
        <p14:creationId xmlns:p14="http://schemas.microsoft.com/office/powerpoint/2010/main" val="2134864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F64907E7-65A7-C95B-1624-10F94D965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grpSp>
        <p:nvGrpSpPr>
          <p:cNvPr id="8" name="Groupe 7">
            <a:extLst>
              <a:ext uri="{FF2B5EF4-FFF2-40B4-BE49-F238E27FC236}">
                <a16:creationId xmlns:a16="http://schemas.microsoft.com/office/drawing/2014/main" id="{787D9020-E625-E1EB-EE13-525E0099E8A4}"/>
              </a:ext>
            </a:extLst>
          </p:cNvPr>
          <p:cNvGrpSpPr/>
          <p:nvPr/>
        </p:nvGrpSpPr>
        <p:grpSpPr>
          <a:xfrm>
            <a:off x="312517" y="397664"/>
            <a:ext cx="8518967" cy="6141359"/>
            <a:chOff x="312517" y="308344"/>
            <a:chExt cx="8518967" cy="6230679"/>
          </a:xfrm>
        </p:grpSpPr>
        <p:sp>
          <p:nvSpPr>
            <p:cNvPr id="13" name="Rectangle : coins arrondis 12">
              <a:extLst>
                <a:ext uri="{FF2B5EF4-FFF2-40B4-BE49-F238E27FC236}">
                  <a16:creationId xmlns:a16="http://schemas.microsoft.com/office/drawing/2014/main" id="{2C790C14-4BE1-811F-C536-4A86446AC9BD}"/>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13">
              <a:extLst>
                <a:ext uri="{FF2B5EF4-FFF2-40B4-BE49-F238E27FC236}">
                  <a16:creationId xmlns:a16="http://schemas.microsoft.com/office/drawing/2014/main" id="{0C7E2F13-9422-6B00-17D1-46F03E267D2E}"/>
                </a:ext>
              </a:extLst>
            </p:cNvPr>
            <p:cNvSpPr/>
            <p:nvPr/>
          </p:nvSpPr>
          <p:spPr>
            <a:xfrm>
              <a:off x="339638" y="330437"/>
              <a:ext cx="8464724" cy="792000"/>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5" name="ZoneTexte 14">
            <a:extLst>
              <a:ext uri="{FF2B5EF4-FFF2-40B4-BE49-F238E27FC236}">
                <a16:creationId xmlns:a16="http://schemas.microsoft.com/office/drawing/2014/main" id="{61EC25F6-95A1-3FA7-97E2-D68AD6EE6142}"/>
              </a:ext>
            </a:extLst>
          </p:cNvPr>
          <p:cNvSpPr txBox="1"/>
          <p:nvPr/>
        </p:nvSpPr>
        <p:spPr>
          <a:xfrm>
            <a:off x="2568517" y="442767"/>
            <a:ext cx="5633358"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 قفوا، سنردد أنشودة الحروف.</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الأنشودة بحركات من اقتراح الأستاذ.</a:t>
            </a:r>
          </a:p>
          <a:p>
            <a:pPr marL="0" marR="0" lvl="0" indent="0" algn="r" defTabSz="457200" rtl="1" eaLnBrk="1" fontAlgn="auto" latinLnBrk="0" hangingPunct="1">
              <a:lnSpc>
                <a:spcPct val="100000"/>
              </a:lnSpc>
              <a:spcBef>
                <a:spcPts val="0"/>
              </a:spcBef>
              <a:spcAft>
                <a:spcPts val="0"/>
              </a:spcAft>
              <a:buClrTx/>
              <a:buSzTx/>
              <a:buFontTx/>
              <a:buNone/>
              <a:tabLst/>
              <a:defRPr/>
            </a:pPr>
            <a:endParaRPr lang="ar-MA"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17" name="Graphique 16">
            <a:extLst>
              <a:ext uri="{FF2B5EF4-FFF2-40B4-BE49-F238E27FC236}">
                <a16:creationId xmlns:a16="http://schemas.microsoft.com/office/drawing/2014/main" id="{510C8DF3-4D48-9D96-B76E-90EC81579A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241667" y="489104"/>
            <a:ext cx="344372" cy="328748"/>
          </a:xfrm>
          <a:prstGeom prst="rect">
            <a:avLst/>
          </a:prstGeom>
        </p:spPr>
      </p:pic>
      <p:pic>
        <p:nvPicPr>
          <p:cNvPr id="10" name="VID-20241026-WA0077">
            <a:hlinkClick r:id="" action="ppaction://media"/>
            <a:extLst>
              <a:ext uri="{FF2B5EF4-FFF2-40B4-BE49-F238E27FC236}">
                <a16:creationId xmlns:a16="http://schemas.microsoft.com/office/drawing/2014/main" id="{177836F6-DC0E-7F34-B444-0907C802DDB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48858" y="1492570"/>
            <a:ext cx="7246284" cy="4439350"/>
          </a:xfrm>
          <a:prstGeom prst="rect">
            <a:avLst/>
          </a:prstGeom>
        </p:spPr>
      </p:pic>
      <p:grpSp>
        <p:nvGrpSpPr>
          <p:cNvPr id="4" name="Groupe 3">
            <a:extLst>
              <a:ext uri="{FF2B5EF4-FFF2-40B4-BE49-F238E27FC236}">
                <a16:creationId xmlns:a16="http://schemas.microsoft.com/office/drawing/2014/main" id="{01C03880-B194-34A2-A6FB-52D6BFF39B3F}"/>
              </a:ext>
            </a:extLst>
          </p:cNvPr>
          <p:cNvGrpSpPr/>
          <p:nvPr/>
        </p:nvGrpSpPr>
        <p:grpSpPr>
          <a:xfrm>
            <a:off x="312517" y="35103"/>
            <a:ext cx="8468888" cy="324000"/>
            <a:chOff x="312517" y="-3809"/>
            <a:chExt cx="8468888" cy="360000"/>
          </a:xfrm>
          <a:noFill/>
        </p:grpSpPr>
        <p:sp>
          <p:nvSpPr>
            <p:cNvPr id="7" name="Rectangle : coins arrondis 6">
              <a:extLst>
                <a:ext uri="{FF2B5EF4-FFF2-40B4-BE49-F238E27FC236}">
                  <a16:creationId xmlns:a16="http://schemas.microsoft.com/office/drawing/2014/main" id="{FB4C071D-D36C-ADBB-AA5A-319552B1553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1" name="Rectangle : coins arrondis 10">
              <a:extLst>
                <a:ext uri="{FF2B5EF4-FFF2-40B4-BE49-F238E27FC236}">
                  <a16:creationId xmlns:a16="http://schemas.microsoft.com/office/drawing/2014/main" id="{9FDC7F01-1229-C326-6D95-5083A6C3ECA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2" name="Rectangle : coins arrondis 11">
              <a:extLst>
                <a:ext uri="{FF2B5EF4-FFF2-40B4-BE49-F238E27FC236}">
                  <a16:creationId xmlns:a16="http://schemas.microsoft.com/office/drawing/2014/main" id="{7DA11150-08AF-E3F1-A5A3-9692BAAEE73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0AB402CA-9FDE-A633-1431-80BFF07BDC7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01C89756-888E-67CC-65EE-1B9A2246524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89418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19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8049">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CA9D-62FF-9859-23AF-5D7F679E347B}"/>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BCC3C0C4-8E8D-98D1-EF48-D6E504E40154}"/>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FF24F37A-B1F7-541A-B8AA-26228EB249F6}"/>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A540C86F-B19C-493F-0301-FDFF32AF74AE}"/>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40E1F3F9-31D9-0765-0271-D46AEBD6B7A5}"/>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7BB8E567-D19C-2A91-FF75-1685441C4361}"/>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EA26F166-5B9C-1E0A-2B0B-DA440CCC0607}"/>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BBE4D741-A532-E20E-E094-73F8CAEF3BEC}"/>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8D34BE99-0FF9-B278-C42A-C06860D64E15}"/>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C55DCC3B-24A8-7980-443B-19EF82E0FDEB}"/>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22A6D679-0A25-5B31-B079-366F58E994CA}"/>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3C73D087-0A32-FEC6-57AF-EA9924E7444F}"/>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2475F1B8-1FA5-E5C0-63D3-0D032FBBFB94}"/>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9DFD0D79-E18C-A725-CB8C-E46553265AAF}"/>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6858DAAA-4864-5297-856A-C71ABE90ED9A}"/>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8685B976-754F-5702-97CC-26C32674E345}"/>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1A1A9115-0A29-18BA-3503-37ACF948D23F}"/>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4D860E8-203B-FD08-28A1-15484F8F7749}"/>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A298C31F-9232-6CF5-EA3D-D56F65199F98}"/>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9D683665-9A7B-7537-76D7-2C2A238A0BEE}"/>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FD0290D6-9A77-86F2-42FE-3BA87AA85C04}"/>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5BC7C593-21FE-EFF4-C975-C97D61750D14}"/>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1864CFE8-5660-CA16-801E-90ED66ACFBC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6914501D-15B3-F656-C3CF-DB44FA34ACB0}"/>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50763FD9-36F9-73B0-D38D-FA70C1D351B2}"/>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31B2138F-3CA0-C0E4-48D2-47827B7F664C}"/>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13D5349F-0634-1C32-A50F-671B5E7938A9}"/>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F242D89-E9CD-701F-12B7-40C4EC9176D2}"/>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AA880827-4C29-1AC4-06AC-02F8C3751A6E}"/>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F0517455-1353-1BAB-0E47-29250AD62D0C}"/>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719D9232-6EFD-F731-4463-72410DF63421}"/>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340AE5BD-1AD2-4B4C-71EC-9F8CA1258006}"/>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B5A0C84A-391A-9FC2-DA8B-C4CFABA67D83}"/>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C9B9D199-4591-4678-EDB9-58C457E83CA0}"/>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6E358665-44CC-E8ED-C16B-C9CB97DB44F1}"/>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6AF015B4-0E1B-2A85-5556-BA518764E769}"/>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36A318F2-3728-0C8B-198E-9053E27BC88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7712647D-D688-8A6C-4967-DEA40FF9D3AC}"/>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C77C0DD5-6B60-3FF1-646C-0E12DCFD0BC6}"/>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C4357393-3028-ED8D-6458-DE1E737E44B5}"/>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E0FDF055-3C66-9B1F-0B15-D059472D1CCC}"/>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BB58FD53-3015-F97D-EC7A-B9AF1DC454C1}"/>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07EA26DE-BDDD-8979-73E8-FA8FD7BF16C8}"/>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ECE14759-862C-CB54-2EC2-F723F6035D87}"/>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F7B08A68-553A-9834-151E-951A9D142DB0}"/>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4411900E-02EF-6D51-A515-0C26CF1172FC}"/>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2D46919A-B2A2-5C6F-3A43-CB07D3D1C1E3}"/>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E3FF9D05-ED35-FFBD-9DD5-CB9A8627DBEA}"/>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57042888-E170-659B-62E5-1949CA5FC65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E02A628F-7FB1-95FF-B796-423D7D8C7CBB}"/>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6C12BF0C-7B7E-4190-CC48-A09DEA5455C1}"/>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F049D986-1F2F-98FF-2FCA-9D47165A9089}"/>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058E3118-E469-FE34-82CC-EC508D384D5B}"/>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4374EF2B-E36A-E0D3-6A57-0A7B9C9DE660}"/>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2B54C785-7C9B-1C9A-1E20-64777C8BAAAC}"/>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55</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1C08825F-328E-0EC0-FCC0-19DE70BA49E2}"/>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3" name="Groupe 2">
            <a:extLst>
              <a:ext uri="{FF2B5EF4-FFF2-40B4-BE49-F238E27FC236}">
                <a16:creationId xmlns:a16="http://schemas.microsoft.com/office/drawing/2014/main" id="{2D26EECC-050D-034D-3364-3BD6DEB284E4}"/>
              </a:ext>
            </a:extLst>
          </p:cNvPr>
          <p:cNvGrpSpPr/>
          <p:nvPr/>
        </p:nvGrpSpPr>
        <p:grpSpPr>
          <a:xfrm>
            <a:off x="466364" y="1809265"/>
            <a:ext cx="8168503" cy="2777899"/>
            <a:chOff x="466364" y="1809265"/>
            <a:chExt cx="8168503" cy="2777899"/>
          </a:xfrm>
        </p:grpSpPr>
        <p:sp>
          <p:nvSpPr>
            <p:cNvPr id="4" name="ZoneTexte 3">
              <a:extLst>
                <a:ext uri="{FF2B5EF4-FFF2-40B4-BE49-F238E27FC236}">
                  <a16:creationId xmlns:a16="http://schemas.microsoft.com/office/drawing/2014/main" id="{AD57F903-C558-FEDF-3F47-4B9F0EAEE6F7}"/>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5AC5D115-C230-2504-1CFA-40DAA43BB885}"/>
                </a:ext>
              </a:extLst>
            </p:cNvPr>
            <p:cNvSpPr txBox="1"/>
            <p:nvPr/>
          </p:nvSpPr>
          <p:spPr>
            <a:xfrm>
              <a:off x="466364" y="3017504"/>
              <a:ext cx="8168503" cy="1569660"/>
            </a:xfrm>
            <a:prstGeom prst="rect">
              <a:avLst/>
            </a:prstGeom>
            <a:noFill/>
          </p:spPr>
          <p:txBody>
            <a:bodyPr wrap="square" rtlCol="0">
              <a:spAutoFit/>
            </a:bodyPr>
            <a:lstStyle/>
            <a:p>
              <a:pPr algn="ctr" defTabSz="685834" rtl="1">
                <a:defRPr/>
              </a:pPr>
              <a:r>
                <a:rPr lang="ar-MA" sz="2400" b="1" dirty="0">
                  <a:solidFill>
                    <a:srgbClr val="3795AF"/>
                  </a:solidFill>
                  <a:latin typeface="Dosis" pitchFamily="2" charset="0"/>
                  <a:cs typeface="Calibri" panose="020F0502020204030204" pitchFamily="34" charset="0"/>
                </a:rPr>
                <a:t>تعرف الصوت [م] وتمييزه ونطقه؛ </a:t>
              </a:r>
            </a:p>
            <a:p>
              <a:pPr algn="ctr" defTabSz="685834" rtl="1">
                <a:defRPr/>
              </a:pPr>
              <a:r>
                <a:rPr lang="ar-MA" sz="2400" b="1" dirty="0">
                  <a:solidFill>
                    <a:srgbClr val="3795AF"/>
                  </a:solidFill>
                  <a:latin typeface="Dosis" pitchFamily="2" charset="0"/>
                  <a:cs typeface="Calibri" panose="020F0502020204030204" pitchFamily="34" charset="0"/>
                </a:rPr>
                <a:t>ربط الصوت [م] برسمه الخطي؛</a:t>
              </a:r>
            </a:p>
            <a:p>
              <a:pPr algn="ctr" defTabSz="685834" rtl="1">
                <a:defRPr/>
              </a:pPr>
              <a:r>
                <a:rPr lang="ar-MA" sz="2400" b="1" dirty="0">
                  <a:solidFill>
                    <a:srgbClr val="3795AF"/>
                  </a:solidFill>
                  <a:latin typeface="Dosis" pitchFamily="2" charset="0"/>
                  <a:cs typeface="Calibri" panose="020F0502020204030204" pitchFamily="34" charset="0"/>
                </a:rPr>
                <a:t>قراءة مقاطع حرف الميم مع الحركات القصيرة والطويلة؛</a:t>
              </a:r>
            </a:p>
            <a:p>
              <a:pPr algn="ctr" defTabSz="685834" rtl="1">
                <a:defRPr/>
              </a:pPr>
              <a:r>
                <a:rPr lang="ar-MA" sz="2400" b="1" dirty="0">
                  <a:solidFill>
                    <a:srgbClr val="3795AF"/>
                  </a:solidFill>
                  <a:latin typeface="Dosis" pitchFamily="2" charset="0"/>
                  <a:cs typeface="Calibri" panose="020F0502020204030204" pitchFamily="34" charset="0"/>
                </a:rPr>
                <a:t>رسم حرف الميم معزولا ومع الحركات القصيرة والطويلة.</a:t>
              </a:r>
            </a:p>
          </p:txBody>
        </p:sp>
      </p:grpSp>
    </p:spTree>
    <p:extLst>
      <p:ext uri="{BB962C8B-B14F-4D97-AF65-F5344CB8AC3E}">
        <p14:creationId xmlns:p14="http://schemas.microsoft.com/office/powerpoint/2010/main" val="30562312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17F5E91B-896F-E209-B233-9A3E944A82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3883330D-D78C-8F3B-4A32-55906EC8E060}"/>
              </a:ext>
            </a:extLst>
          </p:cNvPr>
          <p:cNvSpPr txBox="1"/>
          <p:nvPr/>
        </p:nvSpPr>
        <p:spPr>
          <a:xfrm>
            <a:off x="647700" y="520291"/>
            <a:ext cx="7649512"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تعلمنا في الأسبوع الماضي كيف نقرأ ونكتب حرف الدال. اليوم سنتعرف على حرف جديد من حروف اللغة العربية.</a:t>
            </a:r>
            <a:endParaRPr dirty="0"/>
          </a:p>
        </p:txBody>
      </p:sp>
      <p:pic>
        <p:nvPicPr>
          <p:cNvPr id="7" name="Image 6">
            <a:extLst>
              <a:ext uri="{FF2B5EF4-FFF2-40B4-BE49-F238E27FC236}">
                <a16:creationId xmlns:a16="http://schemas.microsoft.com/office/drawing/2014/main" id="{B35E1A7B-FCE0-B1AF-634D-3B32ABF224E9}"/>
              </a:ext>
            </a:extLst>
          </p:cNvPr>
          <p:cNvPicPr>
            <a:picLocks noChangeAspect="1"/>
          </p:cNvPicPr>
          <p:nvPr/>
        </p:nvPicPr>
        <p:blipFill>
          <a:blip r:embed="rId4"/>
          <a:stretch>
            <a:fillRect/>
          </a:stretch>
        </p:blipFill>
        <p:spPr>
          <a:xfrm>
            <a:off x="1640098" y="1498460"/>
            <a:ext cx="5863805" cy="4483650"/>
          </a:xfrm>
          <a:prstGeom prst="rect">
            <a:avLst/>
          </a:prstGeom>
        </p:spPr>
      </p:pic>
      <p:sp>
        <p:nvSpPr>
          <p:cNvPr id="2" name="Rectangle : coins arrondis 1">
            <a:extLst>
              <a:ext uri="{FF2B5EF4-FFF2-40B4-BE49-F238E27FC236}">
                <a16:creationId xmlns:a16="http://schemas.microsoft.com/office/drawing/2014/main" id="{AA62B780-A317-BCF7-FE47-E72F99B50C34}"/>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AC8643DD-A789-0DCC-E2DC-5AD751F8C174}"/>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3F941463-B920-D147-5E9D-E513F2E190DB}"/>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79CA4278-FDBA-5123-A4C5-CE1FFF4616F7}"/>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43921CD5-8AEE-CF25-0F1C-1FC6C26131BF}"/>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12687371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7F85D-DB54-027A-3649-6BC86325731B}"/>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D9F5449E-6A3A-CF95-2F8E-BF283687A3D7}"/>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C922C8D6-D674-65AD-719E-617B2A7DDEA5}"/>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FAB8208B-B920-6D26-5653-4FC926330CAC}"/>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FF7A3308-71EE-57A7-7C05-4A1FEE54C818}"/>
              </a:ext>
            </a:extLst>
          </p:cNvPr>
          <p:cNvGrpSpPr/>
          <p:nvPr/>
        </p:nvGrpSpPr>
        <p:grpSpPr>
          <a:xfrm>
            <a:off x="466364" y="1809265"/>
            <a:ext cx="8168503" cy="2777899"/>
            <a:chOff x="466364" y="1809265"/>
            <a:chExt cx="8168503" cy="2777899"/>
          </a:xfrm>
        </p:grpSpPr>
        <p:sp>
          <p:nvSpPr>
            <p:cNvPr id="4" name="ZoneTexte 3">
              <a:extLst>
                <a:ext uri="{FF2B5EF4-FFF2-40B4-BE49-F238E27FC236}">
                  <a16:creationId xmlns:a16="http://schemas.microsoft.com/office/drawing/2014/main" id="{F95D9251-E0D4-8083-5D61-9B34E2A7A4C4}"/>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EF7AA94E-BFC1-7893-02B3-F42AD14906D4}"/>
                </a:ext>
              </a:extLst>
            </p:cNvPr>
            <p:cNvSpPr txBox="1"/>
            <p:nvPr/>
          </p:nvSpPr>
          <p:spPr>
            <a:xfrm>
              <a:off x="466364" y="3017504"/>
              <a:ext cx="8168503" cy="1569660"/>
            </a:xfrm>
            <a:prstGeom prst="rect">
              <a:avLst/>
            </a:prstGeom>
            <a:noFill/>
          </p:spPr>
          <p:txBody>
            <a:bodyPr wrap="square" rtlCol="0">
              <a:spAutoFit/>
            </a:bodyPr>
            <a:lstStyle/>
            <a:p>
              <a:pPr algn="ctr" defTabSz="685834" rtl="1">
                <a:defRPr/>
              </a:pPr>
              <a:r>
                <a:rPr lang="ar-MA" sz="2400" b="1" dirty="0">
                  <a:solidFill>
                    <a:srgbClr val="3795AF"/>
                  </a:solidFill>
                  <a:latin typeface="Dosis" pitchFamily="2" charset="0"/>
                  <a:cs typeface="Calibri" panose="020F0502020204030204" pitchFamily="34" charset="0"/>
                </a:rPr>
                <a:t>تعرف الصوت [م] وتمييزه ونطقه ؛</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ربط الصوت [م] برسمه الخطي؛</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مقاطع حرف الميم مع الحركات القصيرة والطويلة؛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رسم حرف الميم معزولا ومع الحركات القصيرة والطويلة.</a:t>
              </a:r>
            </a:p>
          </p:txBody>
        </p:sp>
      </p:grpSp>
    </p:spTree>
    <p:extLst>
      <p:ext uri="{BB962C8B-B14F-4D97-AF65-F5344CB8AC3E}">
        <p14:creationId xmlns:p14="http://schemas.microsoft.com/office/powerpoint/2010/main" val="32312419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17F5E91B-896F-E209-B233-9A3E944A82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05908" y="663717"/>
            <a:ext cx="344372" cy="328748"/>
          </a:xfrm>
          <a:prstGeom prst="rect">
            <a:avLst/>
          </a:prstGeom>
        </p:spPr>
      </p:pic>
      <p:sp>
        <p:nvSpPr>
          <p:cNvPr id="10" name="Google Shape;1696;p99">
            <a:extLst>
              <a:ext uri="{FF2B5EF4-FFF2-40B4-BE49-F238E27FC236}">
                <a16:creationId xmlns:a16="http://schemas.microsoft.com/office/drawing/2014/main" id="{3883330D-D78C-8F3B-4A32-55906EC8E060}"/>
              </a:ext>
            </a:extLst>
          </p:cNvPr>
          <p:cNvSpPr txBox="1"/>
          <p:nvPr/>
        </p:nvSpPr>
        <p:spPr>
          <a:xfrm>
            <a:off x="969316" y="601121"/>
            <a:ext cx="7327896" cy="677068"/>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في كلمة مدرسة أسمع الصوت [م]. ضيفنا اليوم هو حرف الميم.</a:t>
            </a:r>
            <a:endParaRPr sz="2000" b="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rtl="1">
              <a:spcBef>
                <a:spcPts val="0"/>
              </a:spcBef>
              <a:spcAft>
                <a:spcPts val="0"/>
              </a:spcAft>
              <a:buNone/>
            </a:pPr>
            <a:endParaRPr dirty="0"/>
          </a:p>
        </p:txBody>
      </p:sp>
      <p:sp>
        <p:nvSpPr>
          <p:cNvPr id="11" name="Google Shape;1697;p99">
            <a:extLst>
              <a:ext uri="{FF2B5EF4-FFF2-40B4-BE49-F238E27FC236}">
                <a16:creationId xmlns:a16="http://schemas.microsoft.com/office/drawing/2014/main" id="{150C73E8-24DB-42BF-BCBA-7DE75B9FD15A}"/>
              </a:ext>
            </a:extLst>
          </p:cNvPr>
          <p:cNvSpPr txBox="1"/>
          <p:nvPr/>
        </p:nvSpPr>
        <p:spPr>
          <a:xfrm>
            <a:off x="1845798" y="1860273"/>
            <a:ext cx="557213" cy="31547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19900" b="1" dirty="0">
                <a:solidFill>
                  <a:srgbClr val="106585"/>
                </a:solidFill>
                <a:latin typeface="Calibri"/>
                <a:ea typeface="Calibri"/>
                <a:cs typeface="Calibri"/>
                <a:sym typeface="Calibri"/>
              </a:rPr>
              <a:t>م</a:t>
            </a:r>
            <a:endParaRPr sz="7200" b="1" dirty="0">
              <a:solidFill>
                <a:srgbClr val="106585"/>
              </a:solidFill>
              <a:latin typeface="Calibri"/>
              <a:ea typeface="Calibri"/>
              <a:cs typeface="Calibri"/>
              <a:sym typeface="Calibri"/>
            </a:endParaRPr>
          </a:p>
        </p:txBody>
      </p:sp>
      <p:grpSp>
        <p:nvGrpSpPr>
          <p:cNvPr id="16" name="Groupe 15">
            <a:extLst>
              <a:ext uri="{FF2B5EF4-FFF2-40B4-BE49-F238E27FC236}">
                <a16:creationId xmlns:a16="http://schemas.microsoft.com/office/drawing/2014/main" id="{BADF3177-51C0-4EFC-97F6-BE3DA56ED8F7}"/>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A7F7E36E-05E6-FE9B-40EA-DDC8BE60153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08D585D2-3201-6686-B6D7-0308DBE613B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60287D99-F780-986A-D5EE-D5E79E28188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5899CCDC-3183-B703-61BA-87DA92837BC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7940F736-CC6E-70B0-8329-BAE4131F3B9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2" name="Groupe 1">
            <a:extLst>
              <a:ext uri="{FF2B5EF4-FFF2-40B4-BE49-F238E27FC236}">
                <a16:creationId xmlns:a16="http://schemas.microsoft.com/office/drawing/2014/main" id="{3D0B7266-4408-84AB-774A-C6735D4BC230}"/>
              </a:ext>
            </a:extLst>
          </p:cNvPr>
          <p:cNvGrpSpPr/>
          <p:nvPr/>
        </p:nvGrpSpPr>
        <p:grpSpPr>
          <a:xfrm>
            <a:off x="422071" y="716437"/>
            <a:ext cx="925962" cy="925962"/>
            <a:chOff x="422071" y="716437"/>
            <a:chExt cx="925962" cy="925962"/>
          </a:xfrm>
        </p:grpSpPr>
        <p:sp>
          <p:nvSpPr>
            <p:cNvPr id="7" name="Rectangle : coins arrondis 6">
              <a:extLst>
                <a:ext uri="{FF2B5EF4-FFF2-40B4-BE49-F238E27FC236}">
                  <a16:creationId xmlns:a16="http://schemas.microsoft.com/office/drawing/2014/main" id="{D6987ADE-2A65-EF5D-E8B1-3D2A29C938E6}"/>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D5615C91-FA07-4852-4C04-2135E65BCF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4" name="Image 13">
            <a:extLst>
              <a:ext uri="{FF2B5EF4-FFF2-40B4-BE49-F238E27FC236}">
                <a16:creationId xmlns:a16="http://schemas.microsoft.com/office/drawing/2014/main" id="{87163854-2377-5713-3D59-B8037EC04D19}"/>
              </a:ext>
            </a:extLst>
          </p:cNvPr>
          <p:cNvPicPr>
            <a:picLocks noChangeAspect="1"/>
          </p:cNvPicPr>
          <p:nvPr/>
        </p:nvPicPr>
        <p:blipFill>
          <a:blip r:embed="rId5"/>
          <a:stretch>
            <a:fillRect/>
          </a:stretch>
        </p:blipFill>
        <p:spPr>
          <a:xfrm>
            <a:off x="3521747" y="1562537"/>
            <a:ext cx="4191000" cy="3505200"/>
          </a:xfrm>
          <a:prstGeom prst="rect">
            <a:avLst/>
          </a:prstGeom>
        </p:spPr>
      </p:pic>
    </p:spTree>
    <p:extLst>
      <p:ext uri="{BB962C8B-B14F-4D97-AF65-F5344CB8AC3E}">
        <p14:creationId xmlns:p14="http://schemas.microsoft.com/office/powerpoint/2010/main" val="19095970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33059"/>
            <a:ext cx="344372" cy="328748"/>
          </a:xfrm>
          <a:prstGeom prst="rect">
            <a:avLst/>
          </a:prstGeom>
        </p:spPr>
      </p:pic>
      <p:graphicFrame>
        <p:nvGraphicFramePr>
          <p:cNvPr id="4" name="Google Shape;1785;p106">
            <a:extLst>
              <a:ext uri="{FF2B5EF4-FFF2-40B4-BE49-F238E27FC236}">
                <a16:creationId xmlns:a16="http://schemas.microsoft.com/office/drawing/2014/main" id="{CD5E61AC-6A1E-E905-38F6-E793FF4AF772}"/>
              </a:ext>
            </a:extLst>
          </p:cNvPr>
          <p:cNvGraphicFramePr/>
          <p:nvPr>
            <p:extLst>
              <p:ext uri="{D42A27DB-BD31-4B8C-83A1-F6EECF244321}">
                <p14:modId xmlns:p14="http://schemas.microsoft.com/office/powerpoint/2010/main" val="688549507"/>
              </p:ext>
            </p:extLst>
          </p:nvPr>
        </p:nvGraphicFramePr>
        <p:xfrm>
          <a:off x="976782" y="1807620"/>
          <a:ext cx="7245350" cy="4249200"/>
        </p:xfrm>
        <a:graphic>
          <a:graphicData uri="http://schemas.openxmlformats.org/drawingml/2006/table">
            <a:tbl>
              <a:tblPr firstRow="1" bandRow="1">
                <a:noFill/>
              </a:tblPr>
              <a:tblGrid>
                <a:gridCol w="1035050">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5050">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5050">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5050">
                  <a:extLst>
                    <a:ext uri="{9D8B030D-6E8A-4147-A177-3AD203B41FA5}">
                      <a16:colId xmlns:a16="http://schemas.microsoft.com/office/drawing/2014/main" val="20006"/>
                    </a:ext>
                  </a:extLst>
                </a:gridCol>
              </a:tblGrid>
              <a:tr h="1062300">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خ</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ح</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ج</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ث</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ت</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ب</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أ</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0"/>
                  </a:ext>
                </a:extLst>
              </a:tr>
              <a:tr h="1062300">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ص</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ش</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س</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ز</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ر</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ذ</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د</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1"/>
                  </a:ext>
                </a:extLst>
              </a:tr>
              <a:tr h="1062300">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ق</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ف</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غ</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ع</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ظ</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ط</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ض</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2"/>
                  </a:ext>
                </a:extLst>
              </a:tr>
              <a:tr h="1062300">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ي</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و</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هـ</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ن</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م</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rPr>
                        <a:t>ل</a:t>
                      </a:r>
                      <a:endParaRPr sz="6000" b="1" u="none" strike="noStrike"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rtl="0">
                        <a:spcBef>
                          <a:spcPts val="0"/>
                        </a:spcBef>
                        <a:spcAft>
                          <a:spcPts val="0"/>
                        </a:spcAft>
                        <a:buNone/>
                      </a:pPr>
                      <a:r>
                        <a:rPr lang="ar-MA"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rPr>
                        <a:t>كـ</a:t>
                      </a:r>
                      <a:endParaRPr sz="6000" b="1" u="none" strike="noStrike"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3"/>
                  </a:ext>
                </a:extLst>
              </a:tr>
            </a:tbl>
          </a:graphicData>
        </a:graphic>
      </p:graphicFrame>
      <p:sp>
        <p:nvSpPr>
          <p:cNvPr id="7" name="Google Shape;1787;p106">
            <a:extLst>
              <a:ext uri="{FF2B5EF4-FFF2-40B4-BE49-F238E27FC236}">
                <a16:creationId xmlns:a16="http://schemas.microsoft.com/office/drawing/2014/main" id="{F19E0F29-E589-C0CA-6F34-01BBDD004A3C}"/>
              </a:ext>
            </a:extLst>
          </p:cNvPr>
          <p:cNvSpPr txBox="1"/>
          <p:nvPr/>
        </p:nvSpPr>
        <p:spPr>
          <a:xfrm>
            <a:off x="1000307" y="448218"/>
            <a:ext cx="7306258"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يمر إلى السبورة ليشير لحرف الميم؟</a:t>
            </a:r>
            <a:endParaRPr sz="2000" b="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يعين الأستاذ تلميذا يمر إلى السبورة ليشير إلى الحرف على شبكة الحروف.</a:t>
            </a:r>
            <a:endParaRPr sz="2000" i="1" dirty="0">
              <a:solidFill>
                <a:schemeClr val="bg1">
                  <a:lumMod val="65000"/>
                </a:schemeClr>
              </a:solidFill>
              <a:latin typeface="Microsoft Uighur" panose="02000000000000000000" pitchFamily="2" charset="-78"/>
              <a:cs typeface="Microsoft Uighur" panose="02000000000000000000" pitchFamily="2" charset="-78"/>
            </a:endParaRPr>
          </a:p>
        </p:txBody>
      </p:sp>
      <p:grpSp>
        <p:nvGrpSpPr>
          <p:cNvPr id="15" name="Groupe 14">
            <a:extLst>
              <a:ext uri="{FF2B5EF4-FFF2-40B4-BE49-F238E27FC236}">
                <a16:creationId xmlns:a16="http://schemas.microsoft.com/office/drawing/2014/main" id="{373F37DC-4D2B-0FE7-F469-9479C32A2C8E}"/>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1B47292A-FE10-7281-CB9C-6D10B6EB3C5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35BB71EF-8652-EB3D-BCF5-F14CC6ADE31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85103FFE-F914-5F99-4666-93A90761B90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DEBE16F4-85A0-BA72-95EF-C99BCFC3AC0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899A15F1-2BFA-7B95-F8B8-A7F48171098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53ED7228-DA57-F42C-93E6-69597AC7DE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926" y="637171"/>
            <a:ext cx="865061" cy="8729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375384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0842"/>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ABB6694B-776D-E475-F7D9-884FDF704922}"/>
              </a:ext>
            </a:extLst>
          </p:cNvPr>
          <p:cNvSpPr txBox="1"/>
          <p:nvPr/>
        </p:nvSpPr>
        <p:spPr>
          <a:xfrm>
            <a:off x="3241646" y="459808"/>
            <a:ext cx="5064919"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هذا حرف الميم.</a:t>
            </a:r>
            <a:endParaRPr sz="2000" b="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a:t>
            </a:r>
            <a:endParaRPr sz="2000" i="1" dirty="0">
              <a:solidFill>
                <a:schemeClr val="bg1">
                  <a:lumMod val="65000"/>
                </a:schemeClr>
              </a:solidFill>
              <a:latin typeface="Microsoft Uighur" panose="02000000000000000000" pitchFamily="2" charset="-78"/>
              <a:cs typeface="Microsoft Uighur" panose="02000000000000000000" pitchFamily="2" charset="-78"/>
            </a:endParaRPr>
          </a:p>
        </p:txBody>
      </p:sp>
      <p:graphicFrame>
        <p:nvGraphicFramePr>
          <p:cNvPr id="7" name="Google Shape;1799;p107">
            <a:extLst>
              <a:ext uri="{FF2B5EF4-FFF2-40B4-BE49-F238E27FC236}">
                <a16:creationId xmlns:a16="http://schemas.microsoft.com/office/drawing/2014/main" id="{4E574B64-3C14-8D1B-21E4-0949A321D1FD}"/>
              </a:ext>
            </a:extLst>
          </p:cNvPr>
          <p:cNvGraphicFramePr/>
          <p:nvPr>
            <p:extLst>
              <p:ext uri="{D42A27DB-BD31-4B8C-83A1-F6EECF244321}">
                <p14:modId xmlns:p14="http://schemas.microsoft.com/office/powerpoint/2010/main" val="289357547"/>
              </p:ext>
            </p:extLst>
          </p:nvPr>
        </p:nvGraphicFramePr>
        <p:xfrm>
          <a:off x="949325" y="1797346"/>
          <a:ext cx="7245350" cy="4249200"/>
        </p:xfrm>
        <a:graphic>
          <a:graphicData uri="http://schemas.openxmlformats.org/drawingml/2006/table">
            <a:tbl>
              <a:tblPr firstRow="1" bandRow="1">
                <a:noFill/>
              </a:tblPr>
              <a:tblGrid>
                <a:gridCol w="1035050">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5050">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5050">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5050">
                  <a:extLst>
                    <a:ext uri="{9D8B030D-6E8A-4147-A177-3AD203B41FA5}">
                      <a16:colId xmlns:a16="http://schemas.microsoft.com/office/drawing/2014/main" val="20006"/>
                    </a:ext>
                  </a:extLst>
                </a:gridCol>
              </a:tblGrid>
              <a:tr h="1062300">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خ</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ح</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ج</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ث</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ت</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ب</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rPr>
                        <a:t>أ</a:t>
                      </a:r>
                      <a:endParaRPr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0"/>
                  </a:ext>
                </a:extLst>
              </a:tr>
              <a:tr h="1062300">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ص</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ش</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س</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ز</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ر</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ذ</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rPr>
                        <a:t>د</a:t>
                      </a:r>
                      <a:endParaRPr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noFill/>
                  </a:tcPr>
                </a:tc>
                <a:extLst>
                  <a:ext uri="{0D108BD9-81ED-4DB2-BD59-A6C34878D82A}">
                    <a16:rowId xmlns:a16="http://schemas.microsoft.com/office/drawing/2014/main" val="10001"/>
                  </a:ext>
                </a:extLst>
              </a:tr>
              <a:tr h="1062300">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ق</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ف</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غ</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ع</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ظ</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ط</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rPr>
                        <a:t>ض</a:t>
                      </a:r>
                      <a:endParaRPr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2"/>
                  </a:ext>
                </a:extLst>
              </a:tr>
              <a:tr h="1062300">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ي</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و</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هـ</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ن</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rPr>
                        <a:t>م</a:t>
                      </a:r>
                      <a:endParaRPr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solidFill>
                      <a:srgbClr val="FCBF18"/>
                    </a:solidFill>
                  </a:tcPr>
                </a:tc>
                <a:tc>
                  <a:txBody>
                    <a:bodyPr/>
                    <a:lstStyle/>
                    <a:p>
                      <a:pPr marL="0" marR="0" lvl="0" indent="0" algn="ctr" defTabSz="914400" rtl="0" eaLnBrk="1" latinLnBrk="0" hangingPunct="1">
                        <a:spcBef>
                          <a:spcPts val="0"/>
                        </a:spcBef>
                        <a:spcAft>
                          <a:spcPts val="0"/>
                        </a:spcAft>
                        <a:buNone/>
                      </a:pPr>
                      <a:r>
                        <a:rPr lang="ar-MA"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rPr>
                        <a:t>ل</a:t>
                      </a:r>
                      <a:endParaRPr sz="6000" b="1" u="none" strike="noStrike" kern="1200" cap="none">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tc>
                  <a:txBody>
                    <a:bodyPr/>
                    <a:lstStyle/>
                    <a:p>
                      <a:pPr marL="0" marR="0" lvl="0" indent="0" algn="ctr" defTabSz="914400" rtl="0" eaLnBrk="1" latinLnBrk="0" hangingPunct="1">
                        <a:spcBef>
                          <a:spcPts val="0"/>
                        </a:spcBef>
                        <a:spcAft>
                          <a:spcPts val="0"/>
                        </a:spcAft>
                        <a:buNone/>
                      </a:pPr>
                      <a:r>
                        <a:rPr lang="ar-MA"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rPr>
                        <a:t>كـ</a:t>
                      </a:r>
                      <a:endParaRPr sz="6000" b="1" u="none" strike="noStrike" kern="1200" cap="none" dirty="0">
                        <a:solidFill>
                          <a:srgbClr val="106585"/>
                        </a:solidFill>
                        <a:latin typeface="Microsoft Uighur" panose="02000000000000000000" pitchFamily="2" charset="-78"/>
                        <a:ea typeface="Calibri"/>
                        <a:cs typeface="Microsoft Uighur" panose="02000000000000000000" pitchFamily="2" charset="-78"/>
                        <a:sym typeface="Calibri"/>
                      </a:endParaRPr>
                    </a:p>
                  </a:txBody>
                  <a:tcPr marL="68575" marR="68575" marT="34300" marB="34300"/>
                </a:tc>
                <a:extLst>
                  <a:ext uri="{0D108BD9-81ED-4DB2-BD59-A6C34878D82A}">
                    <a16:rowId xmlns:a16="http://schemas.microsoft.com/office/drawing/2014/main" val="10003"/>
                  </a:ext>
                </a:extLst>
              </a:tr>
            </a:tbl>
          </a:graphicData>
        </a:graphic>
      </p:graphicFrame>
      <p:grpSp>
        <p:nvGrpSpPr>
          <p:cNvPr id="15" name="Groupe 14">
            <a:extLst>
              <a:ext uri="{FF2B5EF4-FFF2-40B4-BE49-F238E27FC236}">
                <a16:creationId xmlns:a16="http://schemas.microsoft.com/office/drawing/2014/main" id="{8412A3EA-8968-21ED-1215-DC0957070FA5}"/>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20E07BAF-7724-A8CC-EA9C-9C27947A0FB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4F17E3FF-575A-B97C-80F8-4C0B34E4247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6AF3BBB0-70C1-D9BE-9F0C-D64DD8551DD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7240EFDB-2C9E-55DE-F544-FF16B722A18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EC3607FD-D8B8-1227-6B0B-67E4FACD9C7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3" name="Image 12" descr="Une image contenant texte, dessin humoristique&#10;&#10;Description générée automatiquement">
            <a:extLst>
              <a:ext uri="{FF2B5EF4-FFF2-40B4-BE49-F238E27FC236}">
                <a16:creationId xmlns:a16="http://schemas.microsoft.com/office/drawing/2014/main" id="{7E93EC4F-0740-674B-14D7-613DEA623FB9}"/>
              </a:ext>
            </a:extLst>
          </p:cNvPr>
          <p:cNvPicPr>
            <a:picLocks noChangeAspect="1"/>
          </p:cNvPicPr>
          <p:nvPr/>
        </p:nvPicPr>
        <p:blipFill>
          <a:blip r:embed="rId4">
            <a:extLst>
              <a:ext uri="{28A0092B-C50C-407E-A947-70E740481C1C}">
                <a14:useLocalDpi xmlns:a14="http://schemas.microsoft.com/office/drawing/2010/main" val="0"/>
              </a:ext>
            </a:extLst>
          </a:blip>
          <a:srcRect l="5410" t="13072" r="69609" b="63311"/>
          <a:stretch/>
        </p:blipFill>
        <p:spPr>
          <a:xfrm>
            <a:off x="488510" y="640602"/>
            <a:ext cx="844990" cy="8625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499413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0842"/>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0393"/>
            <a:ext cx="344372" cy="328748"/>
          </a:xfrm>
          <a:prstGeom prst="rect">
            <a:avLst/>
          </a:prstGeom>
        </p:spPr>
      </p:pic>
      <p:sp>
        <p:nvSpPr>
          <p:cNvPr id="4" name="Google Shape;1820;p109">
            <a:extLst>
              <a:ext uri="{FF2B5EF4-FFF2-40B4-BE49-F238E27FC236}">
                <a16:creationId xmlns:a16="http://schemas.microsoft.com/office/drawing/2014/main" id="{B4C41AF8-BDE6-FE5E-8120-2D63116B906F}"/>
              </a:ext>
            </a:extLst>
          </p:cNvPr>
          <p:cNvSpPr txBox="1"/>
          <p:nvPr/>
        </p:nvSpPr>
        <p:spPr>
          <a:xfrm>
            <a:off x="542460" y="592394"/>
            <a:ext cx="7764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1800" b="1" dirty="0">
                <a:solidFill>
                  <a:srgbClr val="A5A5A5"/>
                </a:solidFill>
                <a:latin typeface="Calibri"/>
                <a:ea typeface="Calibri"/>
                <a:cs typeface="Calibri"/>
                <a:sym typeface="Calibri"/>
              </a:rPr>
              <a:t> </a:t>
            </a: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سنتدرب على تمييز الصوت [م] عندما نسمعه في كلمات.  أنصتوا جيدا. </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grpSp>
        <p:nvGrpSpPr>
          <p:cNvPr id="15" name="Groupe 14">
            <a:extLst>
              <a:ext uri="{FF2B5EF4-FFF2-40B4-BE49-F238E27FC236}">
                <a16:creationId xmlns:a16="http://schemas.microsoft.com/office/drawing/2014/main" id="{46C4FDF8-C434-2A84-6E91-3279676D8B45}"/>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EE795B7A-498B-0A27-0AFB-589FC9B2A3A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FA2252D3-C717-1672-E0FF-26F5391E4DF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DE36BBBA-B657-5A3B-F525-5B153FAB989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799E4240-A1CE-550A-33E1-CA9422ACA6E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353AAB51-D008-38F6-0F99-F6E4FB78B78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descr="Une image contenant illustration, Dessin animé, dessin, habits&#10;&#10;Description générée automatiquement">
            <a:extLst>
              <a:ext uri="{FF2B5EF4-FFF2-40B4-BE49-F238E27FC236}">
                <a16:creationId xmlns:a16="http://schemas.microsoft.com/office/drawing/2014/main" id="{8C6441D2-07B2-2A35-2277-8B568FCCE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6427" y="1839711"/>
            <a:ext cx="4379845" cy="3040200"/>
          </a:xfrm>
          <a:prstGeom prst="rect">
            <a:avLst/>
          </a:prstGeom>
        </p:spPr>
      </p:pic>
    </p:spTree>
    <p:extLst>
      <p:ext uri="{BB962C8B-B14F-4D97-AF65-F5344CB8AC3E}">
        <p14:creationId xmlns:p14="http://schemas.microsoft.com/office/powerpoint/2010/main" val="42311150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0842"/>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69548"/>
            <a:ext cx="344372" cy="328748"/>
          </a:xfrm>
          <a:prstGeom prst="rect">
            <a:avLst/>
          </a:prstGeom>
        </p:spPr>
      </p:pic>
      <p:sp>
        <p:nvSpPr>
          <p:cNvPr id="4" name="Google Shape;1916;p117">
            <a:extLst>
              <a:ext uri="{FF2B5EF4-FFF2-40B4-BE49-F238E27FC236}">
                <a16:creationId xmlns:a16="http://schemas.microsoft.com/office/drawing/2014/main" id="{0219DBF4-1283-81B1-32E6-AA6E073B8286}"/>
              </a:ext>
            </a:extLst>
          </p:cNvPr>
          <p:cNvSpPr txBox="1"/>
          <p:nvPr/>
        </p:nvSpPr>
        <p:spPr>
          <a:xfrm>
            <a:off x="17394" y="603333"/>
            <a:ext cx="8168652"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سنلعب لعبة: أسمع الصوت / لا أسمع الصوت</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7" name="Google Shape;1917;p117">
            <a:extLst>
              <a:ext uri="{FF2B5EF4-FFF2-40B4-BE49-F238E27FC236}">
                <a16:creationId xmlns:a16="http://schemas.microsoft.com/office/drawing/2014/main" id="{9710948B-2057-709F-68EC-8092ABE74CCD}"/>
              </a:ext>
            </a:extLst>
          </p:cNvPr>
          <p:cNvPicPr preferRelativeResize="0"/>
          <p:nvPr/>
        </p:nvPicPr>
        <p:blipFill rotWithShape="1">
          <a:blip r:embed="rId4">
            <a:alphaModFix/>
          </a:blip>
          <a:srcRect/>
          <a:stretch/>
        </p:blipFill>
        <p:spPr>
          <a:xfrm>
            <a:off x="6776850" y="3170561"/>
            <a:ext cx="1197650" cy="1178861"/>
          </a:xfrm>
          <a:prstGeom prst="rect">
            <a:avLst/>
          </a:prstGeom>
          <a:noFill/>
          <a:ln>
            <a:noFill/>
          </a:ln>
        </p:spPr>
      </p:pic>
      <p:pic>
        <p:nvPicPr>
          <p:cNvPr id="8" name="Google Shape;1918;p117">
            <a:extLst>
              <a:ext uri="{FF2B5EF4-FFF2-40B4-BE49-F238E27FC236}">
                <a16:creationId xmlns:a16="http://schemas.microsoft.com/office/drawing/2014/main" id="{3A799CBB-416A-C295-4289-592EC5A2C7F6}"/>
              </a:ext>
            </a:extLst>
          </p:cNvPr>
          <p:cNvPicPr preferRelativeResize="0"/>
          <p:nvPr/>
        </p:nvPicPr>
        <p:blipFill rotWithShape="1">
          <a:blip r:embed="rId5">
            <a:alphaModFix/>
          </a:blip>
          <a:srcRect/>
          <a:stretch/>
        </p:blipFill>
        <p:spPr>
          <a:xfrm>
            <a:off x="2971185" y="2315171"/>
            <a:ext cx="3446302" cy="2889640"/>
          </a:xfrm>
          <a:prstGeom prst="rect">
            <a:avLst/>
          </a:prstGeom>
          <a:noFill/>
          <a:ln>
            <a:noFill/>
          </a:ln>
        </p:spPr>
      </p:pic>
      <p:pic>
        <p:nvPicPr>
          <p:cNvPr id="10" name="Google Shape;1919;p117">
            <a:extLst>
              <a:ext uri="{FF2B5EF4-FFF2-40B4-BE49-F238E27FC236}">
                <a16:creationId xmlns:a16="http://schemas.microsoft.com/office/drawing/2014/main" id="{9DB83107-991E-06F2-DAEA-05556EE4A507}"/>
              </a:ext>
            </a:extLst>
          </p:cNvPr>
          <p:cNvPicPr preferRelativeResize="0"/>
          <p:nvPr/>
        </p:nvPicPr>
        <p:blipFill rotWithShape="1">
          <a:blip r:embed="rId6">
            <a:alphaModFix/>
          </a:blip>
          <a:srcRect/>
          <a:stretch/>
        </p:blipFill>
        <p:spPr>
          <a:xfrm>
            <a:off x="1501684" y="3170561"/>
            <a:ext cx="1110139" cy="1178861"/>
          </a:xfrm>
          <a:prstGeom prst="rect">
            <a:avLst/>
          </a:prstGeom>
          <a:noFill/>
          <a:ln>
            <a:noFill/>
          </a:ln>
        </p:spPr>
      </p:pic>
      <p:grpSp>
        <p:nvGrpSpPr>
          <p:cNvPr id="17" name="Groupe 16">
            <a:extLst>
              <a:ext uri="{FF2B5EF4-FFF2-40B4-BE49-F238E27FC236}">
                <a16:creationId xmlns:a16="http://schemas.microsoft.com/office/drawing/2014/main" id="{6A642289-A521-97CB-B1BB-6E8364A87B1E}"/>
              </a:ext>
            </a:extLst>
          </p:cNvPr>
          <p:cNvGrpSpPr/>
          <p:nvPr/>
        </p:nvGrpSpPr>
        <p:grpSpPr>
          <a:xfrm>
            <a:off x="312517" y="35103"/>
            <a:ext cx="8468888" cy="324000"/>
            <a:chOff x="312517" y="-3809"/>
            <a:chExt cx="8468888" cy="360000"/>
          </a:xfrm>
          <a:noFill/>
        </p:grpSpPr>
        <p:sp>
          <p:nvSpPr>
            <p:cNvPr id="18" name="Rectangle : coins arrondis 17">
              <a:extLst>
                <a:ext uri="{FF2B5EF4-FFF2-40B4-BE49-F238E27FC236}">
                  <a16:creationId xmlns:a16="http://schemas.microsoft.com/office/drawing/2014/main" id="{823F7179-6272-8308-0364-D63912CF515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9" name="Rectangle : coins arrondis 18">
              <a:extLst>
                <a:ext uri="{FF2B5EF4-FFF2-40B4-BE49-F238E27FC236}">
                  <a16:creationId xmlns:a16="http://schemas.microsoft.com/office/drawing/2014/main" id="{69A0BF2D-CDDE-6A09-51FE-B3992B6269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0" name="Rectangle : coins arrondis 19">
              <a:extLst>
                <a:ext uri="{FF2B5EF4-FFF2-40B4-BE49-F238E27FC236}">
                  <a16:creationId xmlns:a16="http://schemas.microsoft.com/office/drawing/2014/main" id="{C20E623A-6AAE-B5C3-8AB2-86ABF911893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1" name="Rectangle : coins arrondis 20">
              <a:extLst>
                <a:ext uri="{FF2B5EF4-FFF2-40B4-BE49-F238E27FC236}">
                  <a16:creationId xmlns:a16="http://schemas.microsoft.com/office/drawing/2014/main" id="{F122C79A-C9A7-9ACF-DCFE-DE256F89AD7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2" name="Rectangle : coins arrondis 21">
              <a:extLst>
                <a:ext uri="{FF2B5EF4-FFF2-40B4-BE49-F238E27FC236}">
                  <a16:creationId xmlns:a16="http://schemas.microsoft.com/office/drawing/2014/main" id="{7038E829-D272-BF4F-49C7-453AFCA0F3A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1" name="Image 10">
            <a:extLst>
              <a:ext uri="{FF2B5EF4-FFF2-40B4-BE49-F238E27FC236}">
                <a16:creationId xmlns:a16="http://schemas.microsoft.com/office/drawing/2014/main" id="{A2653A21-5697-1B52-6A53-CBF20A057464}"/>
              </a:ext>
            </a:extLst>
          </p:cNvPr>
          <p:cNvPicPr>
            <a:picLocks noChangeAspect="1"/>
          </p:cNvPicPr>
          <p:nvPr/>
        </p:nvPicPr>
        <p:blipFill>
          <a:blip r:embed="rId7"/>
          <a:stretch>
            <a:fillRect/>
          </a:stretch>
        </p:blipFill>
        <p:spPr>
          <a:xfrm>
            <a:off x="487489" y="634906"/>
            <a:ext cx="809466" cy="9067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638290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7644"/>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42471"/>
            <a:ext cx="344372" cy="328748"/>
          </a:xfrm>
          <a:prstGeom prst="rect">
            <a:avLst/>
          </a:prstGeom>
        </p:spPr>
      </p:pic>
      <p:sp>
        <p:nvSpPr>
          <p:cNvPr id="4" name="Google Shape;2025;p126">
            <a:extLst>
              <a:ext uri="{FF2B5EF4-FFF2-40B4-BE49-F238E27FC236}">
                <a16:creationId xmlns:a16="http://schemas.microsoft.com/office/drawing/2014/main" id="{F2FD696F-243E-3161-4DF8-0B0EF16417AF}"/>
              </a:ext>
            </a:extLst>
          </p:cNvPr>
          <p:cNvSpPr txBox="1"/>
          <p:nvPr/>
        </p:nvSpPr>
        <p:spPr>
          <a:xfrm>
            <a:off x="530820" y="472652"/>
            <a:ext cx="7775745"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أشيروا بالأصبع إلى الأعلى إذا سمعتم الصوت [ م ]،</a:t>
            </a:r>
          </a:p>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وإلى الأسفل إذا لم تسمعوا الصوت [ م ].</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7" name="Google Shape;2026;p126">
            <a:extLst>
              <a:ext uri="{FF2B5EF4-FFF2-40B4-BE49-F238E27FC236}">
                <a16:creationId xmlns:a16="http://schemas.microsoft.com/office/drawing/2014/main" id="{F6F0C84F-447B-B43F-0DBF-A290AC39C6A1}"/>
              </a:ext>
            </a:extLst>
          </p:cNvPr>
          <p:cNvPicPr preferRelativeResize="0"/>
          <p:nvPr/>
        </p:nvPicPr>
        <p:blipFill rotWithShape="1">
          <a:blip r:embed="rId4">
            <a:alphaModFix/>
          </a:blip>
          <a:srcRect/>
          <a:stretch/>
        </p:blipFill>
        <p:spPr>
          <a:xfrm>
            <a:off x="4853338" y="2761052"/>
            <a:ext cx="1830084" cy="1849502"/>
          </a:xfrm>
          <a:prstGeom prst="rect">
            <a:avLst/>
          </a:prstGeom>
          <a:noFill/>
          <a:ln>
            <a:noFill/>
          </a:ln>
        </p:spPr>
      </p:pic>
      <p:pic>
        <p:nvPicPr>
          <p:cNvPr id="8" name="Google Shape;2027;p126">
            <a:extLst>
              <a:ext uri="{FF2B5EF4-FFF2-40B4-BE49-F238E27FC236}">
                <a16:creationId xmlns:a16="http://schemas.microsoft.com/office/drawing/2014/main" id="{ADE63CDC-B01F-9526-1AF1-12EFA7249874}"/>
              </a:ext>
            </a:extLst>
          </p:cNvPr>
          <p:cNvPicPr preferRelativeResize="0"/>
          <p:nvPr/>
        </p:nvPicPr>
        <p:blipFill rotWithShape="1">
          <a:blip r:embed="rId5">
            <a:alphaModFix/>
          </a:blip>
          <a:srcRect/>
          <a:stretch/>
        </p:blipFill>
        <p:spPr>
          <a:xfrm>
            <a:off x="2805648" y="2923818"/>
            <a:ext cx="1590825" cy="1689305"/>
          </a:xfrm>
          <a:prstGeom prst="rect">
            <a:avLst/>
          </a:prstGeom>
          <a:noFill/>
          <a:ln>
            <a:noFill/>
          </a:ln>
        </p:spPr>
      </p:pic>
      <p:grpSp>
        <p:nvGrpSpPr>
          <p:cNvPr id="19" name="Groupe 18">
            <a:extLst>
              <a:ext uri="{FF2B5EF4-FFF2-40B4-BE49-F238E27FC236}">
                <a16:creationId xmlns:a16="http://schemas.microsoft.com/office/drawing/2014/main" id="{93604880-5335-162A-6AD5-C247E4395987}"/>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DC81196C-A0D2-31DF-6AD0-745140E9EFF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FE36061E-7F8F-881E-D025-5E0BC42D306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4851BA67-D256-45D6-F24B-9F13218BC7F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FFF5597A-8927-16F3-09A2-7E332E7AE64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FF61E7F6-01DF-3827-6C4D-C0173EC86C8B}"/>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1" name="Image 10">
            <a:extLst>
              <a:ext uri="{FF2B5EF4-FFF2-40B4-BE49-F238E27FC236}">
                <a16:creationId xmlns:a16="http://schemas.microsoft.com/office/drawing/2014/main" id="{9C6ACA01-CDF9-3F1C-DBAA-A33CED96F213}"/>
              </a:ext>
            </a:extLst>
          </p:cNvPr>
          <p:cNvPicPr>
            <a:picLocks noChangeAspect="1"/>
          </p:cNvPicPr>
          <p:nvPr/>
        </p:nvPicPr>
        <p:blipFill>
          <a:blip r:embed="rId6"/>
          <a:stretch>
            <a:fillRect/>
          </a:stretch>
        </p:blipFill>
        <p:spPr>
          <a:xfrm>
            <a:off x="487489" y="634906"/>
            <a:ext cx="809466" cy="9067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18833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1014978"/>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31839"/>
            <a:ext cx="344372" cy="328748"/>
          </a:xfrm>
          <a:prstGeom prst="rect">
            <a:avLst/>
          </a:prstGeom>
        </p:spPr>
      </p:pic>
      <p:sp>
        <p:nvSpPr>
          <p:cNvPr id="4" name="Google Shape;2037;p127">
            <a:extLst>
              <a:ext uri="{FF2B5EF4-FFF2-40B4-BE49-F238E27FC236}">
                <a16:creationId xmlns:a16="http://schemas.microsoft.com/office/drawing/2014/main" id="{79D38284-84FA-0AAC-C0E3-E07640EB16D4}"/>
              </a:ext>
            </a:extLst>
          </p:cNvPr>
          <p:cNvSpPr txBox="1"/>
          <p:nvPr/>
        </p:nvSpPr>
        <p:spPr>
          <a:xfrm>
            <a:off x="1800224" y="581828"/>
            <a:ext cx="6506341"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مقلمة – أرسم –دفتر– تلاميذ– أقلام – وزرة</a:t>
            </a:r>
          </a:p>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a:t>
            </a: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ينطق الأستاذ كل كلمة مرتين. يشير المتعلمون بالأصبع إلى الأسفل أو إلى الأعلى.</a:t>
            </a:r>
            <a:endParaRPr sz="2000" i="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6" name="Groupe 15">
            <a:extLst>
              <a:ext uri="{FF2B5EF4-FFF2-40B4-BE49-F238E27FC236}">
                <a16:creationId xmlns:a16="http://schemas.microsoft.com/office/drawing/2014/main" id="{C7855CCF-9E88-4C0C-B4DE-A2F9B7D7D6B5}"/>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9ED42864-2E65-F4F1-CF21-013D4C2AFFF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43DDC6DB-0826-BFA6-FC3B-CB229A3C397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00E96399-5396-920F-2873-1B7EF213133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81F8713C-AE2E-BE6E-5A13-82AAD0B6403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1309DF05-2C77-3F18-E298-874A978F696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43EAF0A4-54E0-B893-A837-3CC834A13D4E}"/>
              </a:ext>
            </a:extLst>
          </p:cNvPr>
          <p:cNvPicPr>
            <a:picLocks noChangeAspect="1"/>
          </p:cNvPicPr>
          <p:nvPr/>
        </p:nvPicPr>
        <p:blipFill>
          <a:blip r:embed="rId4"/>
          <a:stretch>
            <a:fillRect/>
          </a:stretch>
        </p:blipFill>
        <p:spPr>
          <a:xfrm>
            <a:off x="562134" y="671599"/>
            <a:ext cx="809466" cy="9067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91C34048-8A87-816D-6BDF-33322A42707B}"/>
              </a:ext>
            </a:extLst>
          </p:cNvPr>
          <p:cNvPicPr>
            <a:picLocks noChangeAspect="1"/>
          </p:cNvPicPr>
          <p:nvPr/>
        </p:nvPicPr>
        <p:blipFill>
          <a:blip r:embed="rId5"/>
          <a:stretch>
            <a:fillRect/>
          </a:stretch>
        </p:blipFill>
        <p:spPr>
          <a:xfrm>
            <a:off x="5959977" y="1966427"/>
            <a:ext cx="1468434" cy="1582210"/>
          </a:xfrm>
          <a:prstGeom prst="rect">
            <a:avLst/>
          </a:prstGeom>
        </p:spPr>
      </p:pic>
      <p:pic>
        <p:nvPicPr>
          <p:cNvPr id="13" name="Image 12">
            <a:extLst>
              <a:ext uri="{FF2B5EF4-FFF2-40B4-BE49-F238E27FC236}">
                <a16:creationId xmlns:a16="http://schemas.microsoft.com/office/drawing/2014/main" id="{DA63BA76-6A4F-6421-1CE8-D92F708758E9}"/>
              </a:ext>
            </a:extLst>
          </p:cNvPr>
          <p:cNvPicPr>
            <a:picLocks noChangeAspect="1"/>
          </p:cNvPicPr>
          <p:nvPr/>
        </p:nvPicPr>
        <p:blipFill>
          <a:blip r:embed="rId6"/>
          <a:stretch>
            <a:fillRect/>
          </a:stretch>
        </p:blipFill>
        <p:spPr>
          <a:xfrm>
            <a:off x="3593650" y="1979389"/>
            <a:ext cx="1988543" cy="1552186"/>
          </a:xfrm>
          <a:prstGeom prst="rect">
            <a:avLst/>
          </a:prstGeom>
        </p:spPr>
      </p:pic>
      <p:pic>
        <p:nvPicPr>
          <p:cNvPr id="15" name="Image 14">
            <a:extLst>
              <a:ext uri="{FF2B5EF4-FFF2-40B4-BE49-F238E27FC236}">
                <a16:creationId xmlns:a16="http://schemas.microsoft.com/office/drawing/2014/main" id="{DDECE5A0-BE11-A6A1-2366-1D28D3FA233A}"/>
              </a:ext>
            </a:extLst>
          </p:cNvPr>
          <p:cNvPicPr>
            <a:picLocks noChangeAspect="1"/>
          </p:cNvPicPr>
          <p:nvPr/>
        </p:nvPicPr>
        <p:blipFill>
          <a:blip r:embed="rId7"/>
          <a:stretch>
            <a:fillRect/>
          </a:stretch>
        </p:blipFill>
        <p:spPr>
          <a:xfrm>
            <a:off x="1768382" y="2011355"/>
            <a:ext cx="1447484" cy="1652155"/>
          </a:xfrm>
          <a:prstGeom prst="rect">
            <a:avLst/>
          </a:prstGeom>
        </p:spPr>
      </p:pic>
      <p:pic>
        <p:nvPicPr>
          <p:cNvPr id="22" name="Image 21">
            <a:extLst>
              <a:ext uri="{FF2B5EF4-FFF2-40B4-BE49-F238E27FC236}">
                <a16:creationId xmlns:a16="http://schemas.microsoft.com/office/drawing/2014/main" id="{B0B81597-9E0E-DBD9-8143-1830EB88DD9E}"/>
              </a:ext>
            </a:extLst>
          </p:cNvPr>
          <p:cNvPicPr>
            <a:picLocks noChangeAspect="1"/>
          </p:cNvPicPr>
          <p:nvPr/>
        </p:nvPicPr>
        <p:blipFill>
          <a:blip r:embed="rId8"/>
          <a:stretch>
            <a:fillRect/>
          </a:stretch>
        </p:blipFill>
        <p:spPr>
          <a:xfrm>
            <a:off x="1581422" y="3915160"/>
            <a:ext cx="1987518" cy="1492051"/>
          </a:xfrm>
          <a:prstGeom prst="rect">
            <a:avLst/>
          </a:prstGeom>
        </p:spPr>
      </p:pic>
      <p:pic>
        <p:nvPicPr>
          <p:cNvPr id="23" name="Image 22">
            <a:extLst>
              <a:ext uri="{FF2B5EF4-FFF2-40B4-BE49-F238E27FC236}">
                <a16:creationId xmlns:a16="http://schemas.microsoft.com/office/drawing/2014/main" id="{C1756700-59C3-9B4C-AA85-40DC914B7F19}"/>
              </a:ext>
            </a:extLst>
          </p:cNvPr>
          <p:cNvPicPr>
            <a:picLocks noChangeAspect="1"/>
          </p:cNvPicPr>
          <p:nvPr/>
        </p:nvPicPr>
        <p:blipFill>
          <a:blip r:embed="rId9"/>
          <a:stretch>
            <a:fillRect/>
          </a:stretch>
        </p:blipFill>
        <p:spPr>
          <a:xfrm>
            <a:off x="5773288" y="3915159"/>
            <a:ext cx="1789290" cy="1492051"/>
          </a:xfrm>
          <a:prstGeom prst="rect">
            <a:avLst/>
          </a:prstGeom>
        </p:spPr>
      </p:pic>
      <p:pic>
        <p:nvPicPr>
          <p:cNvPr id="25" name="Image 24">
            <a:extLst>
              <a:ext uri="{FF2B5EF4-FFF2-40B4-BE49-F238E27FC236}">
                <a16:creationId xmlns:a16="http://schemas.microsoft.com/office/drawing/2014/main" id="{14F09BC4-9E1E-F995-9188-2E583DF62DF7}"/>
              </a:ext>
            </a:extLst>
          </p:cNvPr>
          <p:cNvPicPr>
            <a:picLocks noChangeAspect="1"/>
          </p:cNvPicPr>
          <p:nvPr/>
        </p:nvPicPr>
        <p:blipFill>
          <a:blip r:embed="rId10"/>
          <a:stretch>
            <a:fillRect/>
          </a:stretch>
        </p:blipFill>
        <p:spPr>
          <a:xfrm>
            <a:off x="3888826" y="3975740"/>
            <a:ext cx="1366347" cy="1469155"/>
          </a:xfrm>
          <a:prstGeom prst="rect">
            <a:avLst/>
          </a:prstGeom>
        </p:spPr>
      </p:pic>
    </p:spTree>
    <p:extLst>
      <p:ext uri="{BB962C8B-B14F-4D97-AF65-F5344CB8AC3E}">
        <p14:creationId xmlns:p14="http://schemas.microsoft.com/office/powerpoint/2010/main" val="37208715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33059"/>
            <a:ext cx="344372" cy="328748"/>
          </a:xfrm>
          <a:prstGeom prst="rect">
            <a:avLst/>
          </a:prstGeom>
        </p:spPr>
      </p:pic>
      <p:sp>
        <p:nvSpPr>
          <p:cNvPr id="4" name="ZoneTexte 3">
            <a:extLst>
              <a:ext uri="{FF2B5EF4-FFF2-40B4-BE49-F238E27FC236}">
                <a16:creationId xmlns:a16="http://schemas.microsoft.com/office/drawing/2014/main" id="{9B495C09-F235-387E-6D62-62A14BD84830}"/>
              </a:ext>
            </a:extLst>
          </p:cNvPr>
          <p:cNvSpPr txBox="1"/>
          <p:nvPr/>
        </p:nvSpPr>
        <p:spPr>
          <a:xfrm>
            <a:off x="0" y="459038"/>
            <a:ext cx="8286971"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20. أحيطوا بخط صورة  كل كلمة تسمعون فيها الصوت [م].</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يشرح الأستاذ التعليمة ويواكب إنجازات المتعلمين.</a:t>
            </a:r>
          </a:p>
        </p:txBody>
      </p:sp>
      <p:grpSp>
        <p:nvGrpSpPr>
          <p:cNvPr id="14" name="Groupe 13">
            <a:extLst>
              <a:ext uri="{FF2B5EF4-FFF2-40B4-BE49-F238E27FC236}">
                <a16:creationId xmlns:a16="http://schemas.microsoft.com/office/drawing/2014/main" id="{27F07076-904F-9F33-B3A3-D6B291F7416D}"/>
              </a:ext>
            </a:extLst>
          </p:cNvPr>
          <p:cNvGrpSpPr/>
          <p:nvPr/>
        </p:nvGrpSpPr>
        <p:grpSpPr>
          <a:xfrm>
            <a:off x="487489" y="656233"/>
            <a:ext cx="1092404" cy="965807"/>
            <a:chOff x="422071" y="716437"/>
            <a:chExt cx="925962" cy="925962"/>
          </a:xfrm>
        </p:grpSpPr>
        <p:sp>
          <p:nvSpPr>
            <p:cNvPr id="12" name="Rectangle : coins arrondis 11">
              <a:extLst>
                <a:ext uri="{FF2B5EF4-FFF2-40B4-BE49-F238E27FC236}">
                  <a16:creationId xmlns:a16="http://schemas.microsoft.com/office/drawing/2014/main" id="{68C21411-8078-42CC-D2EA-CD04624051C2}"/>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extLst>
                <a:ext uri="{FF2B5EF4-FFF2-40B4-BE49-F238E27FC236}">
                  <a16:creationId xmlns:a16="http://schemas.microsoft.com/office/drawing/2014/main" id="{B544A842-A2AA-F891-D9AA-1DAA5192CB7C}"/>
                </a:ext>
              </a:extLst>
            </p:cNvPr>
            <p:cNvPicPr>
              <a:picLocks noChangeAspect="1"/>
            </p:cNvPicPr>
            <p:nvPr/>
          </p:nvPicPr>
          <p:blipFill>
            <a:blip r:embed="rId4"/>
            <a:stretch>
              <a:fillRect/>
            </a:stretch>
          </p:blipFill>
          <p:spPr>
            <a:xfrm>
              <a:off x="518122" y="847230"/>
              <a:ext cx="733859" cy="716318"/>
            </a:xfrm>
            <a:prstGeom prst="roundRect">
              <a:avLst>
                <a:gd name="adj" fmla="val 0"/>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9" name="Groupe 18">
            <a:extLst>
              <a:ext uri="{FF2B5EF4-FFF2-40B4-BE49-F238E27FC236}">
                <a16:creationId xmlns:a16="http://schemas.microsoft.com/office/drawing/2014/main" id="{39FAB968-08E1-A996-AF70-A84C7A3380A5}"/>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0AE4BFBC-422E-9CF0-BB57-D48834658F3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7FCCC4F1-A222-9BBC-8802-61A52CAB9F9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2C36E935-F753-BECF-28F6-9372ADB22A3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59CF7516-0D27-D1A9-1A00-2DE5170B74C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3FC6649F-53B3-D0AE-C8A0-4FEAE541990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718B23DF-BE4F-BB40-EEFD-FB686EE96124}"/>
              </a:ext>
            </a:extLst>
          </p:cNvPr>
          <p:cNvPicPr>
            <a:picLocks noChangeAspect="1"/>
          </p:cNvPicPr>
          <p:nvPr/>
        </p:nvPicPr>
        <p:blipFill>
          <a:blip r:embed="rId5"/>
          <a:stretch>
            <a:fillRect/>
          </a:stretch>
        </p:blipFill>
        <p:spPr>
          <a:xfrm>
            <a:off x="321213" y="2753710"/>
            <a:ext cx="8518967" cy="3775585"/>
          </a:xfrm>
          <a:prstGeom prst="rect">
            <a:avLst/>
          </a:prstGeom>
        </p:spPr>
      </p:pic>
    </p:spTree>
    <p:extLst>
      <p:ext uri="{BB962C8B-B14F-4D97-AF65-F5344CB8AC3E}">
        <p14:creationId xmlns:p14="http://schemas.microsoft.com/office/powerpoint/2010/main" val="3443108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5D31-6E58-8F13-DDC3-3BC8D96D0BE6}"/>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058BC659-17C4-659C-B398-591743825DA1}"/>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21D88170-9415-69F1-5CC7-C875BBB09DC2}"/>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3141B879-AA40-D8E0-98CB-1F84E0442A11}"/>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7A436B34-CDD6-BC42-C80F-5D6D9F6DA644}"/>
              </a:ext>
            </a:extLst>
          </p:cNvPr>
          <p:cNvGrpSpPr/>
          <p:nvPr/>
        </p:nvGrpSpPr>
        <p:grpSpPr>
          <a:xfrm>
            <a:off x="466364" y="1809265"/>
            <a:ext cx="8168503" cy="2777899"/>
            <a:chOff x="466364" y="1809265"/>
            <a:chExt cx="8168503" cy="2777899"/>
          </a:xfrm>
        </p:grpSpPr>
        <p:sp>
          <p:nvSpPr>
            <p:cNvPr id="4" name="ZoneTexte 3">
              <a:extLst>
                <a:ext uri="{FF2B5EF4-FFF2-40B4-BE49-F238E27FC236}">
                  <a16:creationId xmlns:a16="http://schemas.microsoft.com/office/drawing/2014/main" id="{BE77E4D5-0685-3232-E437-9D5AA51F8BCD}"/>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879CB6B-4137-EE53-CE49-FC9DA2718CE9}"/>
                </a:ext>
              </a:extLst>
            </p:cNvPr>
            <p:cNvSpPr txBox="1"/>
            <p:nvPr/>
          </p:nvSpPr>
          <p:spPr>
            <a:xfrm>
              <a:off x="466364" y="3017504"/>
              <a:ext cx="8168503" cy="1569660"/>
            </a:xfrm>
            <a:prstGeom prst="rect">
              <a:avLst/>
            </a:prstGeom>
            <a:noFill/>
          </p:spPr>
          <p:txBody>
            <a:bodyPr wrap="square" rtlCol="0">
              <a:spAutoFit/>
            </a:bodyPr>
            <a:lstStyle/>
            <a:p>
              <a:pPr algn="ctr" defTabSz="685834" rtl="1">
                <a:defRPr/>
              </a:pPr>
              <a:r>
                <a:rPr lang="ar-MA" sz="2400" b="1" dirty="0">
                  <a:solidFill>
                    <a:schemeClr val="bg1">
                      <a:lumMod val="75000"/>
                    </a:schemeClr>
                  </a:solidFill>
                  <a:latin typeface="Dosis" pitchFamily="2" charset="0"/>
                  <a:cs typeface="Calibri" panose="020F0502020204030204" pitchFamily="34" charset="0"/>
                </a:rPr>
                <a:t>تعرف الصوت [م] وتمييزه ونطقه ؛</a:t>
              </a:r>
            </a:p>
            <a:p>
              <a:pPr algn="ctr" defTabSz="685834" rtl="1">
                <a:defRPr/>
              </a:pPr>
              <a:r>
                <a:rPr lang="ar-MA" sz="2400" b="1" dirty="0">
                  <a:solidFill>
                    <a:srgbClr val="3795AF"/>
                  </a:solidFill>
                  <a:latin typeface="Dosis" pitchFamily="2" charset="0"/>
                  <a:cs typeface="Calibri" panose="020F0502020204030204" pitchFamily="34" charset="0"/>
                </a:rPr>
                <a:t>ربط الصوت [م] برسمه الخطي؛</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مقاطع حرف الميم مع الحركات القصيرة والطويلة؛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رسم حرف الميم معزولا ومع الحركات القصيرة والطويلة.</a:t>
              </a:r>
            </a:p>
          </p:txBody>
        </p:sp>
      </p:grpSp>
    </p:spTree>
    <p:extLst>
      <p:ext uri="{BB962C8B-B14F-4D97-AF65-F5344CB8AC3E}">
        <p14:creationId xmlns:p14="http://schemas.microsoft.com/office/powerpoint/2010/main" val="739983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A6E23893-4A84-022E-AE7E-0FF7805C7750}"/>
              </a:ext>
            </a:extLst>
          </p:cNvPr>
          <p:cNvSpPr txBox="1"/>
          <p:nvPr/>
        </p:nvSpPr>
        <p:spPr>
          <a:xfrm>
            <a:off x="2485622" y="612083"/>
            <a:ext cx="5820943"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بعد أن تعلمنا كيف نميز الصوت [م]، سنتعرف الآن على حرف الميم.</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grpSp>
        <p:nvGrpSpPr>
          <p:cNvPr id="15" name="Groupe 14">
            <a:extLst>
              <a:ext uri="{FF2B5EF4-FFF2-40B4-BE49-F238E27FC236}">
                <a16:creationId xmlns:a16="http://schemas.microsoft.com/office/drawing/2014/main" id="{8A3C4FE6-9245-B962-3E49-B82FF278851E}"/>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98661082-BC32-5BB1-78C7-D188F2F4980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1027AEA9-0BAC-F475-B653-E245E9024CD6}"/>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165D95DB-FA38-CF1F-D56C-C4AA9C606E2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DCC2BE29-7417-3CF3-169F-BF8ED7690EC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3E06FAB7-7055-477D-770F-DFF92CA4EB2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D3930B34-D5E8-8D93-057D-F05010D188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3321" y="1758813"/>
            <a:ext cx="4135153" cy="3340374"/>
          </a:xfrm>
          <a:prstGeom prst="rect">
            <a:avLst/>
          </a:prstGeom>
        </p:spPr>
      </p:pic>
    </p:spTree>
    <p:extLst>
      <p:ext uri="{BB962C8B-B14F-4D97-AF65-F5344CB8AC3E}">
        <p14:creationId xmlns:p14="http://schemas.microsoft.com/office/powerpoint/2010/main" val="3641802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4205"/>
            <a:ext cx="344372" cy="328748"/>
          </a:xfrm>
          <a:prstGeom prst="rect">
            <a:avLst/>
          </a:prstGeom>
        </p:spPr>
      </p:pic>
      <p:sp>
        <p:nvSpPr>
          <p:cNvPr id="4" name="ZoneTexte 3">
            <a:extLst>
              <a:ext uri="{FF2B5EF4-FFF2-40B4-BE49-F238E27FC236}">
                <a16:creationId xmlns:a16="http://schemas.microsoft.com/office/drawing/2014/main" id="{CB9D16E2-106F-472A-2EC2-20EAE66694F0}"/>
              </a:ext>
            </a:extLst>
          </p:cNvPr>
          <p:cNvSpPr txBox="1"/>
          <p:nvPr/>
        </p:nvSpPr>
        <p:spPr>
          <a:xfrm>
            <a:off x="960962" y="457644"/>
            <a:ext cx="7351177"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مدرسة – مدرسة. أسمع الصوت [م] وأرى حرف الميم</a:t>
            </a:r>
            <a:r>
              <a:rPr lang="ar-MA" sz="2000" b="1" dirty="0">
                <a:solidFill>
                  <a:schemeClr val="bg1">
                    <a:lumMod val="65000"/>
                  </a:schemeClr>
                </a:solidFill>
                <a:latin typeface="Microsoft Uighur" panose="02000000000000000000" pitchFamily="2" charset="-78"/>
                <a:cs typeface="Microsoft Uighur" panose="02000000000000000000" pitchFamily="2" charset="-78"/>
              </a:rPr>
              <a:t>.</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يكرر المتعلمون: حرف الميم – حرف الميم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7" name="Ellipse 6">
            <a:extLst>
              <a:ext uri="{FF2B5EF4-FFF2-40B4-BE49-F238E27FC236}">
                <a16:creationId xmlns:a16="http://schemas.microsoft.com/office/drawing/2014/main" id="{E2ED44FE-0086-AB5A-028E-B744D83B154A}"/>
              </a:ext>
            </a:extLst>
          </p:cNvPr>
          <p:cNvSpPr/>
          <p:nvPr/>
        </p:nvSpPr>
        <p:spPr>
          <a:xfrm>
            <a:off x="5133853" y="4241773"/>
            <a:ext cx="1684962" cy="1466850"/>
          </a:xfrm>
          <a:prstGeom prst="ellipse">
            <a:avLst/>
          </a:prstGeom>
          <a:ln w="38100">
            <a:solidFill>
              <a:srgbClr val="10658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2DCC14A8-EDD1-91D5-6EAD-35487789FAE4}"/>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5759152">
            <a:off x="3029530" y="4117440"/>
            <a:ext cx="1586789" cy="2178473"/>
          </a:xfrm>
          <a:prstGeom prst="rect">
            <a:avLst/>
          </a:prstGeom>
        </p:spPr>
      </p:pic>
      <p:sp>
        <p:nvSpPr>
          <p:cNvPr id="10" name="Rectangle 9">
            <a:extLst>
              <a:ext uri="{FF2B5EF4-FFF2-40B4-BE49-F238E27FC236}">
                <a16:creationId xmlns:a16="http://schemas.microsoft.com/office/drawing/2014/main" id="{BED5915F-2FC4-002B-E0A8-01DD6C15587C}"/>
              </a:ext>
            </a:extLst>
          </p:cNvPr>
          <p:cNvSpPr/>
          <p:nvPr/>
        </p:nvSpPr>
        <p:spPr>
          <a:xfrm>
            <a:off x="2830830" y="217260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FF0000"/>
                </a:solidFill>
                <a:latin typeface="Microsoft Uighur" panose="02000000000000000000" pitchFamily="2" charset="-78"/>
                <a:cs typeface="Microsoft Uighur" panose="02000000000000000000" pitchFamily="2" charset="-78"/>
              </a:rPr>
              <a:t>م</a:t>
            </a:r>
            <a:r>
              <a:rPr lang="ar-MA" sz="8000" dirty="0">
                <a:solidFill>
                  <a:srgbClr val="106585"/>
                </a:solidFill>
                <a:latin typeface="Microsoft Uighur" panose="02000000000000000000" pitchFamily="2" charset="-78"/>
                <a:cs typeface="Microsoft Uighur" panose="02000000000000000000" pitchFamily="2" charset="-78"/>
              </a:rPr>
              <a:t>َدْرَسَة</a:t>
            </a:r>
            <a:endParaRPr lang="fr-FR" sz="1800" dirty="0">
              <a:latin typeface="MS Shell Dlg 2" panose="020B060403050404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F0C6D0F9-3235-2FA6-C3E5-81E369BBA0CB}"/>
              </a:ext>
            </a:extLst>
          </p:cNvPr>
          <p:cNvSpPr/>
          <p:nvPr/>
        </p:nvSpPr>
        <p:spPr>
          <a:xfrm>
            <a:off x="5490686" y="4560596"/>
            <a:ext cx="1001168" cy="52377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3800" dirty="0">
                <a:solidFill>
                  <a:srgbClr val="FF0000"/>
                </a:solidFill>
                <a:latin typeface="Microsoft Uighur" panose="02000000000000000000" pitchFamily="2" charset="-78"/>
                <a:cs typeface="Microsoft Uighur" panose="02000000000000000000" pitchFamily="2" charset="-78"/>
              </a:rPr>
              <a:t>مـ</a:t>
            </a:r>
            <a:endParaRPr lang="fr-MA" sz="13800" dirty="0">
              <a:solidFill>
                <a:srgbClr val="106585"/>
              </a:solidFill>
              <a:latin typeface="Microsoft Uighur" panose="02000000000000000000" pitchFamily="2" charset="-78"/>
              <a:cs typeface="Microsoft Uighur" panose="02000000000000000000" pitchFamily="2" charset="-78"/>
            </a:endParaRPr>
          </a:p>
        </p:txBody>
      </p:sp>
      <p:grpSp>
        <p:nvGrpSpPr>
          <p:cNvPr id="19" name="Groupe 18">
            <a:extLst>
              <a:ext uri="{FF2B5EF4-FFF2-40B4-BE49-F238E27FC236}">
                <a16:creationId xmlns:a16="http://schemas.microsoft.com/office/drawing/2014/main" id="{92245881-3D1A-599C-AAEB-D074ECA2B1BC}"/>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121EC419-4987-AD0F-71BA-55CCFFF3796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987B3E6F-FB51-1256-EF0B-AF152759C175}"/>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2F23910A-C93E-A632-5B2D-AC8D82F41E4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000C17C0-D0AB-B49C-D37C-23A85598635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E5860097-ABEA-9556-D8E0-37947AB0973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2" name="Groupe 11">
            <a:extLst>
              <a:ext uri="{FF2B5EF4-FFF2-40B4-BE49-F238E27FC236}">
                <a16:creationId xmlns:a16="http://schemas.microsoft.com/office/drawing/2014/main" id="{EDCF2679-C08E-61E7-228E-1B8C40381AC9}"/>
              </a:ext>
            </a:extLst>
          </p:cNvPr>
          <p:cNvGrpSpPr/>
          <p:nvPr/>
        </p:nvGrpSpPr>
        <p:grpSpPr>
          <a:xfrm>
            <a:off x="616590" y="679418"/>
            <a:ext cx="1092404" cy="1066309"/>
            <a:chOff x="422071" y="716437"/>
            <a:chExt cx="925962" cy="925962"/>
          </a:xfrm>
        </p:grpSpPr>
        <p:sp>
          <p:nvSpPr>
            <p:cNvPr id="13" name="Rectangle : coins arrondis 12">
              <a:extLst>
                <a:ext uri="{FF2B5EF4-FFF2-40B4-BE49-F238E27FC236}">
                  <a16:creationId xmlns:a16="http://schemas.microsoft.com/office/drawing/2014/main" id="{F3AAD526-058B-E8E5-4D4C-18AA9CF6C1E9}"/>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Google Shape;2003;p117">
              <a:extLst>
                <a:ext uri="{FF2B5EF4-FFF2-40B4-BE49-F238E27FC236}">
                  <a16:creationId xmlns:a16="http://schemas.microsoft.com/office/drawing/2014/main" id="{5C6C54D1-D960-24F7-1B82-632AAEFD9478}"/>
                </a:ext>
              </a:extLst>
            </p:cNvPr>
            <p:cNvPicPr preferRelativeResize="0"/>
            <p:nvPr/>
          </p:nvPicPr>
          <p:blipFill rotWithShape="1">
            <a:blip r:embed="rId5">
              <a:alphaModFix/>
            </a:blip>
            <a:srcRect/>
            <a:stretch/>
          </p:blipFill>
          <p:spPr>
            <a:xfrm>
              <a:off x="499621" y="842032"/>
              <a:ext cx="777019" cy="780008"/>
            </a:xfrm>
            <a:prstGeom prst="roundRect">
              <a:avLst>
                <a:gd name="adj" fmla="val 0"/>
              </a:avLst>
            </a:prstGeom>
            <a:ln>
              <a:noFill/>
            </a:ln>
            <a:effectLst/>
          </p:spPr>
        </p:pic>
      </p:grpSp>
      <p:grpSp>
        <p:nvGrpSpPr>
          <p:cNvPr id="16" name="Groupe 15">
            <a:extLst>
              <a:ext uri="{FF2B5EF4-FFF2-40B4-BE49-F238E27FC236}">
                <a16:creationId xmlns:a16="http://schemas.microsoft.com/office/drawing/2014/main" id="{97203031-2013-6675-F4B9-C8F0A463E88D}"/>
              </a:ext>
            </a:extLst>
          </p:cNvPr>
          <p:cNvGrpSpPr/>
          <p:nvPr/>
        </p:nvGrpSpPr>
        <p:grpSpPr>
          <a:xfrm>
            <a:off x="4235669" y="2394379"/>
            <a:ext cx="217924" cy="212187"/>
            <a:chOff x="7831964" y="3929121"/>
            <a:chExt cx="594306" cy="428930"/>
          </a:xfrm>
          <a:solidFill>
            <a:srgbClr val="106585"/>
          </a:solidFill>
        </p:grpSpPr>
        <p:pic>
          <p:nvPicPr>
            <p:cNvPr id="17" name="Graphique 16">
              <a:extLst>
                <a:ext uri="{FF2B5EF4-FFF2-40B4-BE49-F238E27FC236}">
                  <a16:creationId xmlns:a16="http://schemas.microsoft.com/office/drawing/2014/main" id="{2237DC9E-89EE-A53A-C1FF-4507BB0DCE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56B0AB9F-CE02-99D7-0885-D1826C75D2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25" name="Image 24">
            <a:extLst>
              <a:ext uri="{FF2B5EF4-FFF2-40B4-BE49-F238E27FC236}">
                <a16:creationId xmlns:a16="http://schemas.microsoft.com/office/drawing/2014/main" id="{4B483E1E-3A86-E9EA-E5B3-07B1F71E8B9E}"/>
              </a:ext>
            </a:extLst>
          </p:cNvPr>
          <p:cNvPicPr>
            <a:picLocks noChangeAspect="1"/>
          </p:cNvPicPr>
          <p:nvPr/>
        </p:nvPicPr>
        <p:blipFill>
          <a:blip r:embed="rId8"/>
          <a:stretch>
            <a:fillRect/>
          </a:stretch>
        </p:blipFill>
        <p:spPr>
          <a:xfrm>
            <a:off x="6133339" y="2341828"/>
            <a:ext cx="769340" cy="643448"/>
          </a:xfrm>
          <a:prstGeom prst="rect">
            <a:avLst/>
          </a:prstGeom>
        </p:spPr>
      </p:pic>
    </p:spTree>
    <p:extLst>
      <p:ext uri="{BB962C8B-B14F-4D97-AF65-F5344CB8AC3E}">
        <p14:creationId xmlns:p14="http://schemas.microsoft.com/office/powerpoint/2010/main" val="1405938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sp>
        <p:nvSpPr>
          <p:cNvPr id="4" name="ZoneTexte 3">
            <a:extLst>
              <a:ext uri="{FF2B5EF4-FFF2-40B4-BE49-F238E27FC236}">
                <a16:creationId xmlns:a16="http://schemas.microsoft.com/office/drawing/2014/main" id="{AC1BB909-3DFE-6DBC-37A9-B248A9BA1558}"/>
              </a:ext>
            </a:extLst>
          </p:cNvPr>
          <p:cNvSpPr txBox="1"/>
          <p:nvPr/>
        </p:nvSpPr>
        <p:spPr>
          <a:xfrm>
            <a:off x="896411" y="44372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انتبهوا، سنرسم حرف الميم على الهواء.</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يرسم الأستاذ (ظهره للمتعلمين)  حرف الميم على الهواء. يساير المتعلمون نفس المسار لرسم الحرف على الهواء </a:t>
            </a:r>
          </a:p>
        </p:txBody>
      </p:sp>
      <p:sp>
        <p:nvSpPr>
          <p:cNvPr id="7" name="Rectangle 6">
            <a:extLst>
              <a:ext uri="{FF2B5EF4-FFF2-40B4-BE49-F238E27FC236}">
                <a16:creationId xmlns:a16="http://schemas.microsoft.com/office/drawing/2014/main" id="{4DC56EC4-FA64-0B0B-E6A8-457D6778996E}"/>
              </a:ext>
            </a:extLst>
          </p:cNvPr>
          <p:cNvSpPr/>
          <p:nvPr/>
        </p:nvSpPr>
        <p:spPr>
          <a:xfrm>
            <a:off x="3116707" y="2182374"/>
            <a:ext cx="3498944" cy="167018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1300" dirty="0">
                <a:solidFill>
                  <a:srgbClr val="FF0000"/>
                </a:solidFill>
                <a:latin typeface="Microsoft Uighur" panose="02000000000000000000" pitchFamily="2" charset="-78"/>
                <a:cs typeface="Microsoft Uighur" panose="02000000000000000000" pitchFamily="2" charset="-78"/>
              </a:rPr>
              <a:t>مـ</a:t>
            </a:r>
            <a:endParaRPr lang="fr-MA" sz="28700" dirty="0">
              <a:solidFill>
                <a:srgbClr val="106585"/>
              </a:solidFill>
              <a:latin typeface="Microsoft Uighur" panose="02000000000000000000" pitchFamily="2" charset="-78"/>
              <a:cs typeface="Microsoft Uighur" panose="02000000000000000000" pitchFamily="2" charset="-78"/>
            </a:endParaRPr>
          </a:p>
        </p:txBody>
      </p:sp>
      <p:grpSp>
        <p:nvGrpSpPr>
          <p:cNvPr id="15" name="Groupe 14">
            <a:extLst>
              <a:ext uri="{FF2B5EF4-FFF2-40B4-BE49-F238E27FC236}">
                <a16:creationId xmlns:a16="http://schemas.microsoft.com/office/drawing/2014/main" id="{746EA77C-6EF8-76AE-E189-8626421CB0BC}"/>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3067E393-31D9-67C1-4B2A-2B18FD7C588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31340E34-31BB-F1B7-D6BF-7D164D91A9C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32CD2F33-030D-A96B-100F-235DF6F6425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FF813F88-CA02-9F3D-6E42-C459EBC369F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64573986-90D5-1205-E5F0-F7AEEBB0676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8" name="Groupe 7">
            <a:extLst>
              <a:ext uri="{FF2B5EF4-FFF2-40B4-BE49-F238E27FC236}">
                <a16:creationId xmlns:a16="http://schemas.microsoft.com/office/drawing/2014/main" id="{943485DD-6F6B-C1C5-0B44-4F4299C68FF1}"/>
              </a:ext>
            </a:extLst>
          </p:cNvPr>
          <p:cNvGrpSpPr/>
          <p:nvPr/>
        </p:nvGrpSpPr>
        <p:grpSpPr>
          <a:xfrm>
            <a:off x="583895" y="746942"/>
            <a:ext cx="925962" cy="925962"/>
            <a:chOff x="422071" y="716437"/>
            <a:chExt cx="925962" cy="925962"/>
          </a:xfrm>
        </p:grpSpPr>
        <p:sp>
          <p:nvSpPr>
            <p:cNvPr id="10" name="Rectangle : coins arrondis 9">
              <a:extLst>
                <a:ext uri="{FF2B5EF4-FFF2-40B4-BE49-F238E27FC236}">
                  <a16:creationId xmlns:a16="http://schemas.microsoft.com/office/drawing/2014/main" id="{F69D5A28-DB86-DD9C-524E-15F8EACB31F0}"/>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Google Shape;2003;p117">
              <a:extLst>
                <a:ext uri="{FF2B5EF4-FFF2-40B4-BE49-F238E27FC236}">
                  <a16:creationId xmlns:a16="http://schemas.microsoft.com/office/drawing/2014/main" id="{F3E34379-1BC4-5E9F-251E-FC3CCB10B2B1}"/>
                </a:ext>
              </a:extLst>
            </p:cNvPr>
            <p:cNvPicPr preferRelativeResize="0"/>
            <p:nvPr/>
          </p:nvPicPr>
          <p:blipFill rotWithShape="1">
            <a:blip r:embed="rId4">
              <a:alphaModFix/>
            </a:blip>
            <a:srcRect/>
            <a:stretch/>
          </p:blipFill>
          <p:spPr>
            <a:xfrm>
              <a:off x="499621" y="842032"/>
              <a:ext cx="777019" cy="780008"/>
            </a:xfrm>
            <a:prstGeom prst="roundRect">
              <a:avLst>
                <a:gd name="adj" fmla="val 0"/>
              </a:avLst>
            </a:prstGeom>
            <a:ln>
              <a:noFill/>
            </a:ln>
            <a:effectLst/>
          </p:spPr>
        </p:pic>
      </p:grpSp>
    </p:spTree>
    <p:extLst>
      <p:ext uri="{BB962C8B-B14F-4D97-AF65-F5344CB8AC3E}">
        <p14:creationId xmlns:p14="http://schemas.microsoft.com/office/powerpoint/2010/main" val="20341844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661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1282"/>
            <a:ext cx="344372" cy="328748"/>
          </a:xfrm>
          <a:prstGeom prst="rect">
            <a:avLst/>
          </a:prstGeom>
        </p:spPr>
      </p:pic>
      <p:sp>
        <p:nvSpPr>
          <p:cNvPr id="4" name="ZoneTexte 3">
            <a:extLst>
              <a:ext uri="{FF2B5EF4-FFF2-40B4-BE49-F238E27FC236}">
                <a16:creationId xmlns:a16="http://schemas.microsoft.com/office/drawing/2014/main" id="{AC1BB909-3DFE-6DBC-37A9-B248A9BA1558}"/>
              </a:ext>
            </a:extLst>
          </p:cNvPr>
          <p:cNvSpPr txBox="1"/>
          <p:nvPr/>
        </p:nvSpPr>
        <p:spPr>
          <a:xfrm>
            <a:off x="896411" y="465364"/>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اكتبوا الآن حرف الميم على الألواح.</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لا يتم التركيز في هذه المرحلة على مقاييس الحروف.</a:t>
            </a:r>
          </a:p>
        </p:txBody>
      </p:sp>
      <p:pic>
        <p:nvPicPr>
          <p:cNvPr id="8" name="Image 7">
            <a:extLst>
              <a:ext uri="{FF2B5EF4-FFF2-40B4-BE49-F238E27FC236}">
                <a16:creationId xmlns:a16="http://schemas.microsoft.com/office/drawing/2014/main" id="{DDE247BF-8DEE-CE65-9B25-654483B11330}"/>
              </a:ext>
            </a:extLst>
          </p:cNvPr>
          <p:cNvPicPr>
            <a:picLocks noChangeAspect="1"/>
          </p:cNvPicPr>
          <p:nvPr/>
        </p:nvPicPr>
        <p:blipFill>
          <a:blip r:embed="rId4"/>
          <a:stretch>
            <a:fillRect/>
          </a:stretch>
        </p:blipFill>
        <p:spPr>
          <a:xfrm>
            <a:off x="2013023" y="1478159"/>
            <a:ext cx="5223124" cy="4582721"/>
          </a:xfrm>
          <a:prstGeom prst="rect">
            <a:avLst/>
          </a:prstGeom>
        </p:spPr>
      </p:pic>
      <p:sp>
        <p:nvSpPr>
          <p:cNvPr id="10" name="ZoneTexte 9">
            <a:extLst>
              <a:ext uri="{FF2B5EF4-FFF2-40B4-BE49-F238E27FC236}">
                <a16:creationId xmlns:a16="http://schemas.microsoft.com/office/drawing/2014/main" id="{90DA818C-A9AA-CB4C-228D-C16193F216A7}"/>
              </a:ext>
            </a:extLst>
          </p:cNvPr>
          <p:cNvSpPr txBox="1"/>
          <p:nvPr/>
        </p:nvSpPr>
        <p:spPr>
          <a:xfrm>
            <a:off x="4111947" y="1622040"/>
            <a:ext cx="3124200" cy="3770263"/>
          </a:xfrm>
          <a:prstGeom prst="rect">
            <a:avLst/>
          </a:prstGeom>
          <a:noFill/>
        </p:spPr>
        <p:txBody>
          <a:bodyPr wrap="square" rtlCol="0">
            <a:spAutoFit/>
          </a:bodyPr>
          <a:lstStyle/>
          <a:p>
            <a:r>
              <a:rPr lang="ar-MA" sz="23900" dirty="0">
                <a:solidFill>
                  <a:schemeClr val="bg1"/>
                </a:solidFill>
                <a:latin typeface="Microsoft Uighur" panose="02000000000000000000" pitchFamily="2" charset="-78"/>
                <a:cs typeface="Microsoft Uighur" panose="02000000000000000000" pitchFamily="2" charset="-78"/>
              </a:rPr>
              <a:t>مـ</a:t>
            </a:r>
            <a:endParaRPr lang="fr-MA" sz="23900" dirty="0">
              <a:solidFill>
                <a:schemeClr val="bg1"/>
              </a:solidFill>
              <a:latin typeface="Microsoft Uighur" panose="02000000000000000000" pitchFamily="2" charset="-78"/>
              <a:cs typeface="Microsoft Uighur" panose="02000000000000000000" pitchFamily="2" charset="-78"/>
            </a:endParaRPr>
          </a:p>
        </p:txBody>
      </p:sp>
      <p:grpSp>
        <p:nvGrpSpPr>
          <p:cNvPr id="16" name="Groupe 15">
            <a:extLst>
              <a:ext uri="{FF2B5EF4-FFF2-40B4-BE49-F238E27FC236}">
                <a16:creationId xmlns:a16="http://schemas.microsoft.com/office/drawing/2014/main" id="{F3D1BD8F-3D7B-2CE7-4A7E-23F410C68745}"/>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A388C2C0-115A-0D89-0B1D-99456340171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1084786E-8FB7-BDC2-9DED-F97393D0D68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DA02A889-678A-6504-5452-37B78E2AA2F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3C57E914-C5B2-AE4F-8303-8894CF00810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05A33D63-4F37-0751-F8FE-8DBE67C93FD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1" name="Groupe 10">
            <a:extLst>
              <a:ext uri="{FF2B5EF4-FFF2-40B4-BE49-F238E27FC236}">
                <a16:creationId xmlns:a16="http://schemas.microsoft.com/office/drawing/2014/main" id="{540B27BA-D949-AB9A-6086-BB91431C291A}"/>
              </a:ext>
            </a:extLst>
          </p:cNvPr>
          <p:cNvGrpSpPr/>
          <p:nvPr/>
        </p:nvGrpSpPr>
        <p:grpSpPr>
          <a:xfrm>
            <a:off x="487489" y="696078"/>
            <a:ext cx="925962" cy="925962"/>
            <a:chOff x="422071" y="716437"/>
            <a:chExt cx="925962" cy="925962"/>
          </a:xfrm>
        </p:grpSpPr>
        <p:sp>
          <p:nvSpPr>
            <p:cNvPr id="12" name="Rectangle : coins arrondis 11">
              <a:extLst>
                <a:ext uri="{FF2B5EF4-FFF2-40B4-BE49-F238E27FC236}">
                  <a16:creationId xmlns:a16="http://schemas.microsoft.com/office/drawing/2014/main" id="{42473BAF-1D83-524E-BC74-F3782C20C8E3}"/>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62ECABE5-8AFE-5A57-F8A4-1ABCD7F31DCF}"/>
                </a:ext>
              </a:extLst>
            </p:cNvPr>
            <p:cNvPicPr>
              <a:picLocks noChangeAspect="1"/>
            </p:cNvPicPr>
            <p:nvPr/>
          </p:nvPicPr>
          <p:blipFill>
            <a:blip r:embed="rId5"/>
            <a:stretch>
              <a:fillRect/>
            </a:stretch>
          </p:blipFill>
          <p:spPr>
            <a:xfrm>
              <a:off x="485115" y="879630"/>
              <a:ext cx="799874" cy="638682"/>
            </a:xfrm>
            <a:prstGeom prst="roundRect">
              <a:avLst>
                <a:gd name="adj" fmla="val 0"/>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3335906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E293A-FFEE-EE56-FD49-075AEC955D3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EEAAFFA-28FC-6090-1B68-31A3B0B559B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F3B6A59-BF4D-0CE9-23BE-22E3A542056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E363F78-1D0F-B0C5-CC2E-A424153F6BDA}"/>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CD6B070-14FA-B16F-0DF1-7FD3AAABB647}"/>
                </a:ext>
              </a:extLst>
            </p:cNvPr>
            <p:cNvSpPr/>
            <p:nvPr/>
          </p:nvSpPr>
          <p:spPr>
            <a:xfrm>
              <a:off x="329910" y="330438"/>
              <a:ext cx="8496000" cy="80494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0E87CF4-4171-34A0-26A5-DA7E0E5AD98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B9ABC75-405E-19A7-6ECD-81E32BCE67E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AC19C1B-E8D1-93AC-86C4-01591571FB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sp>
        <p:nvSpPr>
          <p:cNvPr id="4" name="ZoneTexte 3">
            <a:extLst>
              <a:ext uri="{FF2B5EF4-FFF2-40B4-BE49-F238E27FC236}">
                <a16:creationId xmlns:a16="http://schemas.microsoft.com/office/drawing/2014/main" id="{36B931BF-0EC4-20F7-9ED7-A35629BD24CF}"/>
              </a:ext>
            </a:extLst>
          </p:cNvPr>
          <p:cNvSpPr txBox="1"/>
          <p:nvPr/>
        </p:nvSpPr>
        <p:spPr>
          <a:xfrm>
            <a:off x="896411" y="443728"/>
            <a:ext cx="73511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سنتعرف الآن على مختلف كتابات حرف الميم. انتبهوا.</a:t>
            </a:r>
          </a:p>
        </p:txBody>
      </p:sp>
      <p:grpSp>
        <p:nvGrpSpPr>
          <p:cNvPr id="15" name="Groupe 14">
            <a:extLst>
              <a:ext uri="{FF2B5EF4-FFF2-40B4-BE49-F238E27FC236}">
                <a16:creationId xmlns:a16="http://schemas.microsoft.com/office/drawing/2014/main" id="{CCB3A3E7-261A-F98D-BA7A-81E00DE27EE0}"/>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43E1475D-2D08-6E30-E279-B7C691F8BB5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F045F2F6-4268-29EC-7039-0908A1BC7FA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2245FE3-35F9-04AA-79D1-3BD39500A7E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4533C8C6-636A-0481-33CA-D17BA4E78C8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E31C130A-AB47-7A03-370C-EE1C8BE90E4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3" name="Image 12">
            <a:extLst>
              <a:ext uri="{FF2B5EF4-FFF2-40B4-BE49-F238E27FC236}">
                <a16:creationId xmlns:a16="http://schemas.microsoft.com/office/drawing/2014/main" id="{049F4A7C-6FB6-0B0E-460B-C13BF527F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3321" y="1758813"/>
            <a:ext cx="4135153" cy="3340374"/>
          </a:xfrm>
          <a:prstGeom prst="rect">
            <a:avLst/>
          </a:prstGeom>
        </p:spPr>
      </p:pic>
    </p:spTree>
    <p:extLst>
      <p:ext uri="{BB962C8B-B14F-4D97-AF65-F5344CB8AC3E}">
        <p14:creationId xmlns:p14="http://schemas.microsoft.com/office/powerpoint/2010/main" val="376853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793F7-BE64-1163-A05A-F0C62FB7FF6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5474F3D-FACF-A48A-5C2B-30D60B1A3FE0}"/>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B371F9E-5B4B-13A7-6092-39A090128F1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2824B28-AB64-C475-99DB-64C9D46F6042}"/>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08E3DC0-96BD-C75B-A42B-0D4D2917EAAB}"/>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141F5F41-B5CD-1A73-254F-9154EF7CF16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0391ED2-578A-93A9-3181-E7B83486409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8E330D1-28FC-6C75-9667-5ACE06F445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A9DDE131-A0B7-7FA2-F281-228C14057DD2}"/>
              </a:ext>
            </a:extLst>
          </p:cNvPr>
          <p:cNvSpPr txBox="1"/>
          <p:nvPr/>
        </p:nvSpPr>
        <p:spPr>
          <a:xfrm>
            <a:off x="999460" y="612083"/>
            <a:ext cx="7307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مدرسة – مدرسة. أين يوجد حرف الميم؟ في أول الكلمة أم في وسط الكلمة أم في آخر الكلمة؟ </a:t>
            </a:r>
          </a:p>
        </p:txBody>
      </p:sp>
      <p:grpSp>
        <p:nvGrpSpPr>
          <p:cNvPr id="15" name="Groupe 14">
            <a:extLst>
              <a:ext uri="{FF2B5EF4-FFF2-40B4-BE49-F238E27FC236}">
                <a16:creationId xmlns:a16="http://schemas.microsoft.com/office/drawing/2014/main" id="{A07B11AB-583B-B06D-AB81-88393FB3077B}"/>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544AD2E2-E61C-B263-F737-114E962F637E}"/>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BBFB120C-95C5-D0E2-7B96-ECD2AAE2532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DC1E41E0-369F-ED78-4DC2-B27E2DA877E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B26FBA54-4614-9D70-DDB4-15EF9234D2E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E4E52F8-7C17-4209-442B-0D1147EFA8E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9F89AD62-AF7F-6B8C-3AFE-22E80049DA51}"/>
              </a:ext>
            </a:extLst>
          </p:cNvPr>
          <p:cNvPicPr>
            <a:picLocks noChangeAspect="1"/>
          </p:cNvPicPr>
          <p:nvPr/>
        </p:nvPicPr>
        <p:blipFill>
          <a:blip r:embed="rId4"/>
          <a:stretch>
            <a:fillRect/>
          </a:stretch>
        </p:blipFill>
        <p:spPr>
          <a:xfrm>
            <a:off x="2402958" y="1622041"/>
            <a:ext cx="4584782" cy="2570566"/>
          </a:xfrm>
          <a:prstGeom prst="rect">
            <a:avLst/>
          </a:prstGeom>
        </p:spPr>
      </p:pic>
      <p:pic>
        <p:nvPicPr>
          <p:cNvPr id="10" name="Picture 49" descr="A cartoon of a person teaching a group of children&#10;&#10;Description automatically generated">
            <a:extLst>
              <a:ext uri="{FF2B5EF4-FFF2-40B4-BE49-F238E27FC236}">
                <a16:creationId xmlns:a16="http://schemas.microsoft.com/office/drawing/2014/main" id="{10374EE8-A719-E908-4765-AB0D5B836A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739" y="584942"/>
            <a:ext cx="1243555" cy="962532"/>
          </a:xfrm>
          <a:prstGeom prst="rect">
            <a:avLst/>
          </a:prstGeom>
        </p:spPr>
      </p:pic>
      <p:sp>
        <p:nvSpPr>
          <p:cNvPr id="8" name="Rectangle 7">
            <a:extLst>
              <a:ext uri="{FF2B5EF4-FFF2-40B4-BE49-F238E27FC236}">
                <a16:creationId xmlns:a16="http://schemas.microsoft.com/office/drawing/2014/main" id="{FFD53CE7-F48C-1220-DD5D-1FD11D69F2D5}"/>
              </a:ext>
            </a:extLst>
          </p:cNvPr>
          <p:cNvSpPr/>
          <p:nvPr/>
        </p:nvSpPr>
        <p:spPr>
          <a:xfrm>
            <a:off x="2579981" y="453375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FF0000"/>
                </a:solidFill>
                <a:latin typeface="Microsoft Uighur" panose="02000000000000000000" pitchFamily="2" charset="-78"/>
                <a:cs typeface="Microsoft Uighur" panose="02000000000000000000" pitchFamily="2" charset="-78"/>
              </a:rPr>
              <a:t>م</a:t>
            </a:r>
            <a:r>
              <a:rPr lang="ar-MA" sz="8000" dirty="0">
                <a:solidFill>
                  <a:srgbClr val="106585"/>
                </a:solidFill>
                <a:latin typeface="Microsoft Uighur" panose="02000000000000000000" pitchFamily="2" charset="-78"/>
                <a:cs typeface="Microsoft Uighur" panose="02000000000000000000" pitchFamily="2" charset="-78"/>
              </a:rPr>
              <a:t>َدْرَسَة</a:t>
            </a:r>
            <a:endParaRPr lang="fr-FR" sz="1800" dirty="0">
              <a:latin typeface="MS Shell Dlg 2" panose="020B0604030504040204" pitchFamily="34" charset="0"/>
              <a:cs typeface="Arial" panose="020B0604020202020204" pitchFamily="34" charset="0"/>
            </a:endParaRPr>
          </a:p>
        </p:txBody>
      </p:sp>
      <p:grpSp>
        <p:nvGrpSpPr>
          <p:cNvPr id="11" name="Groupe 10">
            <a:extLst>
              <a:ext uri="{FF2B5EF4-FFF2-40B4-BE49-F238E27FC236}">
                <a16:creationId xmlns:a16="http://schemas.microsoft.com/office/drawing/2014/main" id="{D59CD55F-00F5-4611-E319-DFF481D40500}"/>
              </a:ext>
            </a:extLst>
          </p:cNvPr>
          <p:cNvGrpSpPr/>
          <p:nvPr/>
        </p:nvGrpSpPr>
        <p:grpSpPr>
          <a:xfrm>
            <a:off x="4033539" y="4827464"/>
            <a:ext cx="217924" cy="212187"/>
            <a:chOff x="7831964" y="3929121"/>
            <a:chExt cx="594306" cy="428930"/>
          </a:xfrm>
          <a:solidFill>
            <a:srgbClr val="106585"/>
          </a:solidFill>
        </p:grpSpPr>
        <p:pic>
          <p:nvPicPr>
            <p:cNvPr id="12" name="Graphique 11">
              <a:extLst>
                <a:ext uri="{FF2B5EF4-FFF2-40B4-BE49-F238E27FC236}">
                  <a16:creationId xmlns:a16="http://schemas.microsoft.com/office/drawing/2014/main" id="{15963B08-60F9-F07E-9B3F-BB029575C8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8A04FC2B-273B-A640-6110-B35E7A04AC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796709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46F92-A1F9-6613-684C-7D7950C5E83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75D01E5-ED5B-2843-D0FF-3B50EE5595C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B1F1F6B-3D0C-CAD3-2917-68CED1E5D91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5364725-B0C3-B832-0EC5-B2539B0A010D}"/>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5A04764-AA24-2F1C-8463-E696F92C6973}"/>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6F766A6-8AF8-88FE-2889-AAAE95D6406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6C1F5AB-0103-C217-8DDD-73F44B5F79D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55950DF-FAA4-4CDC-CBCD-8078F9C0BD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4205"/>
            <a:ext cx="344372" cy="328748"/>
          </a:xfrm>
          <a:prstGeom prst="rect">
            <a:avLst/>
          </a:prstGeom>
        </p:spPr>
      </p:pic>
      <p:sp>
        <p:nvSpPr>
          <p:cNvPr id="4" name="ZoneTexte 3">
            <a:extLst>
              <a:ext uri="{FF2B5EF4-FFF2-40B4-BE49-F238E27FC236}">
                <a16:creationId xmlns:a16="http://schemas.microsoft.com/office/drawing/2014/main" id="{0DA42993-16AC-6EB7-7043-F84DA834E014}"/>
              </a:ext>
            </a:extLst>
          </p:cNvPr>
          <p:cNvSpPr txBox="1"/>
          <p:nvPr/>
        </p:nvSpPr>
        <p:spPr>
          <a:xfrm>
            <a:off x="960962" y="457644"/>
            <a:ext cx="7351177"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 هذا حرف الميم في بداية الكلمة.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يكرر المتعلمون: حرف الميم – حرف الميم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7" name="Ellipse 6">
            <a:extLst>
              <a:ext uri="{FF2B5EF4-FFF2-40B4-BE49-F238E27FC236}">
                <a16:creationId xmlns:a16="http://schemas.microsoft.com/office/drawing/2014/main" id="{6AD19356-E85F-F0A6-BE90-33132FED4221}"/>
              </a:ext>
            </a:extLst>
          </p:cNvPr>
          <p:cNvSpPr/>
          <p:nvPr/>
        </p:nvSpPr>
        <p:spPr>
          <a:xfrm>
            <a:off x="5133853" y="4241773"/>
            <a:ext cx="1684962" cy="1466850"/>
          </a:xfrm>
          <a:prstGeom prst="ellipse">
            <a:avLst/>
          </a:prstGeom>
          <a:ln w="38100">
            <a:solidFill>
              <a:srgbClr val="10658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393B6B3A-CB95-BB07-BC02-209D52AD1BBB}"/>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5759152">
            <a:off x="3029530" y="4117440"/>
            <a:ext cx="1586789" cy="2178473"/>
          </a:xfrm>
          <a:prstGeom prst="rect">
            <a:avLst/>
          </a:prstGeom>
        </p:spPr>
      </p:pic>
      <p:sp>
        <p:nvSpPr>
          <p:cNvPr id="10" name="Rectangle 9">
            <a:extLst>
              <a:ext uri="{FF2B5EF4-FFF2-40B4-BE49-F238E27FC236}">
                <a16:creationId xmlns:a16="http://schemas.microsoft.com/office/drawing/2014/main" id="{E5403914-B270-291A-8550-50E051741B44}"/>
              </a:ext>
            </a:extLst>
          </p:cNvPr>
          <p:cNvSpPr/>
          <p:nvPr/>
        </p:nvSpPr>
        <p:spPr>
          <a:xfrm>
            <a:off x="2830830" y="217260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FF0000"/>
                </a:solidFill>
                <a:latin typeface="Microsoft Uighur" panose="02000000000000000000" pitchFamily="2" charset="-78"/>
                <a:cs typeface="Microsoft Uighur" panose="02000000000000000000" pitchFamily="2" charset="-78"/>
              </a:rPr>
              <a:t>م</a:t>
            </a:r>
            <a:r>
              <a:rPr lang="ar-MA" sz="8000" dirty="0">
                <a:solidFill>
                  <a:srgbClr val="106585"/>
                </a:solidFill>
                <a:latin typeface="Microsoft Uighur" panose="02000000000000000000" pitchFamily="2" charset="-78"/>
                <a:cs typeface="Microsoft Uighur" panose="02000000000000000000" pitchFamily="2" charset="-78"/>
              </a:rPr>
              <a:t>َدْرَسَة</a:t>
            </a:r>
            <a:endParaRPr lang="fr-FR" sz="1800" dirty="0">
              <a:latin typeface="MS Shell Dlg 2" panose="020B060403050404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62F1593-E793-CF6B-0392-A74FA717C6ED}"/>
              </a:ext>
            </a:extLst>
          </p:cNvPr>
          <p:cNvSpPr/>
          <p:nvPr/>
        </p:nvSpPr>
        <p:spPr>
          <a:xfrm>
            <a:off x="5490686" y="4560596"/>
            <a:ext cx="1001168" cy="52377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3800" dirty="0">
                <a:solidFill>
                  <a:srgbClr val="FF0000"/>
                </a:solidFill>
                <a:latin typeface="Microsoft Uighur" panose="02000000000000000000" pitchFamily="2" charset="-78"/>
                <a:cs typeface="Microsoft Uighur" panose="02000000000000000000" pitchFamily="2" charset="-78"/>
              </a:rPr>
              <a:t>مـ</a:t>
            </a:r>
            <a:endParaRPr lang="fr-MA" sz="13800" dirty="0">
              <a:solidFill>
                <a:srgbClr val="106585"/>
              </a:solidFill>
              <a:latin typeface="Microsoft Uighur" panose="02000000000000000000" pitchFamily="2" charset="-78"/>
              <a:cs typeface="Microsoft Uighur" panose="02000000000000000000" pitchFamily="2" charset="-78"/>
            </a:endParaRPr>
          </a:p>
        </p:txBody>
      </p:sp>
      <p:grpSp>
        <p:nvGrpSpPr>
          <p:cNvPr id="19" name="Groupe 18">
            <a:extLst>
              <a:ext uri="{FF2B5EF4-FFF2-40B4-BE49-F238E27FC236}">
                <a16:creationId xmlns:a16="http://schemas.microsoft.com/office/drawing/2014/main" id="{F3389297-4D47-CD16-8173-A737F801BCA1}"/>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8CE78F38-84F9-A71F-DACF-9F70FC87863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6216EBA3-076E-693C-6A1F-5B8454F9FC4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BC5F8C55-7862-9E7D-9F8C-B0EA67EAB1D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03ABFA27-2F44-4E53-C7D0-F7A29F496AD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B470D2E-D6C7-7E97-84F4-06EB40298FD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6" name="Groupe 15">
            <a:extLst>
              <a:ext uri="{FF2B5EF4-FFF2-40B4-BE49-F238E27FC236}">
                <a16:creationId xmlns:a16="http://schemas.microsoft.com/office/drawing/2014/main" id="{CC550851-EBCB-5C2F-7C6D-DE7EABD72C76}"/>
              </a:ext>
            </a:extLst>
          </p:cNvPr>
          <p:cNvGrpSpPr/>
          <p:nvPr/>
        </p:nvGrpSpPr>
        <p:grpSpPr>
          <a:xfrm>
            <a:off x="4235669" y="2394379"/>
            <a:ext cx="217924" cy="212187"/>
            <a:chOff x="7831964" y="3929121"/>
            <a:chExt cx="594306" cy="428930"/>
          </a:xfrm>
          <a:solidFill>
            <a:srgbClr val="106585"/>
          </a:solidFill>
        </p:grpSpPr>
        <p:pic>
          <p:nvPicPr>
            <p:cNvPr id="17" name="Graphique 16">
              <a:extLst>
                <a:ext uri="{FF2B5EF4-FFF2-40B4-BE49-F238E27FC236}">
                  <a16:creationId xmlns:a16="http://schemas.microsoft.com/office/drawing/2014/main" id="{AA74FD1D-A39A-97A6-86A9-13B186A553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DCAE52AB-0C9E-9E6B-279F-B6F53C60A0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25" name="Image 24">
            <a:extLst>
              <a:ext uri="{FF2B5EF4-FFF2-40B4-BE49-F238E27FC236}">
                <a16:creationId xmlns:a16="http://schemas.microsoft.com/office/drawing/2014/main" id="{5EF78CAB-3E87-7424-730C-555BEE9F110A}"/>
              </a:ext>
            </a:extLst>
          </p:cNvPr>
          <p:cNvPicPr>
            <a:picLocks noChangeAspect="1"/>
          </p:cNvPicPr>
          <p:nvPr/>
        </p:nvPicPr>
        <p:blipFill>
          <a:blip r:embed="rId7"/>
          <a:stretch>
            <a:fillRect/>
          </a:stretch>
        </p:blipFill>
        <p:spPr>
          <a:xfrm>
            <a:off x="6133339" y="2341828"/>
            <a:ext cx="769340" cy="643448"/>
          </a:xfrm>
          <a:prstGeom prst="rect">
            <a:avLst/>
          </a:prstGeom>
        </p:spPr>
      </p:pic>
      <p:pic>
        <p:nvPicPr>
          <p:cNvPr id="14" name="Picture 10" descr="A teacher teaching a group of children in a classroom&#10;&#10;Description automatically generated">
            <a:extLst>
              <a:ext uri="{FF2B5EF4-FFF2-40B4-BE49-F238E27FC236}">
                <a16:creationId xmlns:a16="http://schemas.microsoft.com/office/drawing/2014/main" id="{5C4C7F89-8261-F1DE-1BAD-42C453F1C39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1861" y="616711"/>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970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E870-18D1-67E4-2804-AB2BDF8134F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92BF6C8-C517-62FE-8488-62CB4C73C81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C67C1848-DA94-56EB-B9B8-C28FA9DFFD3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1C87CE4-3BC4-CB8F-E237-8089D67A3ADF}"/>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8196108-1A53-5417-8D7F-AD24A577F2F3}"/>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B3497AD5-8C32-5C02-5954-B521527E658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A0568E8-30D2-4A42-C26B-A4D4CC63AD5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0C6F0106-04C3-0A9E-F537-30ED2813AD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AC89246B-80D8-88C9-2D06-F7B0610C9A13}"/>
              </a:ext>
            </a:extLst>
          </p:cNvPr>
          <p:cNvSpPr txBox="1"/>
          <p:nvPr/>
        </p:nvSpPr>
        <p:spPr>
          <a:xfrm>
            <a:off x="999460" y="612083"/>
            <a:ext cx="7307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قمر – قمر. أين يوجد حرف الميم؟ في أول الكلمة أم في وسط الكلمة أم في آخر الكلمة؟ </a:t>
            </a:r>
          </a:p>
        </p:txBody>
      </p:sp>
      <p:grpSp>
        <p:nvGrpSpPr>
          <p:cNvPr id="15" name="Groupe 14">
            <a:extLst>
              <a:ext uri="{FF2B5EF4-FFF2-40B4-BE49-F238E27FC236}">
                <a16:creationId xmlns:a16="http://schemas.microsoft.com/office/drawing/2014/main" id="{BC22A6BB-D335-BF8E-B238-C559681826DD}"/>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C70BD553-082F-6BC8-8511-DA60FFD960B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982A7D45-A6FA-969D-ABD8-0D337689574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1F185197-A6AF-51D2-50E8-332A2F30E68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066BCB74-51FC-2BBC-2323-7F54CF3F51B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B70EE2C0-40B4-550D-A702-3EDCF7440184}"/>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091A3FD0-F246-00F0-A7CC-0B43D96529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739" y="584942"/>
            <a:ext cx="1243555" cy="962532"/>
          </a:xfrm>
          <a:prstGeom prst="rect">
            <a:avLst/>
          </a:prstGeom>
        </p:spPr>
      </p:pic>
      <p:pic>
        <p:nvPicPr>
          <p:cNvPr id="11" name="Image 10">
            <a:extLst>
              <a:ext uri="{FF2B5EF4-FFF2-40B4-BE49-F238E27FC236}">
                <a16:creationId xmlns:a16="http://schemas.microsoft.com/office/drawing/2014/main" id="{FCBE3EDF-B0DB-66A9-DED3-30D9D6C2BDAF}"/>
              </a:ext>
            </a:extLst>
          </p:cNvPr>
          <p:cNvPicPr>
            <a:picLocks noChangeAspect="1"/>
          </p:cNvPicPr>
          <p:nvPr/>
        </p:nvPicPr>
        <p:blipFill>
          <a:blip r:embed="rId5"/>
          <a:stretch>
            <a:fillRect/>
          </a:stretch>
        </p:blipFill>
        <p:spPr>
          <a:xfrm>
            <a:off x="2596485" y="1234312"/>
            <a:ext cx="4699425" cy="3023839"/>
          </a:xfrm>
          <a:prstGeom prst="rect">
            <a:avLst/>
          </a:prstGeom>
        </p:spPr>
      </p:pic>
      <p:sp>
        <p:nvSpPr>
          <p:cNvPr id="7" name="Rectangle 6">
            <a:extLst>
              <a:ext uri="{FF2B5EF4-FFF2-40B4-BE49-F238E27FC236}">
                <a16:creationId xmlns:a16="http://schemas.microsoft.com/office/drawing/2014/main" id="{8D555FA8-449D-E7E7-C7A4-7642BD400C44}"/>
              </a:ext>
            </a:extLst>
          </p:cNvPr>
          <p:cNvSpPr/>
          <p:nvPr/>
        </p:nvSpPr>
        <p:spPr>
          <a:xfrm>
            <a:off x="2773078" y="4156838"/>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قَـ</a:t>
            </a:r>
            <a:r>
              <a:rPr lang="ar-MA" sz="8000" dirty="0">
                <a:solidFill>
                  <a:srgbClr val="FF0000"/>
                </a:solidFill>
                <a:latin typeface="Microsoft Uighur" panose="02000000000000000000" pitchFamily="2" charset="-78"/>
                <a:cs typeface="Microsoft Uighur" panose="02000000000000000000" pitchFamily="2" charset="-78"/>
              </a:rPr>
              <a:t>مَـ</a:t>
            </a:r>
            <a:r>
              <a:rPr lang="ar-MA" sz="8000" dirty="0">
                <a:solidFill>
                  <a:srgbClr val="106585"/>
                </a:solidFill>
                <a:latin typeface="Microsoft Uighur" panose="02000000000000000000" pitchFamily="2" charset="-78"/>
                <a:cs typeface="Microsoft Uighur" panose="02000000000000000000" pitchFamily="2" charset="-78"/>
              </a:rPr>
              <a:t>ـر</a:t>
            </a:r>
            <a:endParaRPr lang="fr-FR" sz="1800" dirty="0">
              <a:solidFill>
                <a:srgbClr val="106585"/>
              </a:solidFill>
              <a:latin typeface="MS Shell Dlg 2" panose="020B0604030504040204" pitchFamily="34" charset="0"/>
              <a:cs typeface="Arial" panose="020B0604020202020204" pitchFamily="34" charset="0"/>
            </a:endParaRPr>
          </a:p>
        </p:txBody>
      </p:sp>
      <p:grpSp>
        <p:nvGrpSpPr>
          <p:cNvPr id="8" name="Groupe 7">
            <a:extLst>
              <a:ext uri="{FF2B5EF4-FFF2-40B4-BE49-F238E27FC236}">
                <a16:creationId xmlns:a16="http://schemas.microsoft.com/office/drawing/2014/main" id="{456DC71E-2C7E-ABE4-4D2B-8095EFEC92DA}"/>
              </a:ext>
            </a:extLst>
          </p:cNvPr>
          <p:cNvGrpSpPr/>
          <p:nvPr/>
        </p:nvGrpSpPr>
        <p:grpSpPr>
          <a:xfrm>
            <a:off x="4489209" y="4610695"/>
            <a:ext cx="217924" cy="212187"/>
            <a:chOff x="7831964" y="3929121"/>
            <a:chExt cx="594306" cy="428930"/>
          </a:xfrm>
          <a:solidFill>
            <a:srgbClr val="106585"/>
          </a:solidFill>
        </p:grpSpPr>
        <p:pic>
          <p:nvPicPr>
            <p:cNvPr id="12" name="Graphique 11">
              <a:extLst>
                <a:ext uri="{FF2B5EF4-FFF2-40B4-BE49-F238E27FC236}">
                  <a16:creationId xmlns:a16="http://schemas.microsoft.com/office/drawing/2014/main" id="{6934E1E3-6507-FF2F-DBFD-D9AA31374C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FC199F2-DA30-41ED-E3F3-0FA0511DBD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6129436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BD48-F875-A73D-5D5C-9A48C22AB4B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E820CCC-632C-8D7F-F1DC-7C3DDACE1BA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1CCD881-E650-0E43-DCA4-1510AB37E43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DE4BF63-6773-A213-955E-EEEDE4EDC6F8}"/>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0180704-26F2-ED19-EDFB-9EAF4199AF18}"/>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64DAE5B8-3B1E-B3D9-8AC4-7DC652FB0FA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D307805B-187C-6AAE-97D9-1C23FC50D1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46A8F41-0FE6-76CE-E9BD-8FEF8F82F8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4205"/>
            <a:ext cx="344372" cy="328748"/>
          </a:xfrm>
          <a:prstGeom prst="rect">
            <a:avLst/>
          </a:prstGeom>
        </p:spPr>
      </p:pic>
      <p:sp>
        <p:nvSpPr>
          <p:cNvPr id="4" name="ZoneTexte 3">
            <a:extLst>
              <a:ext uri="{FF2B5EF4-FFF2-40B4-BE49-F238E27FC236}">
                <a16:creationId xmlns:a16="http://schemas.microsoft.com/office/drawing/2014/main" id="{F388A83C-DA76-D8B3-9D0E-31542C37437F}"/>
              </a:ext>
            </a:extLst>
          </p:cNvPr>
          <p:cNvSpPr txBox="1"/>
          <p:nvPr/>
        </p:nvSpPr>
        <p:spPr>
          <a:xfrm>
            <a:off x="960962" y="457644"/>
            <a:ext cx="7351177"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 هذا حرف الميم في وسط الكلمة.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يكرر المتعلمون: حرف الميم – حرف الميم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7" name="Ellipse 6">
            <a:extLst>
              <a:ext uri="{FF2B5EF4-FFF2-40B4-BE49-F238E27FC236}">
                <a16:creationId xmlns:a16="http://schemas.microsoft.com/office/drawing/2014/main" id="{EF931079-2F0E-4D90-8F94-39C19ACC989F}"/>
              </a:ext>
            </a:extLst>
          </p:cNvPr>
          <p:cNvSpPr/>
          <p:nvPr/>
        </p:nvSpPr>
        <p:spPr>
          <a:xfrm>
            <a:off x="5133853" y="4241773"/>
            <a:ext cx="1684962" cy="1466850"/>
          </a:xfrm>
          <a:prstGeom prst="ellipse">
            <a:avLst/>
          </a:prstGeom>
          <a:ln w="38100">
            <a:solidFill>
              <a:srgbClr val="10658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8911E8E6-B22E-A8CF-1809-9746D8BE73EB}"/>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5759152">
            <a:off x="3029530" y="4117440"/>
            <a:ext cx="1586789" cy="2178473"/>
          </a:xfrm>
          <a:prstGeom prst="rect">
            <a:avLst/>
          </a:prstGeom>
        </p:spPr>
      </p:pic>
      <p:sp>
        <p:nvSpPr>
          <p:cNvPr id="10" name="Rectangle 9">
            <a:extLst>
              <a:ext uri="{FF2B5EF4-FFF2-40B4-BE49-F238E27FC236}">
                <a16:creationId xmlns:a16="http://schemas.microsoft.com/office/drawing/2014/main" id="{F00AD9FB-0D63-2949-C1C2-791A68A9602E}"/>
              </a:ext>
            </a:extLst>
          </p:cNvPr>
          <p:cNvSpPr/>
          <p:nvPr/>
        </p:nvSpPr>
        <p:spPr>
          <a:xfrm>
            <a:off x="2830830" y="217260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قَـ</a:t>
            </a:r>
            <a:r>
              <a:rPr lang="ar-MA" sz="8000" dirty="0">
                <a:solidFill>
                  <a:srgbClr val="FF0000"/>
                </a:solidFill>
                <a:latin typeface="Microsoft Uighur" panose="02000000000000000000" pitchFamily="2" charset="-78"/>
                <a:cs typeface="Microsoft Uighur" panose="02000000000000000000" pitchFamily="2" charset="-78"/>
              </a:rPr>
              <a:t>مَـ</a:t>
            </a:r>
            <a:r>
              <a:rPr lang="ar-MA" sz="8000" dirty="0">
                <a:solidFill>
                  <a:srgbClr val="106585"/>
                </a:solidFill>
                <a:latin typeface="Microsoft Uighur" panose="02000000000000000000" pitchFamily="2" charset="-78"/>
                <a:cs typeface="Microsoft Uighur" panose="02000000000000000000" pitchFamily="2" charset="-78"/>
              </a:rPr>
              <a:t>ـر</a:t>
            </a:r>
            <a:endParaRPr lang="fr-FR" sz="1800" dirty="0">
              <a:solidFill>
                <a:srgbClr val="106585"/>
              </a:solidFill>
              <a:latin typeface="MS Shell Dlg 2" panose="020B060403050404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D29C86FE-64B4-CEA1-7071-8A84D563ED9B}"/>
              </a:ext>
            </a:extLst>
          </p:cNvPr>
          <p:cNvSpPr/>
          <p:nvPr/>
        </p:nvSpPr>
        <p:spPr>
          <a:xfrm>
            <a:off x="5490686" y="4560596"/>
            <a:ext cx="1001168" cy="52377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3800" dirty="0">
                <a:solidFill>
                  <a:srgbClr val="FF0000"/>
                </a:solidFill>
                <a:latin typeface="Microsoft Uighur" panose="02000000000000000000" pitchFamily="2" charset="-78"/>
                <a:cs typeface="Microsoft Uighur" panose="02000000000000000000" pitchFamily="2" charset="-78"/>
              </a:rPr>
              <a:t>ـمــ</a:t>
            </a:r>
            <a:endParaRPr lang="fr-MA" sz="13800" dirty="0">
              <a:solidFill>
                <a:srgbClr val="106585"/>
              </a:solidFill>
              <a:latin typeface="Microsoft Uighur" panose="02000000000000000000" pitchFamily="2" charset="-78"/>
              <a:cs typeface="Microsoft Uighur" panose="02000000000000000000" pitchFamily="2" charset="-78"/>
            </a:endParaRPr>
          </a:p>
        </p:txBody>
      </p:sp>
      <p:grpSp>
        <p:nvGrpSpPr>
          <p:cNvPr id="19" name="Groupe 18">
            <a:extLst>
              <a:ext uri="{FF2B5EF4-FFF2-40B4-BE49-F238E27FC236}">
                <a16:creationId xmlns:a16="http://schemas.microsoft.com/office/drawing/2014/main" id="{4547147F-B52B-82F4-C994-2EEAC2CAD4B7}"/>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0CAA5614-B6D5-C5B2-4559-11F70B646C5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120A8030-0984-1DED-C6C1-80C33E68003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597333C0-36C5-DD76-5CDA-B5DF7C5606A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1733B20E-C30D-6EA8-335B-27398658C61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2BF67D2-6FC3-128F-EE55-6273B01B60D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6" name="Groupe 15">
            <a:extLst>
              <a:ext uri="{FF2B5EF4-FFF2-40B4-BE49-F238E27FC236}">
                <a16:creationId xmlns:a16="http://schemas.microsoft.com/office/drawing/2014/main" id="{EF02E66D-01C7-0790-F7A4-3F14050D9098}"/>
              </a:ext>
            </a:extLst>
          </p:cNvPr>
          <p:cNvGrpSpPr/>
          <p:nvPr/>
        </p:nvGrpSpPr>
        <p:grpSpPr>
          <a:xfrm>
            <a:off x="4546961" y="2626461"/>
            <a:ext cx="217924" cy="212187"/>
            <a:chOff x="7831964" y="3929121"/>
            <a:chExt cx="594306" cy="428930"/>
          </a:xfrm>
          <a:solidFill>
            <a:srgbClr val="106585"/>
          </a:solidFill>
        </p:grpSpPr>
        <p:pic>
          <p:nvPicPr>
            <p:cNvPr id="17" name="Graphique 16">
              <a:extLst>
                <a:ext uri="{FF2B5EF4-FFF2-40B4-BE49-F238E27FC236}">
                  <a16:creationId xmlns:a16="http://schemas.microsoft.com/office/drawing/2014/main" id="{9E78604F-7BEE-C707-B269-CF2E5CCF4B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878C2EA4-9008-E741-AB28-C3F5EE6DBC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4" name="Picture 10" descr="A teacher teaching a group of children in a classroom&#10;&#10;Description automatically generated">
            <a:extLst>
              <a:ext uri="{FF2B5EF4-FFF2-40B4-BE49-F238E27FC236}">
                <a16:creationId xmlns:a16="http://schemas.microsoft.com/office/drawing/2014/main" id="{FA5E8035-8F9F-35B5-C84C-5B28C4F4FD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861" y="616711"/>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A773FE82-1134-CA9B-5088-AC1C39218163}"/>
              </a:ext>
            </a:extLst>
          </p:cNvPr>
          <p:cNvPicPr>
            <a:picLocks noChangeAspect="1"/>
          </p:cNvPicPr>
          <p:nvPr/>
        </p:nvPicPr>
        <p:blipFill>
          <a:blip r:embed="rId8"/>
          <a:stretch>
            <a:fillRect/>
          </a:stretch>
        </p:blipFill>
        <p:spPr>
          <a:xfrm>
            <a:off x="6118720" y="2304357"/>
            <a:ext cx="834974" cy="606674"/>
          </a:xfrm>
          <a:prstGeom prst="rect">
            <a:avLst/>
          </a:prstGeom>
        </p:spPr>
      </p:pic>
    </p:spTree>
    <p:extLst>
      <p:ext uri="{BB962C8B-B14F-4D97-AF65-F5344CB8AC3E}">
        <p14:creationId xmlns:p14="http://schemas.microsoft.com/office/powerpoint/2010/main" val="39134056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842C6-65A7-CC62-70A9-3168A28A853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FAA1AE0-3620-3CCB-E25B-91742188C8D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F264C0E3-0A00-9C5B-325C-31F0B67B128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6E11DB6-BDFE-E5DB-5DE9-1429708AAFD1}"/>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8A335DF-6E95-0A3F-A80C-CB340A628C8F}"/>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51D5E3B5-6D94-B0E9-F7F2-C4E9BF18CEB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2EF5295-83F3-CEBE-CFFF-C5723F6B23F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F8204263-93B5-F34C-6E76-F2C4444BA6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B829D873-2AD3-0903-F6D4-D2C2AC736256}"/>
              </a:ext>
            </a:extLst>
          </p:cNvPr>
          <p:cNvSpPr txBox="1"/>
          <p:nvPr/>
        </p:nvSpPr>
        <p:spPr>
          <a:xfrm>
            <a:off x="999460" y="612083"/>
            <a:ext cx="7307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علم – علم. أين يوجد حرف الميم؟ في أول الكلمة أم في وسط الكلمة أم في آخر الكلمة؟ </a:t>
            </a:r>
          </a:p>
        </p:txBody>
      </p:sp>
      <p:grpSp>
        <p:nvGrpSpPr>
          <p:cNvPr id="15" name="Groupe 14">
            <a:extLst>
              <a:ext uri="{FF2B5EF4-FFF2-40B4-BE49-F238E27FC236}">
                <a16:creationId xmlns:a16="http://schemas.microsoft.com/office/drawing/2014/main" id="{3DBE873A-124F-1834-3C82-5BEDAC613444}"/>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F30CA793-9A6F-98E6-1CE7-3F474B35F80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A21C41BA-C992-1062-9011-95545244242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16D9085-4AB5-5DED-F39F-00FB1BC5DE5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B534D899-C8EA-C0D0-6577-25D41742D77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E6699BF6-55BC-B989-38E9-AF3F708359E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F36EDA6C-325D-A030-5418-8ADD3B24A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739" y="584942"/>
            <a:ext cx="1243555" cy="962532"/>
          </a:xfrm>
          <a:prstGeom prst="rect">
            <a:avLst/>
          </a:prstGeom>
        </p:spPr>
      </p:pic>
      <p:pic>
        <p:nvPicPr>
          <p:cNvPr id="8" name="Image 7">
            <a:extLst>
              <a:ext uri="{FF2B5EF4-FFF2-40B4-BE49-F238E27FC236}">
                <a16:creationId xmlns:a16="http://schemas.microsoft.com/office/drawing/2014/main" id="{298A4B7D-D164-467E-9679-19D918A8B7C1}"/>
              </a:ext>
            </a:extLst>
          </p:cNvPr>
          <p:cNvPicPr>
            <a:picLocks noChangeAspect="1"/>
          </p:cNvPicPr>
          <p:nvPr/>
        </p:nvPicPr>
        <p:blipFill>
          <a:blip r:embed="rId5"/>
          <a:stretch>
            <a:fillRect/>
          </a:stretch>
        </p:blipFill>
        <p:spPr>
          <a:xfrm>
            <a:off x="2800838" y="1325727"/>
            <a:ext cx="3704347" cy="2768754"/>
          </a:xfrm>
          <a:prstGeom prst="rect">
            <a:avLst/>
          </a:prstGeom>
        </p:spPr>
      </p:pic>
      <p:sp>
        <p:nvSpPr>
          <p:cNvPr id="7" name="Rectangle 6">
            <a:extLst>
              <a:ext uri="{FF2B5EF4-FFF2-40B4-BE49-F238E27FC236}">
                <a16:creationId xmlns:a16="http://schemas.microsoft.com/office/drawing/2014/main" id="{1D5A35B4-C4CD-028C-4D49-FC2A2D914E9F}"/>
              </a:ext>
            </a:extLst>
          </p:cNvPr>
          <p:cNvSpPr/>
          <p:nvPr/>
        </p:nvSpPr>
        <p:spPr>
          <a:xfrm>
            <a:off x="2641638" y="4385597"/>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عَـلَـ</a:t>
            </a:r>
            <a:r>
              <a:rPr lang="ar-MA" sz="8000" dirty="0">
                <a:solidFill>
                  <a:srgbClr val="FF0000"/>
                </a:solidFill>
                <a:latin typeface="Microsoft Uighur" panose="02000000000000000000" pitchFamily="2" charset="-78"/>
                <a:cs typeface="Microsoft Uighur" panose="02000000000000000000" pitchFamily="2" charset="-78"/>
              </a:rPr>
              <a:t>م</a:t>
            </a:r>
            <a:endParaRPr lang="fr-FR" sz="1800" dirty="0">
              <a:solidFill>
                <a:srgbClr val="FF0000"/>
              </a:solidFill>
              <a:latin typeface="MS Shell Dlg 2" panose="020B0604030504040204" pitchFamily="34" charset="0"/>
              <a:cs typeface="Arial" panose="020B0604020202020204" pitchFamily="34" charset="0"/>
            </a:endParaRPr>
          </a:p>
        </p:txBody>
      </p:sp>
      <p:grpSp>
        <p:nvGrpSpPr>
          <p:cNvPr id="11" name="Groupe 10">
            <a:extLst>
              <a:ext uri="{FF2B5EF4-FFF2-40B4-BE49-F238E27FC236}">
                <a16:creationId xmlns:a16="http://schemas.microsoft.com/office/drawing/2014/main" id="{DA3D8C8C-A32C-094F-2CD8-344F68E68E6D}"/>
              </a:ext>
            </a:extLst>
          </p:cNvPr>
          <p:cNvGrpSpPr/>
          <p:nvPr/>
        </p:nvGrpSpPr>
        <p:grpSpPr>
          <a:xfrm>
            <a:off x="4357769" y="4906835"/>
            <a:ext cx="217924" cy="212187"/>
            <a:chOff x="7831964" y="3929121"/>
            <a:chExt cx="594306" cy="428930"/>
          </a:xfrm>
          <a:solidFill>
            <a:srgbClr val="FF0000"/>
          </a:solidFill>
        </p:grpSpPr>
        <p:pic>
          <p:nvPicPr>
            <p:cNvPr id="12" name="Graphique 11">
              <a:extLst>
                <a:ext uri="{FF2B5EF4-FFF2-40B4-BE49-F238E27FC236}">
                  <a16:creationId xmlns:a16="http://schemas.microsoft.com/office/drawing/2014/main" id="{C887A609-DD41-56C3-53CA-E3C2D7DDC6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E6984991-E0C6-B410-1F37-8B87B16E27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9792535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D2007-5419-4654-D36B-3B7B6753812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9CC72AD-D4E0-A469-A965-B063EFAFD4D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EFDED087-99DC-443F-5128-9A83EADB9500}"/>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50150FF-CF48-A49A-0783-E41F1D5B6E85}"/>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BB2905C-6EDD-E095-DA08-134726178A75}"/>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C62D81B-3444-5706-4A68-9197C18AF87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900309C-815B-2D64-A8AF-6665A14E74A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C1103970-B549-037C-9BEE-D6572EC85C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4205"/>
            <a:ext cx="344372" cy="328748"/>
          </a:xfrm>
          <a:prstGeom prst="rect">
            <a:avLst/>
          </a:prstGeom>
        </p:spPr>
      </p:pic>
      <p:sp>
        <p:nvSpPr>
          <p:cNvPr id="4" name="ZoneTexte 3">
            <a:extLst>
              <a:ext uri="{FF2B5EF4-FFF2-40B4-BE49-F238E27FC236}">
                <a16:creationId xmlns:a16="http://schemas.microsoft.com/office/drawing/2014/main" id="{9EF0FBB4-3C5C-97AF-606E-53B13293759C}"/>
              </a:ext>
            </a:extLst>
          </p:cNvPr>
          <p:cNvSpPr txBox="1"/>
          <p:nvPr/>
        </p:nvSpPr>
        <p:spPr>
          <a:xfrm>
            <a:off x="960962" y="457644"/>
            <a:ext cx="7351177"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 هذا حرف الميم في آخر  الكلمة.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يكرر المتعلمون: حرف الميم – حرف الميم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8" name="Image 7">
            <a:extLst>
              <a:ext uri="{FF2B5EF4-FFF2-40B4-BE49-F238E27FC236}">
                <a16:creationId xmlns:a16="http://schemas.microsoft.com/office/drawing/2014/main" id="{2C173F42-7ADB-B1A4-81D7-17BB7A8F9702}"/>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5759152">
            <a:off x="3029530" y="4117440"/>
            <a:ext cx="1586789" cy="2178473"/>
          </a:xfrm>
          <a:prstGeom prst="rect">
            <a:avLst/>
          </a:prstGeom>
        </p:spPr>
      </p:pic>
      <p:sp>
        <p:nvSpPr>
          <p:cNvPr id="10" name="Rectangle 9">
            <a:extLst>
              <a:ext uri="{FF2B5EF4-FFF2-40B4-BE49-F238E27FC236}">
                <a16:creationId xmlns:a16="http://schemas.microsoft.com/office/drawing/2014/main" id="{9A300B92-6953-F0C7-ACF5-8DEBEC87477B}"/>
              </a:ext>
            </a:extLst>
          </p:cNvPr>
          <p:cNvSpPr/>
          <p:nvPr/>
        </p:nvSpPr>
        <p:spPr>
          <a:xfrm>
            <a:off x="2830830" y="217260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عَـلَـ</a:t>
            </a:r>
            <a:r>
              <a:rPr lang="ar-MA" sz="8000" dirty="0">
                <a:solidFill>
                  <a:srgbClr val="FF0000"/>
                </a:solidFill>
                <a:latin typeface="Microsoft Uighur" panose="02000000000000000000" pitchFamily="2" charset="-78"/>
                <a:cs typeface="Microsoft Uighur" panose="02000000000000000000" pitchFamily="2" charset="-78"/>
              </a:rPr>
              <a:t>م</a:t>
            </a:r>
            <a:endParaRPr lang="fr-FR" sz="1800" dirty="0">
              <a:solidFill>
                <a:srgbClr val="FF0000"/>
              </a:solidFill>
              <a:latin typeface="MS Shell Dlg 2" panose="020B060403050404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21CB868-E505-1F4A-51CF-5B4739A7691D}"/>
              </a:ext>
            </a:extLst>
          </p:cNvPr>
          <p:cNvSpPr/>
          <p:nvPr/>
        </p:nvSpPr>
        <p:spPr>
          <a:xfrm>
            <a:off x="5490685" y="4438779"/>
            <a:ext cx="1001168" cy="52377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3800" dirty="0">
                <a:solidFill>
                  <a:srgbClr val="FF0000"/>
                </a:solidFill>
                <a:latin typeface="Microsoft Uighur" panose="02000000000000000000" pitchFamily="2" charset="-78"/>
                <a:cs typeface="Microsoft Uighur" panose="02000000000000000000" pitchFamily="2" charset="-78"/>
              </a:rPr>
              <a:t>ـم</a:t>
            </a:r>
            <a:endParaRPr lang="fr-MA" sz="13800" dirty="0">
              <a:solidFill>
                <a:srgbClr val="106585"/>
              </a:solidFill>
              <a:latin typeface="Microsoft Uighur" panose="02000000000000000000" pitchFamily="2" charset="-78"/>
              <a:cs typeface="Microsoft Uighur" panose="02000000000000000000" pitchFamily="2" charset="-78"/>
            </a:endParaRPr>
          </a:p>
        </p:txBody>
      </p:sp>
      <p:grpSp>
        <p:nvGrpSpPr>
          <p:cNvPr id="19" name="Groupe 18">
            <a:extLst>
              <a:ext uri="{FF2B5EF4-FFF2-40B4-BE49-F238E27FC236}">
                <a16:creationId xmlns:a16="http://schemas.microsoft.com/office/drawing/2014/main" id="{AB669BFB-94A8-7246-D994-CD1B7ECC754A}"/>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F2031D04-4B54-5212-A2F3-13141C9CF30E}"/>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6B4301FC-368C-5C83-0CFF-0366FB26AE7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18811227-9027-8E91-9A6B-01A65742217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76FF6767-39B8-ED5A-BAD8-845C93F6139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FF6806B-7453-6E5D-13FB-330813C2343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6" name="Groupe 15">
            <a:extLst>
              <a:ext uri="{FF2B5EF4-FFF2-40B4-BE49-F238E27FC236}">
                <a16:creationId xmlns:a16="http://schemas.microsoft.com/office/drawing/2014/main" id="{48F86A10-56FC-AE11-0B0F-2AD85FD84E10}"/>
              </a:ext>
            </a:extLst>
          </p:cNvPr>
          <p:cNvGrpSpPr/>
          <p:nvPr/>
        </p:nvGrpSpPr>
        <p:grpSpPr>
          <a:xfrm>
            <a:off x="4546961" y="2693842"/>
            <a:ext cx="217924" cy="212187"/>
            <a:chOff x="7831964" y="3929121"/>
            <a:chExt cx="594306" cy="428930"/>
          </a:xfrm>
          <a:solidFill>
            <a:srgbClr val="FF0000"/>
          </a:solidFill>
        </p:grpSpPr>
        <p:pic>
          <p:nvPicPr>
            <p:cNvPr id="17" name="Graphique 16">
              <a:extLst>
                <a:ext uri="{FF2B5EF4-FFF2-40B4-BE49-F238E27FC236}">
                  <a16:creationId xmlns:a16="http://schemas.microsoft.com/office/drawing/2014/main" id="{396FF31E-EBB2-D99F-8EFA-F1AEFC14CD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825F16EA-6C82-D3B0-D227-3D3418B46C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4" name="Picture 10" descr="A teacher teaching a group of children in a classroom&#10;&#10;Description automatically generated">
            <a:extLst>
              <a:ext uri="{FF2B5EF4-FFF2-40B4-BE49-F238E27FC236}">
                <a16:creationId xmlns:a16="http://schemas.microsoft.com/office/drawing/2014/main" id="{C946EA9B-ED73-4C84-C390-0B69031AE3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861" y="616711"/>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0B573D01-B2E2-13ED-3D9D-C50A484EE3F9}"/>
              </a:ext>
            </a:extLst>
          </p:cNvPr>
          <p:cNvPicPr>
            <a:picLocks noChangeAspect="1"/>
          </p:cNvPicPr>
          <p:nvPr/>
        </p:nvPicPr>
        <p:blipFill>
          <a:blip r:embed="rId8"/>
          <a:stretch>
            <a:fillRect/>
          </a:stretch>
        </p:blipFill>
        <p:spPr>
          <a:xfrm>
            <a:off x="6143402" y="2323436"/>
            <a:ext cx="696903" cy="694027"/>
          </a:xfrm>
          <a:prstGeom prst="rect">
            <a:avLst/>
          </a:prstGeom>
        </p:spPr>
      </p:pic>
      <p:sp>
        <p:nvSpPr>
          <p:cNvPr id="13" name="Ellipse 12">
            <a:extLst>
              <a:ext uri="{FF2B5EF4-FFF2-40B4-BE49-F238E27FC236}">
                <a16:creationId xmlns:a16="http://schemas.microsoft.com/office/drawing/2014/main" id="{881A23D2-C43D-19DF-3A1E-34B8DCA0DB6C}"/>
              </a:ext>
            </a:extLst>
          </p:cNvPr>
          <p:cNvSpPr/>
          <p:nvPr/>
        </p:nvSpPr>
        <p:spPr>
          <a:xfrm>
            <a:off x="5155343" y="4304018"/>
            <a:ext cx="1684962" cy="1466850"/>
          </a:xfrm>
          <a:prstGeom prst="ellipse">
            <a:avLst/>
          </a:prstGeom>
          <a:noFill/>
          <a:ln w="38100">
            <a:solidFill>
              <a:srgbClr val="10658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4869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DA57-EE87-9037-A237-BADA1F892C4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3976B4E-FF71-9762-3DF8-9BC5D2EAF18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44ED255-4669-7854-E431-BF1DA914622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94D04BA-196D-9741-ECE6-511FFCCC8675}"/>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38D0D4E-5F91-07A2-762F-F176BFF12899}"/>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39796FE-79D5-F0C7-B0B4-DC16A942C45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2E86339-35D9-EF9F-A9CD-CAA4BB697F1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FB679423-5773-2E25-8F22-E20BD643D8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F6F4D8BA-3C16-3994-DC05-EBE690CD7C4E}"/>
              </a:ext>
            </a:extLst>
          </p:cNvPr>
          <p:cNvSpPr txBox="1"/>
          <p:nvPr/>
        </p:nvSpPr>
        <p:spPr>
          <a:xfrm>
            <a:off x="999460" y="612083"/>
            <a:ext cx="7307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أقلام – أقلام. أين يوجد حرف الميم؟ في أول الكلمة أم في وسط الكلمة أم في آخر الكلمة؟ </a:t>
            </a:r>
          </a:p>
        </p:txBody>
      </p:sp>
      <p:grpSp>
        <p:nvGrpSpPr>
          <p:cNvPr id="15" name="Groupe 14">
            <a:extLst>
              <a:ext uri="{FF2B5EF4-FFF2-40B4-BE49-F238E27FC236}">
                <a16:creationId xmlns:a16="http://schemas.microsoft.com/office/drawing/2014/main" id="{A1551231-0508-6DC0-E64D-8169F428724F}"/>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463149B0-B817-D504-7A9B-04A70BBFDA1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5F16118E-4690-511F-2595-47F2C869EA45}"/>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D49D2D6E-37F4-7119-6119-949C3B5CA89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4877B599-1CA8-2BE2-1E71-203F01BDE52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47F2887A-3D49-EC08-2B30-A2558EA713A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Picture 49" descr="A cartoon of a person teaching a group of children&#10;&#10;Description automatically generated">
            <a:extLst>
              <a:ext uri="{FF2B5EF4-FFF2-40B4-BE49-F238E27FC236}">
                <a16:creationId xmlns:a16="http://schemas.microsoft.com/office/drawing/2014/main" id="{08A40F04-4099-EA8D-8E73-C8CE36C025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739" y="584942"/>
            <a:ext cx="1243555" cy="962532"/>
          </a:xfrm>
          <a:prstGeom prst="rect">
            <a:avLst/>
          </a:prstGeom>
        </p:spPr>
      </p:pic>
      <p:pic>
        <p:nvPicPr>
          <p:cNvPr id="8" name="Image 7">
            <a:extLst>
              <a:ext uri="{FF2B5EF4-FFF2-40B4-BE49-F238E27FC236}">
                <a16:creationId xmlns:a16="http://schemas.microsoft.com/office/drawing/2014/main" id="{83E05832-DBA0-E765-FBF6-20E554E47613}"/>
              </a:ext>
            </a:extLst>
          </p:cNvPr>
          <p:cNvPicPr>
            <a:picLocks noChangeAspect="1"/>
          </p:cNvPicPr>
          <p:nvPr/>
        </p:nvPicPr>
        <p:blipFill>
          <a:blip r:embed="rId5"/>
          <a:stretch>
            <a:fillRect/>
          </a:stretch>
        </p:blipFill>
        <p:spPr>
          <a:xfrm>
            <a:off x="3240705" y="1646292"/>
            <a:ext cx="2824614" cy="2224641"/>
          </a:xfrm>
          <a:prstGeom prst="rect">
            <a:avLst/>
          </a:prstGeom>
        </p:spPr>
      </p:pic>
      <p:sp>
        <p:nvSpPr>
          <p:cNvPr id="7" name="Rectangle 6">
            <a:extLst>
              <a:ext uri="{FF2B5EF4-FFF2-40B4-BE49-F238E27FC236}">
                <a16:creationId xmlns:a16="http://schemas.microsoft.com/office/drawing/2014/main" id="{CF0E7305-76D9-3C8B-A67E-417945AB84C7}"/>
              </a:ext>
            </a:extLst>
          </p:cNvPr>
          <p:cNvSpPr/>
          <p:nvPr/>
        </p:nvSpPr>
        <p:spPr>
          <a:xfrm>
            <a:off x="2641638" y="3870933"/>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أَقْلا</a:t>
            </a:r>
            <a:r>
              <a:rPr lang="ar-MA" sz="8000" dirty="0">
                <a:solidFill>
                  <a:srgbClr val="FF0000"/>
                </a:solidFill>
                <a:latin typeface="Microsoft Uighur" panose="02000000000000000000" pitchFamily="2" charset="-78"/>
                <a:cs typeface="Microsoft Uighur" panose="02000000000000000000" pitchFamily="2" charset="-78"/>
              </a:rPr>
              <a:t>م</a:t>
            </a:r>
            <a:endParaRPr lang="fr-FR" sz="1800" dirty="0">
              <a:latin typeface="MS Shell Dlg 2" panose="020B0604030504040204" pitchFamily="34" charset="0"/>
              <a:cs typeface="Arial" panose="020B0604020202020204" pitchFamily="34" charset="0"/>
            </a:endParaRPr>
          </a:p>
        </p:txBody>
      </p:sp>
      <p:grpSp>
        <p:nvGrpSpPr>
          <p:cNvPr id="11" name="Groupe 10">
            <a:extLst>
              <a:ext uri="{FF2B5EF4-FFF2-40B4-BE49-F238E27FC236}">
                <a16:creationId xmlns:a16="http://schemas.microsoft.com/office/drawing/2014/main" id="{5B04ED0C-BE77-B786-712B-9FF6C2E04AEF}"/>
              </a:ext>
            </a:extLst>
          </p:cNvPr>
          <p:cNvGrpSpPr/>
          <p:nvPr/>
        </p:nvGrpSpPr>
        <p:grpSpPr>
          <a:xfrm>
            <a:off x="4229434" y="4304341"/>
            <a:ext cx="217924" cy="212187"/>
            <a:chOff x="7831964" y="3929121"/>
            <a:chExt cx="594306" cy="428930"/>
          </a:xfrm>
          <a:solidFill>
            <a:srgbClr val="FF0000"/>
          </a:solidFill>
        </p:grpSpPr>
        <p:pic>
          <p:nvPicPr>
            <p:cNvPr id="12" name="Graphique 11">
              <a:extLst>
                <a:ext uri="{FF2B5EF4-FFF2-40B4-BE49-F238E27FC236}">
                  <a16:creationId xmlns:a16="http://schemas.microsoft.com/office/drawing/2014/main" id="{E5AB170F-8325-0306-B873-DC72EE86B2E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B9679232-77FB-8F6D-A788-46AFA8860F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189772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2E5E4-F549-1C14-B9FE-F595595FCD0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CC9B551-BEA7-58FA-9316-A21B45644B8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29217C9-0C57-8D33-A31A-1A597187BCB9}"/>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2C5D507-D022-4144-7C26-9E36E3BF69A7}"/>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962BA58-4AEE-03CB-E0B1-4FBF312AA06E}"/>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97880599-931A-F9E8-988C-4564312BB80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F1FFB02-A45D-336C-D375-7EB634C6C2C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0E662AD5-985B-6981-10FF-8501815CCB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4205"/>
            <a:ext cx="344372" cy="328748"/>
          </a:xfrm>
          <a:prstGeom prst="rect">
            <a:avLst/>
          </a:prstGeom>
        </p:spPr>
      </p:pic>
      <p:sp>
        <p:nvSpPr>
          <p:cNvPr id="4" name="ZoneTexte 3">
            <a:extLst>
              <a:ext uri="{FF2B5EF4-FFF2-40B4-BE49-F238E27FC236}">
                <a16:creationId xmlns:a16="http://schemas.microsoft.com/office/drawing/2014/main" id="{C4F8322C-804A-E443-0DAA-69F0F499A804}"/>
              </a:ext>
            </a:extLst>
          </p:cNvPr>
          <p:cNvSpPr txBox="1"/>
          <p:nvPr/>
        </p:nvSpPr>
        <p:spPr>
          <a:xfrm>
            <a:off x="960962" y="457644"/>
            <a:ext cx="7351177"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 هذا حرف الميم في آخر  الكلمة.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يكرر المتعلمون: حرف الميم – حرف الميم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8" name="Image 7">
            <a:extLst>
              <a:ext uri="{FF2B5EF4-FFF2-40B4-BE49-F238E27FC236}">
                <a16:creationId xmlns:a16="http://schemas.microsoft.com/office/drawing/2014/main" id="{79D1576C-E946-492C-F924-468BB47BFCCC}"/>
              </a:ext>
            </a:extLst>
          </p:cNvPr>
          <p:cNvPicPr>
            <a:picLocks noChangeAspect="1"/>
          </p:cNvPicPr>
          <p:nvPr/>
        </p:nvPicPr>
        <p:blipFill>
          <a:blip r:embed="rId4">
            <a:clrChange>
              <a:clrFrom>
                <a:srgbClr val="202020"/>
              </a:clrFrom>
              <a:clrTo>
                <a:srgbClr val="202020">
                  <a:alpha val="0"/>
                </a:srgbClr>
              </a:clrTo>
            </a:clrChange>
          </a:blip>
          <a:stretch>
            <a:fillRect/>
          </a:stretch>
        </p:blipFill>
        <p:spPr>
          <a:xfrm rot="5759152">
            <a:off x="3029530" y="4117440"/>
            <a:ext cx="1586789" cy="2178473"/>
          </a:xfrm>
          <a:prstGeom prst="rect">
            <a:avLst/>
          </a:prstGeom>
        </p:spPr>
      </p:pic>
      <p:sp>
        <p:nvSpPr>
          <p:cNvPr id="10" name="Rectangle 9">
            <a:extLst>
              <a:ext uri="{FF2B5EF4-FFF2-40B4-BE49-F238E27FC236}">
                <a16:creationId xmlns:a16="http://schemas.microsoft.com/office/drawing/2014/main" id="{D1D02979-E494-B049-9AE4-51172B673C44}"/>
              </a:ext>
            </a:extLst>
          </p:cNvPr>
          <p:cNvSpPr/>
          <p:nvPr/>
        </p:nvSpPr>
        <p:spPr>
          <a:xfrm>
            <a:off x="2830830" y="2172604"/>
            <a:ext cx="4230736" cy="146685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dirty="0">
                <a:solidFill>
                  <a:srgbClr val="106585"/>
                </a:solidFill>
                <a:latin typeface="Microsoft Uighur" panose="02000000000000000000" pitchFamily="2" charset="-78"/>
                <a:cs typeface="Microsoft Uighur" panose="02000000000000000000" pitchFamily="2" charset="-78"/>
              </a:rPr>
              <a:t>أَقْلا</a:t>
            </a:r>
            <a:r>
              <a:rPr lang="ar-MA" sz="8000" dirty="0">
                <a:solidFill>
                  <a:srgbClr val="FF0000"/>
                </a:solidFill>
                <a:latin typeface="Microsoft Uighur" panose="02000000000000000000" pitchFamily="2" charset="-78"/>
                <a:cs typeface="Microsoft Uighur" panose="02000000000000000000" pitchFamily="2" charset="-78"/>
              </a:rPr>
              <a:t>م</a:t>
            </a:r>
            <a:endParaRPr lang="fr-FR" sz="1800" dirty="0">
              <a:latin typeface="MS Shell Dlg 2" panose="020B060403050404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E44B1366-3622-84B0-8815-8013A88A5315}"/>
              </a:ext>
            </a:extLst>
          </p:cNvPr>
          <p:cNvSpPr/>
          <p:nvPr/>
        </p:nvSpPr>
        <p:spPr>
          <a:xfrm>
            <a:off x="5494710" y="4304018"/>
            <a:ext cx="1001168" cy="52377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3800" dirty="0">
                <a:solidFill>
                  <a:srgbClr val="FF0000"/>
                </a:solidFill>
                <a:latin typeface="Microsoft Uighur" panose="02000000000000000000" pitchFamily="2" charset="-78"/>
                <a:cs typeface="Microsoft Uighur" panose="02000000000000000000" pitchFamily="2" charset="-78"/>
              </a:rPr>
              <a:t>م</a:t>
            </a:r>
            <a:endParaRPr lang="fr-MA" sz="13800" dirty="0">
              <a:solidFill>
                <a:srgbClr val="106585"/>
              </a:solidFill>
              <a:latin typeface="Microsoft Uighur" panose="02000000000000000000" pitchFamily="2" charset="-78"/>
              <a:cs typeface="Microsoft Uighur" panose="02000000000000000000" pitchFamily="2" charset="-78"/>
            </a:endParaRPr>
          </a:p>
        </p:txBody>
      </p:sp>
      <p:grpSp>
        <p:nvGrpSpPr>
          <p:cNvPr id="19" name="Groupe 18">
            <a:extLst>
              <a:ext uri="{FF2B5EF4-FFF2-40B4-BE49-F238E27FC236}">
                <a16:creationId xmlns:a16="http://schemas.microsoft.com/office/drawing/2014/main" id="{2B934394-6090-DFC6-DA9C-2155D232CE49}"/>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FFFAA5CD-4C3B-8D07-87EE-9159D5C6F18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986B2FA4-2A1B-68F1-9E2B-88443DB86F5C}"/>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769241DB-E26C-C24C-88EC-10824EE436E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6394D69E-430D-96D0-C6EB-CEE2B559FE7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03EFF2A1-8283-E831-DD7E-D6E47C7D63C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16" name="Groupe 15">
            <a:extLst>
              <a:ext uri="{FF2B5EF4-FFF2-40B4-BE49-F238E27FC236}">
                <a16:creationId xmlns:a16="http://schemas.microsoft.com/office/drawing/2014/main" id="{DD3552A7-8F6D-BEBB-0264-930C9A50046A}"/>
              </a:ext>
            </a:extLst>
          </p:cNvPr>
          <p:cNvGrpSpPr/>
          <p:nvPr/>
        </p:nvGrpSpPr>
        <p:grpSpPr>
          <a:xfrm>
            <a:off x="4418626" y="2606012"/>
            <a:ext cx="217924" cy="212187"/>
            <a:chOff x="7831964" y="3929121"/>
            <a:chExt cx="594306" cy="428930"/>
          </a:xfrm>
          <a:solidFill>
            <a:srgbClr val="FF0000"/>
          </a:solidFill>
        </p:grpSpPr>
        <p:pic>
          <p:nvPicPr>
            <p:cNvPr id="17" name="Graphique 16">
              <a:extLst>
                <a:ext uri="{FF2B5EF4-FFF2-40B4-BE49-F238E27FC236}">
                  <a16:creationId xmlns:a16="http://schemas.microsoft.com/office/drawing/2014/main" id="{9F6B1AFB-3FD5-1328-6960-547FF13FD4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38799D57-E855-3827-00BE-56CA422901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4" name="Picture 10" descr="A teacher teaching a group of children in a classroom&#10;&#10;Description automatically generated">
            <a:extLst>
              <a:ext uri="{FF2B5EF4-FFF2-40B4-BE49-F238E27FC236}">
                <a16:creationId xmlns:a16="http://schemas.microsoft.com/office/drawing/2014/main" id="{D9D247A3-CC69-5CD6-BC80-0C9B0AFA9F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861" y="616711"/>
            <a:ext cx="1089589" cy="12077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89BFD2F2-1276-1B19-2CD3-27FD64198EF8}"/>
              </a:ext>
            </a:extLst>
          </p:cNvPr>
          <p:cNvPicPr>
            <a:picLocks noChangeAspect="1"/>
          </p:cNvPicPr>
          <p:nvPr/>
        </p:nvPicPr>
        <p:blipFill>
          <a:blip r:embed="rId8"/>
          <a:stretch>
            <a:fillRect/>
          </a:stretch>
        </p:blipFill>
        <p:spPr>
          <a:xfrm>
            <a:off x="6250183" y="2309652"/>
            <a:ext cx="647000" cy="695682"/>
          </a:xfrm>
          <a:prstGeom prst="rect">
            <a:avLst/>
          </a:prstGeom>
        </p:spPr>
      </p:pic>
      <p:sp>
        <p:nvSpPr>
          <p:cNvPr id="13" name="Ellipse 12">
            <a:extLst>
              <a:ext uri="{FF2B5EF4-FFF2-40B4-BE49-F238E27FC236}">
                <a16:creationId xmlns:a16="http://schemas.microsoft.com/office/drawing/2014/main" id="{657E227F-283B-BD9B-3B39-D61BF1E926EF}"/>
              </a:ext>
            </a:extLst>
          </p:cNvPr>
          <p:cNvSpPr/>
          <p:nvPr/>
        </p:nvSpPr>
        <p:spPr>
          <a:xfrm>
            <a:off x="5152813" y="4188610"/>
            <a:ext cx="1684962" cy="1466850"/>
          </a:xfrm>
          <a:prstGeom prst="ellipse">
            <a:avLst/>
          </a:prstGeom>
          <a:noFill/>
          <a:ln w="38100">
            <a:solidFill>
              <a:srgbClr val="10658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825442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EF955-B2C8-8DB6-6414-8DBB4C7FFC5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7B20F36-B036-1754-F63D-5AEA3C893D7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1B4BE9B-728C-1762-B290-33C21F793BB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6521761-1442-8E24-89DB-7478CE3AE28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62B79E0-1A2E-496C-DDC8-A314DEC1D730}"/>
                </a:ext>
              </a:extLst>
            </p:cNvPr>
            <p:cNvSpPr/>
            <p:nvPr/>
          </p:nvSpPr>
          <p:spPr>
            <a:xfrm>
              <a:off x="329910" y="330438"/>
              <a:ext cx="8496000" cy="97826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5347CEF-B8BC-DB4C-4EE0-93E6628E22D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D09FAEB2-FE1D-B7BF-4AB9-EDFADF9A0AB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A80CB9C-C06F-6F44-0B74-F1FE7BF40D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59218"/>
            <a:ext cx="344372" cy="328748"/>
          </a:xfrm>
          <a:prstGeom prst="rect">
            <a:avLst/>
          </a:prstGeom>
        </p:spPr>
      </p:pic>
      <p:sp>
        <p:nvSpPr>
          <p:cNvPr id="4" name="Google Shape;2199;p140">
            <a:extLst>
              <a:ext uri="{FF2B5EF4-FFF2-40B4-BE49-F238E27FC236}">
                <a16:creationId xmlns:a16="http://schemas.microsoft.com/office/drawing/2014/main" id="{B4B7D158-43A4-3025-C887-DECEBD04ADFA}"/>
              </a:ext>
            </a:extLst>
          </p:cNvPr>
          <p:cNvSpPr txBox="1"/>
          <p:nvPr/>
        </p:nvSpPr>
        <p:spPr>
          <a:xfrm>
            <a:off x="999460" y="612083"/>
            <a:ext cx="7307105"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حرف الميم – حرف الميم – حرف الميم – حرف الميم</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يمر المتعلمون إلى السبورة لقراءة مختلف كتابات حرف الميم.</a:t>
            </a:r>
          </a:p>
        </p:txBody>
      </p:sp>
      <p:grpSp>
        <p:nvGrpSpPr>
          <p:cNvPr id="15" name="Groupe 14">
            <a:extLst>
              <a:ext uri="{FF2B5EF4-FFF2-40B4-BE49-F238E27FC236}">
                <a16:creationId xmlns:a16="http://schemas.microsoft.com/office/drawing/2014/main" id="{BA56C11D-BA99-6B66-ACB3-97D0C989E6E4}"/>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929C7234-A0E6-907E-F5BB-C87E5B3334F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33F74E04-A014-4F0E-903D-43FB52CA14E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8A5EE62D-905A-67DE-499F-88B5D58A16D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D0D593F7-5A8E-2D2A-9F93-E861EBE97D2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67767D9-9C6E-F8E0-5F20-84114D58A4E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2DFC61FD-25AE-38BB-3B4D-E2B582894F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628" y="746045"/>
            <a:ext cx="1047777" cy="1147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Image 20">
            <a:extLst>
              <a:ext uri="{FF2B5EF4-FFF2-40B4-BE49-F238E27FC236}">
                <a16:creationId xmlns:a16="http://schemas.microsoft.com/office/drawing/2014/main" id="{895C8C4A-7538-1CA6-CDD3-D41108ABD2D0}"/>
              </a:ext>
            </a:extLst>
          </p:cNvPr>
          <p:cNvPicPr>
            <a:picLocks noChangeAspect="1"/>
          </p:cNvPicPr>
          <p:nvPr/>
        </p:nvPicPr>
        <p:blipFill>
          <a:blip r:embed="rId5"/>
          <a:stretch>
            <a:fillRect/>
          </a:stretch>
        </p:blipFill>
        <p:spPr>
          <a:xfrm>
            <a:off x="1257300" y="2862262"/>
            <a:ext cx="6629400" cy="1990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0706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40D2D764-FFF6-94A6-F73D-5D1718DFAD8E}"/>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20. أحيطوا حرف الميم في كل كلمة.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يشرح الأستاذ التعليمة ويواكب إنجازات المتعلمين. يقدم الدعم للمتعثرين.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594921CC-AA4C-7594-8DEE-AADE2706B091}"/>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4F7FC13A-829D-3CA8-6834-CCABDA3662E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6D402415-9329-F20D-26E6-005A568A446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807A93D7-5626-BD04-F5DD-E0E8C1BD55E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21E58529-2156-0186-70B4-B0F0D9DE3F3C}"/>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76FEEF8-EA0E-10DC-61D1-738C23EC262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4E79FEF3-D67C-A894-708A-A7C2D787F6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21716857-8A4E-4AF4-30D0-A47D616D469B}"/>
              </a:ext>
            </a:extLst>
          </p:cNvPr>
          <p:cNvPicPr>
            <a:picLocks noChangeAspect="1"/>
          </p:cNvPicPr>
          <p:nvPr/>
        </p:nvPicPr>
        <p:blipFill>
          <a:blip r:embed="rId5"/>
          <a:stretch>
            <a:fillRect/>
          </a:stretch>
        </p:blipFill>
        <p:spPr>
          <a:xfrm>
            <a:off x="329910" y="2690037"/>
            <a:ext cx="8496000" cy="3839258"/>
          </a:xfrm>
          <a:prstGeom prst="rect">
            <a:avLst/>
          </a:prstGeom>
        </p:spPr>
      </p:pic>
    </p:spTree>
    <p:extLst>
      <p:ext uri="{BB962C8B-B14F-4D97-AF65-F5344CB8AC3E}">
        <p14:creationId xmlns:p14="http://schemas.microsoft.com/office/powerpoint/2010/main" val="18922159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3B30-1547-8701-A1C2-6C2BA2D2A81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B1C88EE-49D3-AFFA-435D-B20239E46E4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1B85BD4A-A4D2-9F41-3B4D-25C354FD338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90A94AB4-03CD-3BBE-72CD-08CCDA7AC4F0}"/>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E12E006-219A-9C92-EF43-960806336043}"/>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28630E6-11B7-0C9C-1EE2-20229BDD513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B429F5B-65E1-AA10-154C-BAAE0BA4BAB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CE81E4B4-8FA7-B87A-5793-D989B3DF75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grpSp>
        <p:nvGrpSpPr>
          <p:cNvPr id="8" name="Groupe 7">
            <a:extLst>
              <a:ext uri="{FF2B5EF4-FFF2-40B4-BE49-F238E27FC236}">
                <a16:creationId xmlns:a16="http://schemas.microsoft.com/office/drawing/2014/main" id="{DEFB8CAF-9339-DF51-4F4D-12F19915DAEF}"/>
              </a:ext>
            </a:extLst>
          </p:cNvPr>
          <p:cNvGrpSpPr/>
          <p:nvPr/>
        </p:nvGrpSpPr>
        <p:grpSpPr>
          <a:xfrm>
            <a:off x="312517" y="398834"/>
            <a:ext cx="8518967" cy="6140189"/>
            <a:chOff x="312517" y="308344"/>
            <a:chExt cx="8518967" cy="6230679"/>
          </a:xfrm>
        </p:grpSpPr>
        <p:sp>
          <p:nvSpPr>
            <p:cNvPr id="13" name="Rectangle : coins arrondis 12">
              <a:extLst>
                <a:ext uri="{FF2B5EF4-FFF2-40B4-BE49-F238E27FC236}">
                  <a16:creationId xmlns:a16="http://schemas.microsoft.com/office/drawing/2014/main" id="{DBF7A025-B50D-2470-EEC5-690FA7076BC5}"/>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13">
              <a:extLst>
                <a:ext uri="{FF2B5EF4-FFF2-40B4-BE49-F238E27FC236}">
                  <a16:creationId xmlns:a16="http://schemas.microsoft.com/office/drawing/2014/main" id="{07249038-E75C-CF93-A95F-6DA92429FA1C}"/>
                </a:ext>
              </a:extLst>
            </p:cNvPr>
            <p:cNvSpPr/>
            <p:nvPr/>
          </p:nvSpPr>
          <p:spPr>
            <a:xfrm>
              <a:off x="339638" y="330437"/>
              <a:ext cx="8464724" cy="792000"/>
            </a:xfrm>
            <a:prstGeom prst="roundRect">
              <a:avLst>
                <a:gd name="adj" fmla="val 9533"/>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7" name="Graphique 16">
            <a:extLst>
              <a:ext uri="{FF2B5EF4-FFF2-40B4-BE49-F238E27FC236}">
                <a16:creationId xmlns:a16="http://schemas.microsoft.com/office/drawing/2014/main" id="{193E4D9C-AD6B-713B-497B-197087593A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305908" y="488617"/>
            <a:ext cx="344372" cy="328748"/>
          </a:xfrm>
          <a:prstGeom prst="rect">
            <a:avLst/>
          </a:prstGeom>
        </p:spPr>
      </p:pic>
      <p:sp>
        <p:nvSpPr>
          <p:cNvPr id="10" name="ZoneTexte 9">
            <a:extLst>
              <a:ext uri="{FF2B5EF4-FFF2-40B4-BE49-F238E27FC236}">
                <a16:creationId xmlns:a16="http://schemas.microsoft.com/office/drawing/2014/main" id="{AEADB167-37FE-7C12-C484-19CCA479798B}"/>
              </a:ext>
            </a:extLst>
          </p:cNvPr>
          <p:cNvSpPr txBox="1"/>
          <p:nvPr/>
        </p:nvSpPr>
        <p:spPr>
          <a:xfrm>
            <a:off x="2659354" y="418773"/>
            <a:ext cx="5492472" cy="984885"/>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قفوا، سنقوم ببعض التمرينات.</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 </a:t>
            </a: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الحركات المقترحة على الأنشودة.</a:t>
            </a:r>
            <a:endParaRPr lang="en-US" sz="2000" i="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defTabSz="342900" rtl="0" eaLnBrk="1" fontAlgn="auto" latinLnBrk="0" hangingPunct="1">
              <a:lnSpc>
                <a:spcPct val="100000"/>
              </a:lnSpc>
              <a:spcBef>
                <a:spcPts val="0"/>
              </a:spcBef>
              <a:spcAft>
                <a:spcPts val="0"/>
              </a:spcAft>
              <a:buClrTx/>
              <a:buSzTx/>
              <a:buFontTx/>
              <a:buNone/>
              <a:defRPr/>
            </a:pPr>
            <a:endParaRPr kumimoji="0" lang="ar-MA" sz="1800" b="0"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18" name="Body Parts Song  Aisha and Friends     أغنية أجزاء الجسم والحواس الخمسة تمرينات مع عائشة">
            <a:hlinkClick r:id="" action="ppaction://media"/>
            <a:extLst>
              <a:ext uri="{FF2B5EF4-FFF2-40B4-BE49-F238E27FC236}">
                <a16:creationId xmlns:a16="http://schemas.microsoft.com/office/drawing/2014/main" id="{F119285C-7084-5779-6800-3A69E80345B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37394" y="1378059"/>
            <a:ext cx="7568514" cy="4120348"/>
          </a:xfrm>
          <a:prstGeom prst="roundRect">
            <a:avLst>
              <a:gd name="adj" fmla="val 5299"/>
            </a:avLst>
          </a:prstGeom>
          <a:ln>
            <a:noFill/>
          </a:ln>
          <a:effectLst/>
          <a:scene3d>
            <a:camera prst="orthographicFront"/>
            <a:lightRig rig="balanced" dir="t"/>
          </a:scene3d>
          <a:sp3d prstMaterial="plastic">
            <a:bevelT/>
            <a:contourClr>
              <a:srgbClr val="FFFFFF"/>
            </a:contourClr>
          </a:sp3d>
        </p:spPr>
      </p:pic>
      <p:grpSp>
        <p:nvGrpSpPr>
          <p:cNvPr id="4" name="Groupe 3">
            <a:extLst>
              <a:ext uri="{FF2B5EF4-FFF2-40B4-BE49-F238E27FC236}">
                <a16:creationId xmlns:a16="http://schemas.microsoft.com/office/drawing/2014/main" id="{A840F232-E28D-ABF7-3E0D-BFEA017FE83E}"/>
              </a:ext>
            </a:extLst>
          </p:cNvPr>
          <p:cNvGrpSpPr/>
          <p:nvPr/>
        </p:nvGrpSpPr>
        <p:grpSpPr>
          <a:xfrm>
            <a:off x="312517" y="35103"/>
            <a:ext cx="8468888" cy="324000"/>
            <a:chOff x="312517" y="-3809"/>
            <a:chExt cx="8468888" cy="360000"/>
          </a:xfrm>
          <a:noFill/>
        </p:grpSpPr>
        <p:sp>
          <p:nvSpPr>
            <p:cNvPr id="7" name="Rectangle : coins arrondis 6">
              <a:extLst>
                <a:ext uri="{FF2B5EF4-FFF2-40B4-BE49-F238E27FC236}">
                  <a16:creationId xmlns:a16="http://schemas.microsoft.com/office/drawing/2014/main" id="{144587BB-CBC2-31A6-546E-32A9ED70584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40384636-ACF9-C1B3-884B-E2123759288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0DB29EF0-457F-F683-3CA9-362623FF3E2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18FFE1EA-45BB-A705-75E2-DB51A267402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6A0BECB6-8317-D58E-754D-7A3222A35ACB}"/>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81784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58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4853-50F4-13F3-2A85-29E1BA933B7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62B019-3C09-7B7F-4203-3D6E0896217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CF3CDA62-4262-EDEB-2E56-4E8A43669F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6BCD458-4786-BDA8-AD9B-AD356EC3CB9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26223AC-DE3A-3757-2DEE-94B8B1A78261}"/>
                </a:ext>
              </a:extLst>
            </p:cNvPr>
            <p:cNvSpPr/>
            <p:nvPr/>
          </p:nvSpPr>
          <p:spPr>
            <a:xfrm>
              <a:off x="329910" y="330438"/>
              <a:ext cx="8496000" cy="80494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77BBE7C-3836-7C76-B79E-C9B055D8E76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22EF342-ECE3-A040-7F27-A037700CA12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94544D9-D926-6069-4AFA-A4B437E7A3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sp>
        <p:nvSpPr>
          <p:cNvPr id="4" name="ZoneTexte 3">
            <a:extLst>
              <a:ext uri="{FF2B5EF4-FFF2-40B4-BE49-F238E27FC236}">
                <a16:creationId xmlns:a16="http://schemas.microsoft.com/office/drawing/2014/main" id="{9770C711-C142-61CD-609A-8168353B0D03}"/>
              </a:ext>
            </a:extLst>
          </p:cNvPr>
          <p:cNvSpPr txBox="1"/>
          <p:nvPr/>
        </p:nvSpPr>
        <p:spPr>
          <a:xfrm>
            <a:off x="896411" y="443728"/>
            <a:ext cx="73511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سنقرأ الآن حرف الميم مع الحركات القصيرة والسكون. انتبهوا جيدا.</a:t>
            </a:r>
          </a:p>
        </p:txBody>
      </p:sp>
      <p:grpSp>
        <p:nvGrpSpPr>
          <p:cNvPr id="15" name="Groupe 14">
            <a:extLst>
              <a:ext uri="{FF2B5EF4-FFF2-40B4-BE49-F238E27FC236}">
                <a16:creationId xmlns:a16="http://schemas.microsoft.com/office/drawing/2014/main" id="{2A1D2C5D-3CB7-9CAE-F2D7-97E7EF7591BA}"/>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CE7F227B-6952-D09B-F4CA-121D47EC2D9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29685390-5FA8-7EF2-3364-E918712E89F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44A8863B-2B01-84BB-A46A-5FD9003AD1B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F29B3169-3AFA-0E77-09C5-51A30135BDE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6A6CCA27-C468-FB8D-F014-3553943D770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3" name="Image 12">
            <a:extLst>
              <a:ext uri="{FF2B5EF4-FFF2-40B4-BE49-F238E27FC236}">
                <a16:creationId xmlns:a16="http://schemas.microsoft.com/office/drawing/2014/main" id="{B6918D0C-B2C8-7136-53CB-836EC85A4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3321" y="1758813"/>
            <a:ext cx="4135153" cy="3340374"/>
          </a:xfrm>
          <a:prstGeom prst="rect">
            <a:avLst/>
          </a:prstGeom>
        </p:spPr>
      </p:pic>
    </p:spTree>
    <p:extLst>
      <p:ext uri="{BB962C8B-B14F-4D97-AF65-F5344CB8AC3E}">
        <p14:creationId xmlns:p14="http://schemas.microsoft.com/office/powerpoint/2010/main" val="37300067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1" name="ZoneTexte 10">
            <a:extLst>
              <a:ext uri="{FF2B5EF4-FFF2-40B4-BE49-F238E27FC236}">
                <a16:creationId xmlns:a16="http://schemas.microsoft.com/office/drawing/2014/main" id="{FE902929-6916-7636-77D5-422CEB41BC7D}"/>
              </a:ext>
            </a:extLst>
          </p:cNvPr>
          <p:cNvSpPr txBox="1"/>
          <p:nvPr/>
        </p:nvSpPr>
        <p:spPr>
          <a:xfrm>
            <a:off x="2056016" y="247212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pic>
        <p:nvPicPr>
          <p:cNvPr id="13" name="Image 12">
            <a:extLst>
              <a:ext uri="{FF2B5EF4-FFF2-40B4-BE49-F238E27FC236}">
                <a16:creationId xmlns:a16="http://schemas.microsoft.com/office/drawing/2014/main" id="{46691EB5-6B88-94A7-59B8-8C4A12E58C2C}"/>
              </a:ext>
            </a:extLst>
          </p:cNvPr>
          <p:cNvPicPr>
            <a:picLocks noChangeAspect="1"/>
          </p:cNvPicPr>
          <p:nvPr/>
        </p:nvPicPr>
        <p:blipFill>
          <a:blip r:embed="rId4"/>
          <a:stretch>
            <a:fillRect/>
          </a:stretch>
        </p:blipFill>
        <p:spPr>
          <a:xfrm>
            <a:off x="5188001" y="3071284"/>
            <a:ext cx="609600" cy="657225"/>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C866EF5D-956B-9CD2-77DB-4F101F426A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igne Moins 7">
            <a:extLst>
              <a:ext uri="{FF2B5EF4-FFF2-40B4-BE49-F238E27FC236}">
                <a16:creationId xmlns:a16="http://schemas.microsoft.com/office/drawing/2014/main" id="{CF83C7D7-FDD1-39A8-87B1-8DE04ABD83B1}"/>
              </a:ext>
            </a:extLst>
          </p:cNvPr>
          <p:cNvSpPr/>
          <p:nvPr/>
        </p:nvSpPr>
        <p:spPr>
          <a:xfrm>
            <a:off x="5953859" y="3334266"/>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1BEDC0AD-AD3A-0BE4-694D-89ED4D4D2B90}"/>
              </a:ext>
            </a:extLst>
          </p:cNvPr>
          <p:cNvSpPr/>
          <p:nvPr/>
        </p:nvSpPr>
        <p:spPr>
          <a:xfrm>
            <a:off x="3263829" y="3409817"/>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4B14DC26-C02B-9073-3006-3575D4C3795D}"/>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78A8BAF9-E9B9-086D-0033-D92E4C3EB5C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22F2B3FF-EE3E-4414-FA35-2930870B1A2B}"/>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16795C73-052C-6651-D4C3-21AF8E6800CD}"/>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12EAA54C-E2BF-F50A-A9E2-B92ADBE44362}"/>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3C0D045A-7357-13BB-8D77-533528AC5DC1}"/>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فتحة – مَـ</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pic>
        <p:nvPicPr>
          <p:cNvPr id="28" name="Google Shape;1505;p72">
            <a:extLst>
              <a:ext uri="{FF2B5EF4-FFF2-40B4-BE49-F238E27FC236}">
                <a16:creationId xmlns:a16="http://schemas.microsoft.com/office/drawing/2014/main" id="{0FDA2CCC-B7FF-D8CE-B808-EA188FFB1EFD}"/>
              </a:ext>
            </a:extLst>
          </p:cNvPr>
          <p:cNvPicPr preferRelativeResize="0"/>
          <p:nvPr/>
        </p:nvPicPr>
        <p:blipFill rotWithShape="1">
          <a:blip r:embed="rId6">
            <a:alphaModFix/>
          </a:blip>
          <a:srcRect/>
          <a:stretch/>
        </p:blipFill>
        <p:spPr>
          <a:xfrm>
            <a:off x="6863137" y="4654281"/>
            <a:ext cx="1621188" cy="1623525"/>
          </a:xfrm>
          <a:prstGeom prst="rect">
            <a:avLst/>
          </a:prstGeom>
          <a:noFill/>
          <a:ln>
            <a:noFill/>
          </a:ln>
        </p:spPr>
      </p:pic>
    </p:spTree>
    <p:extLst>
      <p:ext uri="{BB962C8B-B14F-4D97-AF65-F5344CB8AC3E}">
        <p14:creationId xmlns:p14="http://schemas.microsoft.com/office/powerpoint/2010/main" val="20995568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ABB6694B-776D-E475-F7D9-884FDF704922}"/>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[مَـ[– [مَـ[– [مَـ]</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[مَـ] - [مَـ] - [مَـ].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8BAFA88C-F26E-EEEE-6D95-E3ED3F3F22DC}"/>
              </a:ext>
            </a:extLst>
          </p:cNvPr>
          <p:cNvSpPr txBox="1"/>
          <p:nvPr/>
        </p:nvSpPr>
        <p:spPr>
          <a:xfrm>
            <a:off x="3914019" y="1174536"/>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مَـ</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32FD87E6-3AEE-509E-EB5E-CFA272AE6685}"/>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89CEF97A-A972-2881-40B7-DEAD89C5D571}"/>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3F070BF5-1BA3-F70D-A695-397CBEE73BBC}"/>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AED8B067-B266-7FF4-68E9-CB333A4FAA4B}"/>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CCA2CDEA-8044-E77C-DB1E-85D856BD5FE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4D3212A8-A4B8-F2D7-A9B6-3BEA047CDA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633772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28732-60C6-4264-AEC7-6687EE54EF8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E69185B-5EB0-B59F-949F-9168419AC8C8}"/>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9D9D5E5-EEAC-A2E4-FDC3-AF6674A14C5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62D8509-B4D3-2256-2A4C-30C30A298169}"/>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B45D828-882A-6707-3409-0D9D094BA0A8}"/>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0E46E312-AC1B-E7E2-80B3-B2064842E1C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7EB0F5A-5BCD-5580-9994-39036D6CCD6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94E3FC1A-1E91-19D3-6090-39DAC50EB0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E49E6954-3F3E-3A0F-EFC0-927B16004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igne Moins 7">
            <a:extLst>
              <a:ext uri="{FF2B5EF4-FFF2-40B4-BE49-F238E27FC236}">
                <a16:creationId xmlns:a16="http://schemas.microsoft.com/office/drawing/2014/main" id="{4E7706F8-62E9-DC1A-85A7-C0C35F0AA9FE}"/>
              </a:ext>
            </a:extLst>
          </p:cNvPr>
          <p:cNvSpPr/>
          <p:nvPr/>
        </p:nvSpPr>
        <p:spPr>
          <a:xfrm>
            <a:off x="5953859" y="3334266"/>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EB8591AC-7E65-61E3-EE20-BBED6DBC21D4}"/>
              </a:ext>
            </a:extLst>
          </p:cNvPr>
          <p:cNvSpPr/>
          <p:nvPr/>
        </p:nvSpPr>
        <p:spPr>
          <a:xfrm>
            <a:off x="3263829" y="3409817"/>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20B4279B-3039-232F-122C-D42EDBC13BB5}"/>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B210F2A0-74F4-EA9D-E646-11A86BA92BBF}"/>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190ECF77-C620-6A35-EBF9-932DE7C7CAC8}"/>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9478CBA2-CBBB-9E2F-92C4-370B7D95C7C0}"/>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DC6F22A1-0ED7-0B80-718F-A87948B8818A}"/>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F14B8ECE-A0B0-D125-6504-BB6C4D022BE7}"/>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ضمة  – مُـ</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25" name="ZoneTexte 24">
            <a:extLst>
              <a:ext uri="{FF2B5EF4-FFF2-40B4-BE49-F238E27FC236}">
                <a16:creationId xmlns:a16="http://schemas.microsoft.com/office/drawing/2014/main" id="{31B11E9C-E1A8-26FB-03EC-ACFC43F4A5CE}"/>
              </a:ext>
            </a:extLst>
          </p:cNvPr>
          <p:cNvSpPr txBox="1"/>
          <p:nvPr/>
        </p:nvSpPr>
        <p:spPr>
          <a:xfrm>
            <a:off x="2145606" y="2396027"/>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pic>
        <p:nvPicPr>
          <p:cNvPr id="18" name="Image 17">
            <a:extLst>
              <a:ext uri="{FF2B5EF4-FFF2-40B4-BE49-F238E27FC236}">
                <a16:creationId xmlns:a16="http://schemas.microsoft.com/office/drawing/2014/main" id="{C51E6C6F-36CD-E4DE-2112-2D45A79BCD4F}"/>
              </a:ext>
            </a:extLst>
          </p:cNvPr>
          <p:cNvPicPr>
            <a:picLocks noChangeAspect="1"/>
          </p:cNvPicPr>
          <p:nvPr/>
        </p:nvPicPr>
        <p:blipFill>
          <a:blip r:embed="rId5"/>
          <a:stretch>
            <a:fillRect/>
          </a:stretch>
        </p:blipFill>
        <p:spPr>
          <a:xfrm>
            <a:off x="5062246" y="3048283"/>
            <a:ext cx="609600" cy="685800"/>
          </a:xfrm>
          <a:prstGeom prst="rect">
            <a:avLst/>
          </a:prstGeom>
        </p:spPr>
      </p:pic>
      <p:pic>
        <p:nvPicPr>
          <p:cNvPr id="4" name="Google Shape;1571;p78">
            <a:extLst>
              <a:ext uri="{FF2B5EF4-FFF2-40B4-BE49-F238E27FC236}">
                <a16:creationId xmlns:a16="http://schemas.microsoft.com/office/drawing/2014/main" id="{AF198452-D66F-F78F-DA85-FB3E1F7068FF}"/>
              </a:ext>
            </a:extLst>
          </p:cNvPr>
          <p:cNvPicPr preferRelativeResize="0"/>
          <p:nvPr/>
        </p:nvPicPr>
        <p:blipFill rotWithShape="1">
          <a:blip r:embed="rId6">
            <a:alphaModFix/>
          </a:blip>
          <a:srcRect/>
          <a:stretch/>
        </p:blipFill>
        <p:spPr>
          <a:xfrm>
            <a:off x="6453964" y="4530903"/>
            <a:ext cx="2052486" cy="1800199"/>
          </a:xfrm>
          <a:prstGeom prst="rect">
            <a:avLst/>
          </a:prstGeom>
          <a:noFill/>
          <a:ln>
            <a:noFill/>
          </a:ln>
        </p:spPr>
      </p:pic>
    </p:spTree>
    <p:extLst>
      <p:ext uri="{BB962C8B-B14F-4D97-AF65-F5344CB8AC3E}">
        <p14:creationId xmlns:p14="http://schemas.microsoft.com/office/powerpoint/2010/main" val="1373627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40EFA-F812-2799-BD42-95E1F98656A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1C90728-04B2-7055-28A1-6F94E42233B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F26005D0-C764-87B5-975D-0223620B6BC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C115EB9C-939B-B429-FBF7-13402D1C169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19EF28E-F1EA-278D-7A37-A3A619F82526}"/>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C5037519-7CB1-303B-30D8-114F6CDBEEA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5A42121-7602-0BCE-C8D1-3622C0116FC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5E5022CE-E4FD-777E-FF41-42748E948E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F30DC1C2-1045-097C-E7EB-465A4E905160}"/>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[مُـ[– [مُـ[– [مُـ]</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[مُـ] - [مُـ] - [مُـ].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6B021F0B-6769-EF35-C3A8-1D0BC100070A}"/>
              </a:ext>
            </a:extLst>
          </p:cNvPr>
          <p:cNvSpPr txBox="1"/>
          <p:nvPr/>
        </p:nvSpPr>
        <p:spPr>
          <a:xfrm>
            <a:off x="3914019" y="1174536"/>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مُـ</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7E19601A-07D4-97E0-0F05-3D8D44D81E8D}"/>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1E892BCF-58C4-81B5-9CDF-11B7A353153D}"/>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B85163B2-51F6-41FF-1F28-D7A1860DDCA6}"/>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E2396A9A-76BD-E4F4-22A4-0078CC5D655E}"/>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2BCF08C5-FBCD-0E31-1A21-C3159BE09F36}"/>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BE23B806-35DC-E535-7228-F3D5F5AA1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938724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2934-BEBA-8966-DF3A-DB603AD2614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529BD69-3E0E-1475-074C-53B71AE09B6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ECB8C20-6CF5-75DF-D5E1-CE315A03E18A}"/>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DD6C47A-3F83-2A9B-5674-430C74732EF7}"/>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24D8FC6-AC85-9667-650C-C524063DC5DF}"/>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76655E8-9189-23F0-45A6-482CE255C76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EC62DC6-E218-D1AE-0625-EBDC146A294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24A8C0D1-4C64-A804-90C9-84EE4BA6E4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DD919438-81D0-8F1E-5C85-103F065578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igne Moins 7">
            <a:extLst>
              <a:ext uri="{FF2B5EF4-FFF2-40B4-BE49-F238E27FC236}">
                <a16:creationId xmlns:a16="http://schemas.microsoft.com/office/drawing/2014/main" id="{2DD5407D-469C-89C5-FA20-58067B5CD5B2}"/>
              </a:ext>
            </a:extLst>
          </p:cNvPr>
          <p:cNvSpPr/>
          <p:nvPr/>
        </p:nvSpPr>
        <p:spPr>
          <a:xfrm>
            <a:off x="5953859" y="3334266"/>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83747030-F77B-09A9-A4EA-72246F0C864B}"/>
              </a:ext>
            </a:extLst>
          </p:cNvPr>
          <p:cNvSpPr/>
          <p:nvPr/>
        </p:nvSpPr>
        <p:spPr>
          <a:xfrm>
            <a:off x="3263829" y="3409817"/>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7FAB6380-5E2B-BECA-A87F-BBC002B1AE9B}"/>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79950FA4-A665-5074-8D27-2C8C99BFF812}"/>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A61CB026-A6E8-3FA1-30E7-F51260EDA2FF}"/>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F208098B-BE56-969E-EBD0-B0009CC22839}"/>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69D8C93B-D79B-9898-E58A-87BC1F09255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91207A58-472D-A4BA-C0BA-00CD9A52D95D}"/>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كسرة – مِـ</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25" name="ZoneTexte 24">
            <a:extLst>
              <a:ext uri="{FF2B5EF4-FFF2-40B4-BE49-F238E27FC236}">
                <a16:creationId xmlns:a16="http://schemas.microsoft.com/office/drawing/2014/main" id="{37316729-3AD1-F774-D7D7-0B67777E3345}"/>
              </a:ext>
            </a:extLst>
          </p:cNvPr>
          <p:cNvSpPr txBox="1"/>
          <p:nvPr/>
        </p:nvSpPr>
        <p:spPr>
          <a:xfrm>
            <a:off x="2145606" y="2396027"/>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pic>
        <p:nvPicPr>
          <p:cNvPr id="20" name="Image 19">
            <a:extLst>
              <a:ext uri="{FF2B5EF4-FFF2-40B4-BE49-F238E27FC236}">
                <a16:creationId xmlns:a16="http://schemas.microsoft.com/office/drawing/2014/main" id="{DF14D759-34C1-9E8C-7445-289BD7D7CFF4}"/>
              </a:ext>
            </a:extLst>
          </p:cNvPr>
          <p:cNvPicPr>
            <a:picLocks noChangeAspect="1"/>
          </p:cNvPicPr>
          <p:nvPr/>
        </p:nvPicPr>
        <p:blipFill>
          <a:blip r:embed="rId5"/>
          <a:stretch>
            <a:fillRect/>
          </a:stretch>
        </p:blipFill>
        <p:spPr>
          <a:xfrm>
            <a:off x="5098333" y="3086100"/>
            <a:ext cx="647700" cy="685800"/>
          </a:xfrm>
          <a:prstGeom prst="rect">
            <a:avLst/>
          </a:prstGeom>
        </p:spPr>
      </p:pic>
      <p:pic>
        <p:nvPicPr>
          <p:cNvPr id="11" name="Google Shape;1636;p84">
            <a:extLst>
              <a:ext uri="{FF2B5EF4-FFF2-40B4-BE49-F238E27FC236}">
                <a16:creationId xmlns:a16="http://schemas.microsoft.com/office/drawing/2014/main" id="{DBCF8592-1BD4-0F55-7090-4FC5B543D8AB}"/>
              </a:ext>
            </a:extLst>
          </p:cNvPr>
          <p:cNvPicPr preferRelativeResize="0"/>
          <p:nvPr/>
        </p:nvPicPr>
        <p:blipFill rotWithShape="1">
          <a:blip r:embed="rId6">
            <a:alphaModFix/>
          </a:blip>
          <a:srcRect/>
          <a:stretch/>
        </p:blipFill>
        <p:spPr>
          <a:xfrm>
            <a:off x="6554704" y="4708146"/>
            <a:ext cx="1929621" cy="1569660"/>
          </a:xfrm>
          <a:prstGeom prst="rect">
            <a:avLst/>
          </a:prstGeom>
          <a:noFill/>
          <a:ln>
            <a:noFill/>
          </a:ln>
        </p:spPr>
      </p:pic>
    </p:spTree>
    <p:extLst>
      <p:ext uri="{BB962C8B-B14F-4D97-AF65-F5344CB8AC3E}">
        <p14:creationId xmlns:p14="http://schemas.microsoft.com/office/powerpoint/2010/main" val="12190799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B2378-3A19-D11D-79DC-8AC376BC24A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D021DD2-7870-EED4-E2BF-465354F2469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8BA3162-51F0-06FB-312F-6A5EFC75CD2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25A555C-EE49-9A91-67A6-BD40F892A98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9BC42F1-A367-A940-9532-B2671111241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F8D1280-F592-998F-A533-7CE65F62A69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DE5A6F1-05F4-F076-24B7-C98E1B3D7BA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5CD80906-17AA-484C-6462-BF6E8E5C54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1DF29929-721D-3BBA-A0F8-2AA722050BCC}"/>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[مِـ[– [مِـ[– [مِـ]</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[مِـ] - [مِـ] - [مِـ].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C79EEE75-2717-8A8F-5099-A944CB68EB4D}"/>
              </a:ext>
            </a:extLst>
          </p:cNvPr>
          <p:cNvSpPr txBox="1"/>
          <p:nvPr/>
        </p:nvSpPr>
        <p:spPr>
          <a:xfrm>
            <a:off x="3914019" y="1174536"/>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مِـ</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C25987C4-7C56-A840-46C1-22D6A86A9D7E}"/>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5C0F8BD0-B893-1C96-0469-F403C726478F}"/>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C5C99769-D61A-ACB1-ADBA-F15A4FBC8C07}"/>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7436C73F-082E-95D1-A5F0-0AADB147A3C3}"/>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D695DA43-75B2-F1BA-BE67-B5CB0BFEE1B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C6205189-BFBD-37AA-DA60-9E3171A6D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730693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F0165-1114-CF81-D325-73042E5CA2D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A995C5C-E869-3C9B-3ECC-3A1A0E6BF82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442151B-561D-2118-2B11-D8D4F59D0903}"/>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147A3E5-5F8B-1B7F-E418-938FA5988DA4}"/>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CCD24C9-FB22-0B42-2799-5597A8FB4F6E}"/>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F2647F1-377C-19BC-085F-A25F116E6E2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AF9ABC0-BDCF-671F-8D55-3B860E38E1F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8743E68-E698-2DCA-C531-460AF802E3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F4F77FD9-5320-0398-8E58-86172D7823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igne Moins 7">
            <a:extLst>
              <a:ext uri="{FF2B5EF4-FFF2-40B4-BE49-F238E27FC236}">
                <a16:creationId xmlns:a16="http://schemas.microsoft.com/office/drawing/2014/main" id="{728BC802-0DA4-33EE-3D91-B21C3D3B9040}"/>
              </a:ext>
            </a:extLst>
          </p:cNvPr>
          <p:cNvSpPr/>
          <p:nvPr/>
        </p:nvSpPr>
        <p:spPr>
          <a:xfrm>
            <a:off x="5953859" y="3334266"/>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30ADBC43-7EA0-29FF-AEBA-F4390452E60E}"/>
              </a:ext>
            </a:extLst>
          </p:cNvPr>
          <p:cNvSpPr/>
          <p:nvPr/>
        </p:nvSpPr>
        <p:spPr>
          <a:xfrm>
            <a:off x="3263829" y="3409817"/>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4AE7F01F-F656-2FC3-824A-1D24DAF5E8F3}"/>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739FFD35-9E33-793F-8492-0AD1C3FA4AA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98AD5EE4-C897-C0D2-1AD8-DD26C3B00986}"/>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CB9B8A24-7B64-19A5-5BA0-A0BA2477CE00}"/>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012912E6-FC9A-1935-FC37-C700AAF179BD}"/>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5049807B-D2D9-DAF7-B2ED-B07326232DBB}"/>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حرف الميم مع السكون نقرؤه [مْـ]</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25" name="ZoneTexte 24">
            <a:extLst>
              <a:ext uri="{FF2B5EF4-FFF2-40B4-BE49-F238E27FC236}">
                <a16:creationId xmlns:a16="http://schemas.microsoft.com/office/drawing/2014/main" id="{CA2F6C54-6AB4-4CD1-6513-6681C5A4600F}"/>
              </a:ext>
            </a:extLst>
          </p:cNvPr>
          <p:cNvSpPr txBox="1"/>
          <p:nvPr/>
        </p:nvSpPr>
        <p:spPr>
          <a:xfrm>
            <a:off x="2145606" y="2396027"/>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pic>
        <p:nvPicPr>
          <p:cNvPr id="11" name="Image 10">
            <a:extLst>
              <a:ext uri="{FF2B5EF4-FFF2-40B4-BE49-F238E27FC236}">
                <a16:creationId xmlns:a16="http://schemas.microsoft.com/office/drawing/2014/main" id="{4D969D2E-5698-4909-D4CD-2C050946CBC0}"/>
              </a:ext>
            </a:extLst>
          </p:cNvPr>
          <p:cNvPicPr>
            <a:picLocks noChangeAspect="1"/>
          </p:cNvPicPr>
          <p:nvPr/>
        </p:nvPicPr>
        <p:blipFill>
          <a:blip r:embed="rId5"/>
          <a:stretch>
            <a:fillRect/>
          </a:stretch>
        </p:blipFill>
        <p:spPr>
          <a:xfrm>
            <a:off x="5039516" y="3048000"/>
            <a:ext cx="666750" cy="762000"/>
          </a:xfrm>
          <a:prstGeom prst="rect">
            <a:avLst/>
          </a:prstGeom>
        </p:spPr>
      </p:pic>
      <p:pic>
        <p:nvPicPr>
          <p:cNvPr id="12" name="Google Shape;1700;p90">
            <a:extLst>
              <a:ext uri="{FF2B5EF4-FFF2-40B4-BE49-F238E27FC236}">
                <a16:creationId xmlns:a16="http://schemas.microsoft.com/office/drawing/2014/main" id="{9D014EB3-0542-0F2A-5C6F-058E74F6ED1A}"/>
              </a:ext>
            </a:extLst>
          </p:cNvPr>
          <p:cNvPicPr preferRelativeResize="0"/>
          <p:nvPr/>
        </p:nvPicPr>
        <p:blipFill rotWithShape="1">
          <a:blip r:embed="rId6">
            <a:alphaModFix/>
          </a:blip>
          <a:srcRect/>
          <a:stretch/>
        </p:blipFill>
        <p:spPr>
          <a:xfrm>
            <a:off x="6510703" y="4298563"/>
            <a:ext cx="2065407" cy="2138864"/>
          </a:xfrm>
          <a:prstGeom prst="rect">
            <a:avLst/>
          </a:prstGeom>
          <a:noFill/>
          <a:ln>
            <a:noFill/>
          </a:ln>
        </p:spPr>
      </p:pic>
    </p:spTree>
    <p:extLst>
      <p:ext uri="{BB962C8B-B14F-4D97-AF65-F5344CB8AC3E}">
        <p14:creationId xmlns:p14="http://schemas.microsoft.com/office/powerpoint/2010/main" val="37098219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B514D-9F39-8628-B6D3-06136FBB6E9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9315031-3603-5CAB-A2D0-FDDC1FA4F434}"/>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7E937B0-7E88-A0F0-E836-69D553E14A1E}"/>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AF1A3A2-B104-C922-6601-FD716F72BC5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0F08D76-1913-BF42-38A8-FC9C65D0A906}"/>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E57B04C6-D979-3313-B7C7-0F4F0104835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FB0E81C-D7F9-B110-065F-32D3CF5B5F2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6B568E9F-D4CC-07EA-95CB-1DEE04CDB6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E1BC33DB-113A-34AC-6ABE-D782E0C19DE2}"/>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[مْـ[– [مْـ[– [مْـ]</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[مْـ] - [مْـ] - [مْـ].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2DC2B00-1C77-58AE-C400-86BB53B4AF2E}"/>
              </a:ext>
            </a:extLst>
          </p:cNvPr>
          <p:cNvSpPr txBox="1"/>
          <p:nvPr/>
        </p:nvSpPr>
        <p:spPr>
          <a:xfrm>
            <a:off x="3914019" y="1174536"/>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مْـ</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BE986BDD-7A3F-DA25-0F9A-A619E6C6C15E}"/>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4B777326-0D30-ACD0-6020-879B18285170}"/>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DDBBD277-A59C-24D6-A820-3E9D775DA0F3}"/>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97E55BB4-0B14-33D1-C9CB-8ACCCBB32458}"/>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66B0ECE0-3E3B-6426-F074-E065AA35366E}"/>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9B535747-590B-ABE1-E912-02FDD6414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859284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C148-8EFF-11BB-4FBC-BEC1DD4C10A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E6284D1-10AC-3E5E-61CA-34F797D8A2E0}"/>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76D38DF-FFE2-8D7B-25E6-8CC199811DC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E1F05E4-8115-2937-7E48-35BC058C9EDA}"/>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D7BE74B-3478-90D3-1AEC-1F4B4C39A801}"/>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5CDE201F-EDC4-20F7-9828-96C5034C996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EB8D08C-0373-8DE1-04C4-159F9CDDD95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65CC6911-EF53-A457-1B02-E09255FD5D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1" name="ZoneTexte 10">
            <a:extLst>
              <a:ext uri="{FF2B5EF4-FFF2-40B4-BE49-F238E27FC236}">
                <a16:creationId xmlns:a16="http://schemas.microsoft.com/office/drawing/2014/main" id="{ECFC73EA-5A74-2B78-6850-9A169409AEE6}"/>
              </a:ext>
            </a:extLst>
          </p:cNvPr>
          <p:cNvSpPr txBox="1"/>
          <p:nvPr/>
        </p:nvSpPr>
        <p:spPr>
          <a:xfrm>
            <a:off x="2673065" y="1109189"/>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pic>
        <p:nvPicPr>
          <p:cNvPr id="13" name="Image 12">
            <a:extLst>
              <a:ext uri="{FF2B5EF4-FFF2-40B4-BE49-F238E27FC236}">
                <a16:creationId xmlns:a16="http://schemas.microsoft.com/office/drawing/2014/main" id="{E69CAEF4-C4CF-AB1F-77B4-47CFAAE1984E}"/>
              </a:ext>
            </a:extLst>
          </p:cNvPr>
          <p:cNvPicPr>
            <a:picLocks noChangeAspect="1"/>
          </p:cNvPicPr>
          <p:nvPr/>
        </p:nvPicPr>
        <p:blipFill>
          <a:blip r:embed="rId4"/>
          <a:stretch>
            <a:fillRect/>
          </a:stretch>
        </p:blipFill>
        <p:spPr>
          <a:xfrm>
            <a:off x="5701982" y="1725370"/>
            <a:ext cx="609600" cy="657225"/>
          </a:xfrm>
          <a:prstGeom prst="rect">
            <a:avLst/>
          </a:prstGeom>
        </p:spPr>
      </p:pic>
      <p:pic>
        <p:nvPicPr>
          <p:cNvPr id="18" name="Image 17">
            <a:extLst>
              <a:ext uri="{FF2B5EF4-FFF2-40B4-BE49-F238E27FC236}">
                <a16:creationId xmlns:a16="http://schemas.microsoft.com/office/drawing/2014/main" id="{580B5448-D3E5-6EBB-1BDC-25A9B002E8D8}"/>
              </a:ext>
            </a:extLst>
          </p:cNvPr>
          <p:cNvPicPr>
            <a:picLocks noChangeAspect="1"/>
          </p:cNvPicPr>
          <p:nvPr/>
        </p:nvPicPr>
        <p:blipFill>
          <a:blip r:embed="rId5"/>
          <a:stretch>
            <a:fillRect/>
          </a:stretch>
        </p:blipFill>
        <p:spPr>
          <a:xfrm>
            <a:off x="5733118" y="2890544"/>
            <a:ext cx="609600" cy="685800"/>
          </a:xfrm>
          <a:prstGeom prst="rect">
            <a:avLst/>
          </a:prstGeom>
        </p:spPr>
      </p:pic>
      <p:pic>
        <p:nvPicPr>
          <p:cNvPr id="20" name="Image 19">
            <a:extLst>
              <a:ext uri="{FF2B5EF4-FFF2-40B4-BE49-F238E27FC236}">
                <a16:creationId xmlns:a16="http://schemas.microsoft.com/office/drawing/2014/main" id="{061DD220-AB75-D99A-23DF-93DAB7249CE4}"/>
              </a:ext>
            </a:extLst>
          </p:cNvPr>
          <p:cNvPicPr>
            <a:picLocks noChangeAspect="1"/>
          </p:cNvPicPr>
          <p:nvPr/>
        </p:nvPicPr>
        <p:blipFill>
          <a:blip r:embed="rId6"/>
          <a:stretch>
            <a:fillRect/>
          </a:stretch>
        </p:blipFill>
        <p:spPr>
          <a:xfrm>
            <a:off x="5701982" y="4068841"/>
            <a:ext cx="647700" cy="685800"/>
          </a:xfrm>
          <a:prstGeom prst="rect">
            <a:avLst/>
          </a:prstGeom>
        </p:spPr>
      </p:pic>
      <p:pic>
        <p:nvPicPr>
          <p:cNvPr id="38" name="Image 37">
            <a:extLst>
              <a:ext uri="{FF2B5EF4-FFF2-40B4-BE49-F238E27FC236}">
                <a16:creationId xmlns:a16="http://schemas.microsoft.com/office/drawing/2014/main" id="{5CA32990-FF73-9AFA-81E8-0D743855652C}"/>
              </a:ext>
            </a:extLst>
          </p:cNvPr>
          <p:cNvPicPr>
            <a:picLocks noChangeAspect="1"/>
          </p:cNvPicPr>
          <p:nvPr/>
        </p:nvPicPr>
        <p:blipFill>
          <a:blip r:embed="rId7"/>
          <a:stretch>
            <a:fillRect/>
          </a:stretch>
        </p:blipFill>
        <p:spPr>
          <a:xfrm>
            <a:off x="5682932" y="5116530"/>
            <a:ext cx="666750" cy="762000"/>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09FEB9D4-E2F7-D20D-41EC-6438F1C6C9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igne Moins 7">
            <a:extLst>
              <a:ext uri="{FF2B5EF4-FFF2-40B4-BE49-F238E27FC236}">
                <a16:creationId xmlns:a16="http://schemas.microsoft.com/office/drawing/2014/main" id="{F0C05C10-4089-C3FB-D9A7-EC54471DAC9A}"/>
              </a:ext>
            </a:extLst>
          </p:cNvPr>
          <p:cNvSpPr/>
          <p:nvPr/>
        </p:nvSpPr>
        <p:spPr>
          <a:xfrm>
            <a:off x="6467840" y="1988352"/>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3EA18E69-D827-4080-703F-3D0E728346A5}"/>
              </a:ext>
            </a:extLst>
          </p:cNvPr>
          <p:cNvSpPr/>
          <p:nvPr/>
        </p:nvSpPr>
        <p:spPr>
          <a:xfrm>
            <a:off x="3777810" y="2063903"/>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2" name="Signe Moins 11">
            <a:extLst>
              <a:ext uri="{FF2B5EF4-FFF2-40B4-BE49-F238E27FC236}">
                <a16:creationId xmlns:a16="http://schemas.microsoft.com/office/drawing/2014/main" id="{003B9E6C-436A-7BD4-24ED-70E0F301018A}"/>
              </a:ext>
            </a:extLst>
          </p:cNvPr>
          <p:cNvSpPr/>
          <p:nvPr/>
        </p:nvSpPr>
        <p:spPr>
          <a:xfrm>
            <a:off x="6467840" y="3230143"/>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7" name="Flèche : gauche 16">
            <a:extLst>
              <a:ext uri="{FF2B5EF4-FFF2-40B4-BE49-F238E27FC236}">
                <a16:creationId xmlns:a16="http://schemas.microsoft.com/office/drawing/2014/main" id="{4190E115-E8DB-E0DE-C214-980FC93787CF}"/>
              </a:ext>
            </a:extLst>
          </p:cNvPr>
          <p:cNvSpPr/>
          <p:nvPr/>
        </p:nvSpPr>
        <p:spPr>
          <a:xfrm>
            <a:off x="3777810" y="3305694"/>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9" name="Signe Moins 18">
            <a:extLst>
              <a:ext uri="{FF2B5EF4-FFF2-40B4-BE49-F238E27FC236}">
                <a16:creationId xmlns:a16="http://schemas.microsoft.com/office/drawing/2014/main" id="{4BD8D0B5-58DD-C9BD-8CAF-7D3A2398B489}"/>
              </a:ext>
            </a:extLst>
          </p:cNvPr>
          <p:cNvSpPr/>
          <p:nvPr/>
        </p:nvSpPr>
        <p:spPr>
          <a:xfrm>
            <a:off x="6467840" y="4429720"/>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21" name="Flèche : gauche 20">
            <a:extLst>
              <a:ext uri="{FF2B5EF4-FFF2-40B4-BE49-F238E27FC236}">
                <a16:creationId xmlns:a16="http://schemas.microsoft.com/office/drawing/2014/main" id="{884CC8C3-B44B-0267-169A-7C90A9E8093C}"/>
              </a:ext>
            </a:extLst>
          </p:cNvPr>
          <p:cNvSpPr/>
          <p:nvPr/>
        </p:nvSpPr>
        <p:spPr>
          <a:xfrm>
            <a:off x="3777810" y="4505271"/>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2" name="Signe Moins 21">
            <a:extLst>
              <a:ext uri="{FF2B5EF4-FFF2-40B4-BE49-F238E27FC236}">
                <a16:creationId xmlns:a16="http://schemas.microsoft.com/office/drawing/2014/main" id="{E6DBB72E-F104-BA40-74DB-3EA877B3B7AB}"/>
              </a:ext>
            </a:extLst>
          </p:cNvPr>
          <p:cNvSpPr/>
          <p:nvPr/>
        </p:nvSpPr>
        <p:spPr>
          <a:xfrm>
            <a:off x="6467840" y="5603365"/>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23" name="Flèche : gauche 22">
            <a:extLst>
              <a:ext uri="{FF2B5EF4-FFF2-40B4-BE49-F238E27FC236}">
                <a16:creationId xmlns:a16="http://schemas.microsoft.com/office/drawing/2014/main" id="{B08B3223-DE5F-28C9-5072-EF4CFD2E5F82}"/>
              </a:ext>
            </a:extLst>
          </p:cNvPr>
          <p:cNvSpPr/>
          <p:nvPr/>
        </p:nvSpPr>
        <p:spPr>
          <a:xfrm>
            <a:off x="3777810" y="5678916"/>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C6E4F140-51FB-957A-AF12-C9D8BB933121}"/>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FD9B1923-E5D4-5881-B31C-9E37AE9A260D}"/>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D5350B0F-90E2-4766-E3BD-4FF1634DB13D}"/>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6E091C40-D447-71E5-17FB-3B7DD91BE5E6}"/>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AD48A2C9-E8B9-1F69-ECA6-E560D0440B94}"/>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4305B524-D23F-25FE-5396-3DD62EC5D012}"/>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لنقرأ معاً.</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مع المتعلمين  مستعملا إشارات الحركات.  </a:t>
            </a:r>
          </a:p>
        </p:txBody>
      </p:sp>
      <p:sp>
        <p:nvSpPr>
          <p:cNvPr id="25" name="ZoneTexte 24">
            <a:extLst>
              <a:ext uri="{FF2B5EF4-FFF2-40B4-BE49-F238E27FC236}">
                <a16:creationId xmlns:a16="http://schemas.microsoft.com/office/drawing/2014/main" id="{C7C827DD-7AA7-8A70-BD28-F62F76A55054}"/>
              </a:ext>
            </a:extLst>
          </p:cNvPr>
          <p:cNvSpPr txBox="1"/>
          <p:nvPr/>
        </p:nvSpPr>
        <p:spPr>
          <a:xfrm>
            <a:off x="2681179" y="2336749"/>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sp>
        <p:nvSpPr>
          <p:cNvPr id="26" name="ZoneTexte 25">
            <a:extLst>
              <a:ext uri="{FF2B5EF4-FFF2-40B4-BE49-F238E27FC236}">
                <a16:creationId xmlns:a16="http://schemas.microsoft.com/office/drawing/2014/main" id="{8DBFD8C6-809E-75AA-E035-731089EEE02D}"/>
              </a:ext>
            </a:extLst>
          </p:cNvPr>
          <p:cNvSpPr txBox="1"/>
          <p:nvPr/>
        </p:nvSpPr>
        <p:spPr>
          <a:xfrm>
            <a:off x="2649851" y="350604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sp>
        <p:nvSpPr>
          <p:cNvPr id="27" name="ZoneTexte 26">
            <a:extLst>
              <a:ext uri="{FF2B5EF4-FFF2-40B4-BE49-F238E27FC236}">
                <a16:creationId xmlns:a16="http://schemas.microsoft.com/office/drawing/2014/main" id="{DFFC5D0E-D586-8BAB-A803-1229C2FDC662}"/>
              </a:ext>
            </a:extLst>
          </p:cNvPr>
          <p:cNvSpPr txBox="1"/>
          <p:nvPr/>
        </p:nvSpPr>
        <p:spPr>
          <a:xfrm>
            <a:off x="2641737" y="4684131"/>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sym typeface="Calibri"/>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 </a:t>
            </a:r>
            <a:endParaRPr lang="fr-MA" sz="600" b="1" dirty="0">
              <a:solidFill>
                <a:schemeClr val="accent5">
                  <a:lumMod val="50000"/>
                </a:schemeClr>
              </a:solidFill>
            </a:endParaRPr>
          </a:p>
        </p:txBody>
      </p:sp>
    </p:spTree>
    <p:extLst>
      <p:ext uri="{BB962C8B-B14F-4D97-AF65-F5344CB8AC3E}">
        <p14:creationId xmlns:p14="http://schemas.microsoft.com/office/powerpoint/2010/main" val="2314852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EC5FC-E288-DED3-18B1-BE2500D6561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69CD8B7-1508-DA63-8260-9B7E3B39979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5D2254F-2D7C-8EDA-4A9A-5ABB63062409}"/>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527FEF5-D35E-A30B-FA44-DB7F1493DC97}"/>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82E5BC1-0027-9FE1-7D73-9655324F10E2}"/>
                </a:ext>
              </a:extLst>
            </p:cNvPr>
            <p:cNvSpPr/>
            <p:nvPr/>
          </p:nvSpPr>
          <p:spPr>
            <a:xfrm>
              <a:off x="329910" y="330437"/>
              <a:ext cx="8496000" cy="120215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7677224E-53B4-9E9F-D24D-A513C993DC8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AF5F18A-773C-3FF7-2D92-A29B51662F4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33D0496B-F208-3D3A-EC9E-A59BD065DD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grpSp>
        <p:nvGrpSpPr>
          <p:cNvPr id="15" name="Groupe 14">
            <a:extLst>
              <a:ext uri="{FF2B5EF4-FFF2-40B4-BE49-F238E27FC236}">
                <a16:creationId xmlns:a16="http://schemas.microsoft.com/office/drawing/2014/main" id="{A1F485BC-9C06-9448-A03F-B13E800CD84C}"/>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BBDD1F88-85DC-B53E-B209-9A9FF92F6C9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802FD24D-7D8F-C912-0740-41C20F806BA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30F7138-1D04-C030-3B79-9E2B05F4E15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06050DA0-CBFE-AB70-F760-C50664217BC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5FBCABAB-C4D3-4F95-88C0-2DF3114EA56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
        <p:nvSpPr>
          <p:cNvPr id="8" name="Google Shape;1820;p109">
            <a:extLst>
              <a:ext uri="{FF2B5EF4-FFF2-40B4-BE49-F238E27FC236}">
                <a16:creationId xmlns:a16="http://schemas.microsoft.com/office/drawing/2014/main" id="{18E6C92D-5ADD-E3EB-D67F-CFEE9DE8FA53}"/>
              </a:ext>
            </a:extLst>
          </p:cNvPr>
          <p:cNvSpPr txBox="1"/>
          <p:nvPr/>
        </p:nvSpPr>
        <p:spPr>
          <a:xfrm>
            <a:off x="548034" y="497516"/>
            <a:ext cx="7764105" cy="101562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يقرأ ؟</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يعين المدرس بعض المتعلمين للقراءة بشكل فردي. يغير ترتيب القراءة في كل مرة.</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 يحرص على رصد الأخطاء وتصحيحها. </a:t>
            </a:r>
          </a:p>
        </p:txBody>
      </p:sp>
      <p:pic>
        <p:nvPicPr>
          <p:cNvPr id="10" name="Image 9">
            <a:extLst>
              <a:ext uri="{FF2B5EF4-FFF2-40B4-BE49-F238E27FC236}">
                <a16:creationId xmlns:a16="http://schemas.microsoft.com/office/drawing/2014/main" id="{C8A13C01-71DE-924B-497E-3E4E923B92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861" y="810669"/>
            <a:ext cx="1043673" cy="1182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a:extLst>
              <a:ext uri="{FF2B5EF4-FFF2-40B4-BE49-F238E27FC236}">
                <a16:creationId xmlns:a16="http://schemas.microsoft.com/office/drawing/2014/main" id="{AF74854D-CC51-FB1F-A314-D6B4FFF08D25}"/>
              </a:ext>
            </a:extLst>
          </p:cNvPr>
          <p:cNvSpPr txBox="1"/>
          <p:nvPr/>
        </p:nvSpPr>
        <p:spPr>
          <a:xfrm>
            <a:off x="1140517" y="3347696"/>
            <a:ext cx="9248268" cy="3693319"/>
          </a:xfrm>
          <a:prstGeom prst="rect">
            <a:avLst/>
          </a:prstGeom>
          <a:noFill/>
        </p:spPr>
        <p:txBody>
          <a:bodyPr wrap="square">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rPr>
              <a:t>مِـ  ـ</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ـ</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مْـ</a:t>
            </a:r>
            <a:r>
              <a:rPr lang="ar-MA" sz="9600" b="1" dirty="0">
                <a:solidFill>
                  <a:schemeClr val="accent5">
                    <a:lumMod val="50000"/>
                  </a:schemeClr>
                </a:solidFill>
                <a:latin typeface="Microsoft Uighur" panose="02000000000000000000" pitchFamily="2" charset="-78"/>
                <a:cs typeface="Microsoft Uighur" panose="02000000000000000000" pitchFamily="2" charset="-78"/>
              </a:rPr>
              <a:t>   ـ</a:t>
            </a:r>
            <a:r>
              <a:rPr lang="ar-MA" sz="9600" b="1" dirty="0" err="1">
                <a:solidFill>
                  <a:schemeClr val="accent5">
                    <a:lumMod val="50000"/>
                  </a:schemeClr>
                </a:solidFill>
                <a:latin typeface="Microsoft Uighur" panose="02000000000000000000" pitchFamily="2" charset="-78"/>
                <a:cs typeface="Microsoft Uighur" panose="02000000000000000000" pitchFamily="2" charset="-78"/>
              </a:rPr>
              <a:t>مُـ</a:t>
            </a:r>
            <a:endParaRPr lang="fr-FR" sz="9600" b="1" dirty="0">
              <a:solidFill>
                <a:schemeClr val="accent5">
                  <a:lumMod val="50000"/>
                </a:schemeClr>
              </a:solidFill>
              <a:latin typeface="Microsoft Uighur" panose="02000000000000000000" pitchFamily="2" charset="-78"/>
              <a:cs typeface="Microsoft Uighur" panose="02000000000000000000" pitchFamily="2" charset="-78"/>
            </a:endParaRPr>
          </a:p>
          <a:p>
            <a:r>
              <a:rPr lang="ar-MA" sz="13800" b="1" dirty="0">
                <a:solidFill>
                  <a:schemeClr val="accent5">
                    <a:lumMod val="50000"/>
                  </a:schemeClr>
                </a:solidFill>
                <a:latin typeface="Microsoft Uighur" panose="02000000000000000000" pitchFamily="2" charset="-78"/>
                <a:cs typeface="Microsoft Uighur" panose="02000000000000000000" pitchFamily="2" charset="-78"/>
              </a:rPr>
              <a:t>  </a:t>
            </a:r>
            <a:endParaRPr lang="fr-FR" sz="13800" b="1" dirty="0">
              <a:solidFill>
                <a:schemeClr val="accent5">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3402677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34075-9EFD-E927-0F42-CBE4F0D71FF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9A43930-3C4D-765C-D6C0-8A7ED75EB71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5EF7AF5-C477-BF27-13E8-9B6525EDBAB6}"/>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46A2E07-F5EE-9D68-9C7C-F047654180C9}"/>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8807F72-FCB0-B704-3038-A0BB86B83277}"/>
                </a:ext>
              </a:extLst>
            </p:cNvPr>
            <p:cNvSpPr/>
            <p:nvPr/>
          </p:nvSpPr>
          <p:spPr>
            <a:xfrm>
              <a:off x="329910" y="330438"/>
              <a:ext cx="8496000" cy="80494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EC13A98-22EF-FDEF-14D5-5CDA373A0BD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F0D5CA7-B93A-B3CB-94CB-F655D07F3EE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C90107D4-3916-507E-631F-912C067D70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sp>
        <p:nvSpPr>
          <p:cNvPr id="4" name="ZoneTexte 3">
            <a:extLst>
              <a:ext uri="{FF2B5EF4-FFF2-40B4-BE49-F238E27FC236}">
                <a16:creationId xmlns:a16="http://schemas.microsoft.com/office/drawing/2014/main" id="{71502225-5EB4-4F5F-07EC-5EC4BE48F14E}"/>
              </a:ext>
            </a:extLst>
          </p:cNvPr>
          <p:cNvSpPr txBox="1"/>
          <p:nvPr/>
        </p:nvSpPr>
        <p:spPr>
          <a:xfrm>
            <a:off x="896411" y="443728"/>
            <a:ext cx="73511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سنقرأ الآن حرف الميم مع الحركات الطويلة. انتبهوا جيدا.</a:t>
            </a:r>
          </a:p>
        </p:txBody>
      </p:sp>
      <p:grpSp>
        <p:nvGrpSpPr>
          <p:cNvPr id="15" name="Groupe 14">
            <a:extLst>
              <a:ext uri="{FF2B5EF4-FFF2-40B4-BE49-F238E27FC236}">
                <a16:creationId xmlns:a16="http://schemas.microsoft.com/office/drawing/2014/main" id="{BA8B4003-3EA0-E304-77CA-9AD1B860C011}"/>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3FF74C68-F0D7-7630-41D7-8747C8D3BA5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2F4AC5DA-AA18-D37C-1161-6B040399846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7253C7A8-26EC-51E7-1586-BA21E90F44F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EF16BEBC-DC23-77EA-FF32-0551041E293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A7FBDEDC-7DDD-4F64-EB71-134063B5AEF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3" name="Image 12">
            <a:extLst>
              <a:ext uri="{FF2B5EF4-FFF2-40B4-BE49-F238E27FC236}">
                <a16:creationId xmlns:a16="http://schemas.microsoft.com/office/drawing/2014/main" id="{0769DC86-C5C6-5472-EC2D-50422D8FA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3321" y="1758813"/>
            <a:ext cx="4135153" cy="3340374"/>
          </a:xfrm>
          <a:prstGeom prst="rect">
            <a:avLst/>
          </a:prstGeom>
        </p:spPr>
      </p:pic>
    </p:spTree>
    <p:extLst>
      <p:ext uri="{BB962C8B-B14F-4D97-AF65-F5344CB8AC3E}">
        <p14:creationId xmlns:p14="http://schemas.microsoft.com/office/powerpoint/2010/main" val="8183720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A0334-D86F-CD4D-83A2-9B955CA5037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5F7F754-A1EF-5138-5167-13EB5E5033E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2216C43-E0E3-8684-2AFF-BDFD6D85080B}"/>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0D0B829-B05D-BA3C-4BF0-0C1D242B02C4}"/>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AA8B8BD-1358-8C3B-2F11-EF2C44B14D65}"/>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D1ACA5F8-738D-4380-83DC-860D3D5FE39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37B30E8-3B56-6D42-5508-BA23737B031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EB86722-7AF6-384F-7032-09EE50DA33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040B7926-49BB-2494-B546-DA8C341E19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Rectangle : coins arrondis 28">
            <a:extLst>
              <a:ext uri="{FF2B5EF4-FFF2-40B4-BE49-F238E27FC236}">
                <a16:creationId xmlns:a16="http://schemas.microsoft.com/office/drawing/2014/main" id="{89B59978-DA2A-CF05-C207-8686FBF28B71}"/>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E3BE4497-BA0A-0780-A16F-C7D9037CE3F7}"/>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7F5B6AC5-10AF-2134-4EB9-EA238D7224BB}"/>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ACEF771F-E3DE-8145-FD82-D92A153D6090}"/>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5A195B29-3E85-E107-DA3F-00E969DB7D3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449E1B2C-F095-4887-A26E-D24DEB4B94AB}"/>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مد بالألف  – ما</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4" name="ZoneTexte 3">
            <a:extLst>
              <a:ext uri="{FF2B5EF4-FFF2-40B4-BE49-F238E27FC236}">
                <a16:creationId xmlns:a16="http://schemas.microsoft.com/office/drawing/2014/main" id="{FA5E3EE1-622C-B591-37A8-471B2A0D703D}"/>
              </a:ext>
            </a:extLst>
          </p:cNvPr>
          <p:cNvSpPr txBox="1"/>
          <p:nvPr/>
        </p:nvSpPr>
        <p:spPr>
          <a:xfrm>
            <a:off x="1859367" y="2644170"/>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ا              ما </a:t>
            </a:r>
            <a:endParaRPr lang="fr-MA" sz="600" b="1" dirty="0">
              <a:solidFill>
                <a:schemeClr val="accent5">
                  <a:lumMod val="50000"/>
                </a:schemeClr>
              </a:solidFill>
            </a:endParaRPr>
          </a:p>
        </p:txBody>
      </p:sp>
      <p:sp>
        <p:nvSpPr>
          <p:cNvPr id="12" name="Signe Moins 11">
            <a:extLst>
              <a:ext uri="{FF2B5EF4-FFF2-40B4-BE49-F238E27FC236}">
                <a16:creationId xmlns:a16="http://schemas.microsoft.com/office/drawing/2014/main" id="{149BC271-DBF4-8524-99D5-0FE8B3DFF335}"/>
              </a:ext>
            </a:extLst>
          </p:cNvPr>
          <p:cNvSpPr/>
          <p:nvPr/>
        </p:nvSpPr>
        <p:spPr>
          <a:xfrm>
            <a:off x="5934440" y="3549650"/>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4" name="Flèche : gauche 13">
            <a:extLst>
              <a:ext uri="{FF2B5EF4-FFF2-40B4-BE49-F238E27FC236}">
                <a16:creationId xmlns:a16="http://schemas.microsoft.com/office/drawing/2014/main" id="{6AF476B4-5529-99BF-9C24-DFB73D25C347}"/>
              </a:ext>
            </a:extLst>
          </p:cNvPr>
          <p:cNvSpPr/>
          <p:nvPr/>
        </p:nvSpPr>
        <p:spPr>
          <a:xfrm>
            <a:off x="3244410" y="3625201"/>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5" name="Rectangle : coins arrondis 14">
            <a:extLst>
              <a:ext uri="{FF2B5EF4-FFF2-40B4-BE49-F238E27FC236}">
                <a16:creationId xmlns:a16="http://schemas.microsoft.com/office/drawing/2014/main" id="{BB7FA8F6-A32A-D716-324D-9832F7879EC5}"/>
              </a:ext>
            </a:extLst>
          </p:cNvPr>
          <p:cNvSpPr/>
          <p:nvPr/>
        </p:nvSpPr>
        <p:spPr>
          <a:xfrm>
            <a:off x="5026007" y="2967852"/>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6" name="Image 15">
            <a:extLst>
              <a:ext uri="{FF2B5EF4-FFF2-40B4-BE49-F238E27FC236}">
                <a16:creationId xmlns:a16="http://schemas.microsoft.com/office/drawing/2014/main" id="{5B2863DE-9B4F-6F3C-99C5-B30883846868}"/>
              </a:ext>
            </a:extLst>
          </p:cNvPr>
          <p:cNvPicPr>
            <a:picLocks noChangeAspect="1"/>
          </p:cNvPicPr>
          <p:nvPr/>
        </p:nvPicPr>
        <p:blipFill>
          <a:blip r:embed="rId5"/>
          <a:stretch>
            <a:fillRect/>
          </a:stretch>
        </p:blipFill>
        <p:spPr>
          <a:xfrm>
            <a:off x="6169174" y="4686526"/>
            <a:ext cx="2441693" cy="1569660"/>
          </a:xfrm>
          <a:prstGeom prst="rect">
            <a:avLst/>
          </a:prstGeom>
        </p:spPr>
      </p:pic>
    </p:spTree>
    <p:extLst>
      <p:ext uri="{BB962C8B-B14F-4D97-AF65-F5344CB8AC3E}">
        <p14:creationId xmlns:p14="http://schemas.microsoft.com/office/powerpoint/2010/main" val="42833792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EB3E-9314-F523-8C2E-C5F6F0E88F2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3AB28F1-F20C-6D24-E637-4EA21FDF14D0}"/>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B41B292-8881-716D-5786-8BB0DF3A070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684065A-122B-507A-79DF-201C1F5FCA74}"/>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29BE8E6-443A-4ED6-3E5B-EFAC464EFDC6}"/>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DBB2A09-E508-023E-4AC9-3361CCCE2AD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F2D0BC1-358E-680D-A1D3-B63646F4117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8193D029-4DFF-1D44-5A9D-45A78D9F98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147EC174-F1FE-4A07-A0F5-5B2E8109F571}"/>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 [ما[– [ما]</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[ما] - [ما] - [ما].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1088361D-FD48-A270-8609-2F88944EC77F}"/>
              </a:ext>
            </a:extLst>
          </p:cNvPr>
          <p:cNvSpPr txBox="1"/>
          <p:nvPr/>
        </p:nvSpPr>
        <p:spPr>
          <a:xfrm>
            <a:off x="3914019" y="1174536"/>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ما</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59C00A11-1B70-CC82-821D-BEB34EBC562D}"/>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4E8E2C67-1538-47BC-1680-EC947641C46F}"/>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21241A34-3315-0BF9-9FE2-E9FCFE7B8772}"/>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C1E94E6E-3399-7C6F-EBC1-5B7FFE564EC9}"/>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66507DD9-1536-78D6-3C6A-93245D464E76}"/>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22210B2A-A3B4-72B9-0219-26185F508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956917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33E6D-3FBE-AEC9-E65F-9C8051A6C49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E1B101F-D7D5-048D-5D9C-3110B3691C2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B9AFE44-222E-FB81-AC19-CB941CB192C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11CC14F8-1EC7-034D-38C1-EB19B0D08C42}"/>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7650AEC-7AED-7BF5-4627-A0F41C256158}"/>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DC9876B7-BE17-EE3F-86B1-49706084273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ABA4EF7-CD52-0519-90F5-1B8922E4BEC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9F56BB78-AA90-2AF5-53BE-036DF9D9A8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4F201432-4000-A382-5E85-D52C3AADD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Rectangle : coins arrondis 28">
            <a:extLst>
              <a:ext uri="{FF2B5EF4-FFF2-40B4-BE49-F238E27FC236}">
                <a16:creationId xmlns:a16="http://schemas.microsoft.com/office/drawing/2014/main" id="{E60946AF-E78E-4FD6-0774-A758A65CBFFD}"/>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F19FD50A-26D1-264E-AAD1-3E8D55A79268}"/>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7386B60F-C183-37A0-FF6D-CB2F1F6C23EE}"/>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4371CF19-1213-782E-0BCE-3B0922385F3D}"/>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8EF33F1D-3B39-496C-26C0-5A62664B8C55}"/>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08C74669-19D2-8CB5-F6CB-7F6DCE9C36FB}"/>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مد بالواو  – مو</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4" name="ZoneTexte 3">
            <a:extLst>
              <a:ext uri="{FF2B5EF4-FFF2-40B4-BE49-F238E27FC236}">
                <a16:creationId xmlns:a16="http://schemas.microsoft.com/office/drawing/2014/main" id="{4645F691-0ACE-B1FC-4971-7D56516E4A7C}"/>
              </a:ext>
            </a:extLst>
          </p:cNvPr>
          <p:cNvSpPr txBox="1"/>
          <p:nvPr/>
        </p:nvSpPr>
        <p:spPr>
          <a:xfrm>
            <a:off x="1647043" y="267923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و              مو </a:t>
            </a:r>
            <a:endParaRPr lang="fr-MA" sz="600" b="1" dirty="0">
              <a:solidFill>
                <a:schemeClr val="accent5">
                  <a:lumMod val="50000"/>
                </a:schemeClr>
              </a:solidFill>
            </a:endParaRPr>
          </a:p>
        </p:txBody>
      </p:sp>
      <p:sp>
        <p:nvSpPr>
          <p:cNvPr id="12" name="Signe Moins 11">
            <a:extLst>
              <a:ext uri="{FF2B5EF4-FFF2-40B4-BE49-F238E27FC236}">
                <a16:creationId xmlns:a16="http://schemas.microsoft.com/office/drawing/2014/main" id="{74EE8DA8-6EF5-F606-8C79-4A224E3FC36B}"/>
              </a:ext>
            </a:extLst>
          </p:cNvPr>
          <p:cNvSpPr/>
          <p:nvPr/>
        </p:nvSpPr>
        <p:spPr>
          <a:xfrm>
            <a:off x="5934440" y="3549650"/>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4" name="Flèche : gauche 13">
            <a:extLst>
              <a:ext uri="{FF2B5EF4-FFF2-40B4-BE49-F238E27FC236}">
                <a16:creationId xmlns:a16="http://schemas.microsoft.com/office/drawing/2014/main" id="{8C8772AA-B6C3-F5F0-7379-F7B02FC14D35}"/>
              </a:ext>
            </a:extLst>
          </p:cNvPr>
          <p:cNvSpPr/>
          <p:nvPr/>
        </p:nvSpPr>
        <p:spPr>
          <a:xfrm>
            <a:off x="3061060" y="3616324"/>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5" name="Rectangle : coins arrondis 14">
            <a:extLst>
              <a:ext uri="{FF2B5EF4-FFF2-40B4-BE49-F238E27FC236}">
                <a16:creationId xmlns:a16="http://schemas.microsoft.com/office/drawing/2014/main" id="{6DB5C732-BD16-3AB3-E0DF-32CB7A20249C}"/>
              </a:ext>
            </a:extLst>
          </p:cNvPr>
          <p:cNvSpPr/>
          <p:nvPr/>
        </p:nvSpPr>
        <p:spPr>
          <a:xfrm>
            <a:off x="5020097" y="3203985"/>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8" name="Image 7">
            <a:extLst>
              <a:ext uri="{FF2B5EF4-FFF2-40B4-BE49-F238E27FC236}">
                <a16:creationId xmlns:a16="http://schemas.microsoft.com/office/drawing/2014/main" id="{57D46956-DC00-1AA3-013D-090C60D46676}"/>
              </a:ext>
            </a:extLst>
          </p:cNvPr>
          <p:cNvPicPr>
            <a:picLocks noChangeAspect="1"/>
          </p:cNvPicPr>
          <p:nvPr/>
        </p:nvPicPr>
        <p:blipFill>
          <a:blip r:embed="rId5"/>
          <a:stretch>
            <a:fillRect/>
          </a:stretch>
        </p:blipFill>
        <p:spPr>
          <a:xfrm>
            <a:off x="6669755" y="4863663"/>
            <a:ext cx="1986756" cy="1595503"/>
          </a:xfrm>
          <a:prstGeom prst="rect">
            <a:avLst/>
          </a:prstGeom>
        </p:spPr>
      </p:pic>
    </p:spTree>
    <p:extLst>
      <p:ext uri="{BB962C8B-B14F-4D97-AF65-F5344CB8AC3E}">
        <p14:creationId xmlns:p14="http://schemas.microsoft.com/office/powerpoint/2010/main" val="34712459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E20E5-2A95-15CD-7432-573A9D8E1AD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31E076A-C3FF-14AB-F637-9250CF0ACBC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C1DC3CF4-7E61-F9C9-D677-FDA413BF6693}"/>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E528535F-DAF6-367C-9DB5-5AA245768CE6}"/>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99858A2-E0F3-DB18-3FF9-AABDE420BCDF}"/>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BF7592F0-C347-71B5-395C-315BC888781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2D9EB15-B401-A98D-163E-4EF932CE9E0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6710117C-5C97-BA5E-39FC-360A3E4889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086A3106-CEC7-CF38-82D6-D030760195E7}"/>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[مو[– [مو[– [مو]</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[مو] - [مو] - [مو].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D393E66D-BDD9-F1E2-DB05-F20C12D57321}"/>
              </a:ext>
            </a:extLst>
          </p:cNvPr>
          <p:cNvSpPr txBox="1"/>
          <p:nvPr/>
        </p:nvSpPr>
        <p:spPr>
          <a:xfrm>
            <a:off x="3490811" y="1209600"/>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مو</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BF57D291-C7AC-9585-ED0B-2FDE8BA722B0}"/>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7432F27F-197D-1979-890F-5A6B52E96D2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DC8952F4-D24F-5FD7-27CF-C9B58E691D9D}"/>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26672BCD-A65D-3607-946B-5F2C6E150433}"/>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BC1CD516-5B1E-30F1-4C39-21D01F72C1CD}"/>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C61E2CE8-5CC8-FBDC-9E28-4627CE40C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63611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D8E0-E53E-329B-7AFB-7DB66E15B45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2A98237-44F7-97AA-BA20-2C29A24B6442}"/>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683142F-1AC6-8799-F078-1D866A64301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C8B283A-664B-40B9-3F4B-ED64E2B99D21}"/>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FED0073-5FF3-CE7B-90AF-B17630C5F7CA}"/>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13979DE-8CA2-BF9F-9306-B12003C458D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17E5649-70BB-09C8-B386-8913CF8575E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4A36DBBF-052E-D187-1B51-CBD1BD8D4E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D73A1F3B-7843-3A2E-8123-9B0DFEFA58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Rectangle : coins arrondis 28">
            <a:extLst>
              <a:ext uri="{FF2B5EF4-FFF2-40B4-BE49-F238E27FC236}">
                <a16:creationId xmlns:a16="http://schemas.microsoft.com/office/drawing/2014/main" id="{48A500AD-18D2-89C9-F05D-D0EE29AAF4EA}"/>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D4F63605-5EA7-5CA8-F99A-0B30611F94C3}"/>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4E2FE501-0DBA-BDC4-3DDE-24CF08DEAAC1}"/>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08400EBF-8400-D4DE-AF3A-929CB5FCA77C}"/>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2F6EDF25-BAA3-03CA-AE64-85A6ED0804D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18774A21-E054-F333-3754-C32A07CE60D2}"/>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مد بالياء – مي</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4" name="ZoneTexte 3">
            <a:extLst>
              <a:ext uri="{FF2B5EF4-FFF2-40B4-BE49-F238E27FC236}">
                <a16:creationId xmlns:a16="http://schemas.microsoft.com/office/drawing/2014/main" id="{2601F745-77A1-1AA5-55AB-8DD9BCE24C43}"/>
              </a:ext>
            </a:extLst>
          </p:cNvPr>
          <p:cNvSpPr txBox="1"/>
          <p:nvPr/>
        </p:nvSpPr>
        <p:spPr>
          <a:xfrm>
            <a:off x="1647043" y="267923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يـ              ميـ </a:t>
            </a:r>
            <a:endParaRPr lang="fr-MA" sz="600" b="1" dirty="0">
              <a:solidFill>
                <a:schemeClr val="accent5">
                  <a:lumMod val="50000"/>
                </a:schemeClr>
              </a:solidFill>
            </a:endParaRPr>
          </a:p>
        </p:txBody>
      </p:sp>
      <p:sp>
        <p:nvSpPr>
          <p:cNvPr id="12" name="Signe Moins 11">
            <a:extLst>
              <a:ext uri="{FF2B5EF4-FFF2-40B4-BE49-F238E27FC236}">
                <a16:creationId xmlns:a16="http://schemas.microsoft.com/office/drawing/2014/main" id="{57032A02-0966-127A-557E-37F3F48969B2}"/>
              </a:ext>
            </a:extLst>
          </p:cNvPr>
          <p:cNvSpPr/>
          <p:nvPr/>
        </p:nvSpPr>
        <p:spPr>
          <a:xfrm>
            <a:off x="5934440" y="3549650"/>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4" name="Flèche : gauche 13">
            <a:extLst>
              <a:ext uri="{FF2B5EF4-FFF2-40B4-BE49-F238E27FC236}">
                <a16:creationId xmlns:a16="http://schemas.microsoft.com/office/drawing/2014/main" id="{717224CB-325B-2266-909D-1D6621E44298}"/>
              </a:ext>
            </a:extLst>
          </p:cNvPr>
          <p:cNvSpPr/>
          <p:nvPr/>
        </p:nvSpPr>
        <p:spPr>
          <a:xfrm>
            <a:off x="3061060" y="3616324"/>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5" name="Rectangle : coins arrondis 14">
            <a:extLst>
              <a:ext uri="{FF2B5EF4-FFF2-40B4-BE49-F238E27FC236}">
                <a16:creationId xmlns:a16="http://schemas.microsoft.com/office/drawing/2014/main" id="{CE21CF0E-A6CA-115F-FE1D-05F6C6538C40}"/>
              </a:ext>
            </a:extLst>
          </p:cNvPr>
          <p:cNvSpPr/>
          <p:nvPr/>
        </p:nvSpPr>
        <p:spPr>
          <a:xfrm>
            <a:off x="4897800" y="3203984"/>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0" name="Image 9">
            <a:extLst>
              <a:ext uri="{FF2B5EF4-FFF2-40B4-BE49-F238E27FC236}">
                <a16:creationId xmlns:a16="http://schemas.microsoft.com/office/drawing/2014/main" id="{7252A95D-21C7-3B69-0F95-F220534F9DF7}"/>
              </a:ext>
            </a:extLst>
          </p:cNvPr>
          <p:cNvPicPr>
            <a:picLocks noChangeAspect="1"/>
          </p:cNvPicPr>
          <p:nvPr/>
        </p:nvPicPr>
        <p:blipFill>
          <a:blip r:embed="rId5"/>
          <a:stretch>
            <a:fillRect/>
          </a:stretch>
        </p:blipFill>
        <p:spPr>
          <a:xfrm>
            <a:off x="6595282" y="4757937"/>
            <a:ext cx="1824817" cy="1646745"/>
          </a:xfrm>
          <a:prstGeom prst="rect">
            <a:avLst/>
          </a:prstGeom>
        </p:spPr>
      </p:pic>
    </p:spTree>
    <p:extLst>
      <p:ext uri="{BB962C8B-B14F-4D97-AF65-F5344CB8AC3E}">
        <p14:creationId xmlns:p14="http://schemas.microsoft.com/office/powerpoint/2010/main" val="4573558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3F548-6363-E6D9-3AAF-B6C84CECC34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F46BA05-37BE-DFB9-4B86-76744BC60CD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80205A6-C250-FC23-78F9-4768281FE9A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FF29E90-01F3-A268-8E08-BECF5716C2E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C27B32E-548C-C243-9020-501E0A9002ED}"/>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26F1FD5-89B1-4909-3538-946B9DAD002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DFCB94A-222A-FA7E-E864-BC108A74712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576B931-0A58-0891-1109-19D9C82124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42DBAFAD-0CEF-25AA-424B-24BCDD898DF4}"/>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[مي[– [مي[– [مي]</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[مي] - [مي] - [مي].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532B23D9-60DC-455A-63FE-F1AE0C03F43B}"/>
              </a:ext>
            </a:extLst>
          </p:cNvPr>
          <p:cNvSpPr txBox="1"/>
          <p:nvPr/>
        </p:nvSpPr>
        <p:spPr>
          <a:xfrm>
            <a:off x="3877783" y="1085775"/>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ميـ</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E8CE748B-E440-04C9-C455-0548FDDA39BC}"/>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C60E6CDD-5848-7A1A-A54F-BB0B5141AB9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E3978F7D-5479-6F13-2CEA-5C50382C962A}"/>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3AEF7914-A0BD-949A-C113-88B185738FC5}"/>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1184C380-0D69-6216-9D9F-518EFF039233}"/>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3B473979-7B86-FB9E-ACDC-90F58B0FC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027956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FE20B-529B-1FFE-D5D4-5CCC8FC84B2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B36B9F3-EBBF-F253-EF98-66F54EA0B402}"/>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133A513-8EE6-8DA7-D2A0-4EF34D92E35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593B0AC-7C52-CC80-9530-F9AF27A9C0F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045C8BC-F05F-37A6-2F5F-F989643BA06A}"/>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0DFFF7AC-EBF9-DD43-8EE3-CC36DBF6631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B7EB30F-EFB4-F56D-0132-6FB08AD53A1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278FF8B-A30E-5675-E715-2E148B5F3A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pic>
        <p:nvPicPr>
          <p:cNvPr id="7" name="Picture 10" descr="A teacher teaching a group of children in a classroom&#10;&#10;Description automatically generated">
            <a:extLst>
              <a:ext uri="{FF2B5EF4-FFF2-40B4-BE49-F238E27FC236}">
                <a16:creationId xmlns:a16="http://schemas.microsoft.com/office/drawing/2014/main" id="{FD58355E-08A2-4523-1D9A-41F03C4356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6" y="69640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Rectangle : coins arrondis 28">
            <a:extLst>
              <a:ext uri="{FF2B5EF4-FFF2-40B4-BE49-F238E27FC236}">
                <a16:creationId xmlns:a16="http://schemas.microsoft.com/office/drawing/2014/main" id="{0C1400E8-2875-F679-5449-7EBD9A3AFE81}"/>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30" name="Rectangle : coins arrondis 29">
            <a:extLst>
              <a:ext uri="{FF2B5EF4-FFF2-40B4-BE49-F238E27FC236}">
                <a16:creationId xmlns:a16="http://schemas.microsoft.com/office/drawing/2014/main" id="{F493422D-BE2F-0F2F-6A93-4698B625E5C1}"/>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31" name="Rectangle : coins arrondis 30">
            <a:extLst>
              <a:ext uri="{FF2B5EF4-FFF2-40B4-BE49-F238E27FC236}">
                <a16:creationId xmlns:a16="http://schemas.microsoft.com/office/drawing/2014/main" id="{48BD6530-3803-1749-D73C-1103F8C30608}"/>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32" name="Rectangle : coins arrondis 31">
            <a:extLst>
              <a:ext uri="{FF2B5EF4-FFF2-40B4-BE49-F238E27FC236}">
                <a16:creationId xmlns:a16="http://schemas.microsoft.com/office/drawing/2014/main" id="{3D5005FC-7AFC-B5D9-DD05-DB09EE7F1587}"/>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5" name="Rectangle : coins arrondis 34">
            <a:extLst>
              <a:ext uri="{FF2B5EF4-FFF2-40B4-BE49-F238E27FC236}">
                <a16:creationId xmlns:a16="http://schemas.microsoft.com/office/drawing/2014/main" id="{6F0A6C13-5860-9B5E-B807-110061A708F1}"/>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24" name="ZoneTexte 23">
            <a:extLst>
              <a:ext uri="{FF2B5EF4-FFF2-40B4-BE49-F238E27FC236}">
                <a16:creationId xmlns:a16="http://schemas.microsoft.com/office/drawing/2014/main" id="{77EB046A-5D1E-7E4A-0CF1-41E59F577701}"/>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 – مد بالياء – مي</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مستعملا إشارة الحركة.  يكرر المتعلمون بعده جماعة.</a:t>
            </a:r>
          </a:p>
        </p:txBody>
      </p:sp>
      <p:sp>
        <p:nvSpPr>
          <p:cNvPr id="4" name="ZoneTexte 3">
            <a:extLst>
              <a:ext uri="{FF2B5EF4-FFF2-40B4-BE49-F238E27FC236}">
                <a16:creationId xmlns:a16="http://schemas.microsoft.com/office/drawing/2014/main" id="{7F945D88-E320-5C37-A3B6-BBFB9ACDE798}"/>
              </a:ext>
            </a:extLst>
          </p:cNvPr>
          <p:cNvSpPr txBox="1"/>
          <p:nvPr/>
        </p:nvSpPr>
        <p:spPr>
          <a:xfrm>
            <a:off x="1647043" y="267923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ي              مي </a:t>
            </a:r>
            <a:endParaRPr lang="fr-MA" sz="600" b="1" dirty="0">
              <a:solidFill>
                <a:schemeClr val="accent5">
                  <a:lumMod val="50000"/>
                </a:schemeClr>
              </a:solidFill>
            </a:endParaRPr>
          </a:p>
        </p:txBody>
      </p:sp>
      <p:sp>
        <p:nvSpPr>
          <p:cNvPr id="12" name="Signe Moins 11">
            <a:extLst>
              <a:ext uri="{FF2B5EF4-FFF2-40B4-BE49-F238E27FC236}">
                <a16:creationId xmlns:a16="http://schemas.microsoft.com/office/drawing/2014/main" id="{991282D3-97DF-A96A-592B-5C395A583841}"/>
              </a:ext>
            </a:extLst>
          </p:cNvPr>
          <p:cNvSpPr/>
          <p:nvPr/>
        </p:nvSpPr>
        <p:spPr>
          <a:xfrm>
            <a:off x="6360548" y="3619491"/>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4" name="Flèche : gauche 13">
            <a:extLst>
              <a:ext uri="{FF2B5EF4-FFF2-40B4-BE49-F238E27FC236}">
                <a16:creationId xmlns:a16="http://schemas.microsoft.com/office/drawing/2014/main" id="{F2499588-25DF-0A55-6D92-88C3E317084B}"/>
              </a:ext>
            </a:extLst>
          </p:cNvPr>
          <p:cNvSpPr/>
          <p:nvPr/>
        </p:nvSpPr>
        <p:spPr>
          <a:xfrm>
            <a:off x="3376737" y="3686166"/>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5" name="Rectangle : coins arrondis 14">
            <a:extLst>
              <a:ext uri="{FF2B5EF4-FFF2-40B4-BE49-F238E27FC236}">
                <a16:creationId xmlns:a16="http://schemas.microsoft.com/office/drawing/2014/main" id="{E972D222-6117-750F-18BC-C94420F2A018}"/>
              </a:ext>
            </a:extLst>
          </p:cNvPr>
          <p:cNvSpPr/>
          <p:nvPr/>
        </p:nvSpPr>
        <p:spPr>
          <a:xfrm>
            <a:off x="5268692" y="3226201"/>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0" name="Image 9">
            <a:extLst>
              <a:ext uri="{FF2B5EF4-FFF2-40B4-BE49-F238E27FC236}">
                <a16:creationId xmlns:a16="http://schemas.microsoft.com/office/drawing/2014/main" id="{D1917387-5640-987D-D75B-D3DB0C1DC14D}"/>
              </a:ext>
            </a:extLst>
          </p:cNvPr>
          <p:cNvPicPr>
            <a:picLocks noChangeAspect="1"/>
          </p:cNvPicPr>
          <p:nvPr/>
        </p:nvPicPr>
        <p:blipFill>
          <a:blip r:embed="rId5"/>
          <a:stretch>
            <a:fillRect/>
          </a:stretch>
        </p:blipFill>
        <p:spPr>
          <a:xfrm>
            <a:off x="6595282" y="4757937"/>
            <a:ext cx="1824817" cy="1646745"/>
          </a:xfrm>
          <a:prstGeom prst="rect">
            <a:avLst/>
          </a:prstGeom>
        </p:spPr>
      </p:pic>
    </p:spTree>
    <p:extLst>
      <p:ext uri="{BB962C8B-B14F-4D97-AF65-F5344CB8AC3E}">
        <p14:creationId xmlns:p14="http://schemas.microsoft.com/office/powerpoint/2010/main" val="31767465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F8CD1-DD8F-DAED-AAD1-719D78E9CDC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B9ACED4-0519-B238-6492-D3A0836DB30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A0208B5-E7EE-08C8-46F0-151C1A8572A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B2ECDCA-7DD3-6CD8-CD43-74E1CE5175E7}"/>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15AED67-8B08-FAEE-D52B-48316AD35AA9}"/>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AE37E04-AB63-43B6-9865-70F6331625B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BD64723-38DA-8A26-AFC4-E4BFD620742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6DF0D2E-162E-E61C-A5F3-9925C244C8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Google Shape;1798;p107">
            <a:extLst>
              <a:ext uri="{FF2B5EF4-FFF2-40B4-BE49-F238E27FC236}">
                <a16:creationId xmlns:a16="http://schemas.microsoft.com/office/drawing/2014/main" id="{FAF371B7-2120-ACE1-665F-F129CB006278}"/>
              </a:ext>
            </a:extLst>
          </p:cNvPr>
          <p:cNvSpPr txBox="1"/>
          <p:nvPr/>
        </p:nvSpPr>
        <p:spPr>
          <a:xfrm>
            <a:off x="981076" y="497516"/>
            <a:ext cx="7325490"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[مي[– [مي[– [مي]</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يكرر المتعلمون : [مي] - [مي] - [مي]. </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15A2707E-121B-765F-3254-318139235B77}"/>
              </a:ext>
            </a:extLst>
          </p:cNvPr>
          <p:cNvSpPr txBox="1"/>
          <p:nvPr/>
        </p:nvSpPr>
        <p:spPr>
          <a:xfrm>
            <a:off x="3382483" y="908942"/>
            <a:ext cx="3200400" cy="4508927"/>
          </a:xfrm>
          <a:prstGeom prst="rect">
            <a:avLst/>
          </a:prstGeom>
          <a:noFill/>
        </p:spPr>
        <p:txBody>
          <a:bodyPr wrap="square" rtlCol="0">
            <a:spAutoFit/>
          </a:bodyPr>
          <a:lstStyle/>
          <a:p>
            <a:r>
              <a:rPr lang="ar-MA" sz="28700" b="1" dirty="0">
                <a:solidFill>
                  <a:srgbClr val="FF0000"/>
                </a:solidFill>
                <a:latin typeface="Microsoft Uighur" panose="02000000000000000000" pitchFamily="2" charset="-78"/>
                <a:cs typeface="Microsoft Uighur" panose="02000000000000000000" pitchFamily="2" charset="-78"/>
                <a:sym typeface="Calibri"/>
              </a:rPr>
              <a:t>مي</a:t>
            </a:r>
            <a:endParaRPr lang="fr-MA" sz="1100" b="1" dirty="0">
              <a:solidFill>
                <a:srgbClr val="FF0000"/>
              </a:solidFill>
            </a:endParaRPr>
          </a:p>
        </p:txBody>
      </p:sp>
      <p:sp>
        <p:nvSpPr>
          <p:cNvPr id="13" name="Rectangle : coins arrondis 12">
            <a:extLst>
              <a:ext uri="{FF2B5EF4-FFF2-40B4-BE49-F238E27FC236}">
                <a16:creationId xmlns:a16="http://schemas.microsoft.com/office/drawing/2014/main" id="{751B4D68-8557-272C-9E5B-B0A2DEA49F68}"/>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7AFFB9BD-1265-9A29-3F5C-5F9B52075C50}"/>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1C82DDA8-BEBA-634A-B48C-A8A693AA7C7F}"/>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3653F216-1D3C-D3DD-4C30-CDCCB6DC6F6D}"/>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9B04C215-A0F7-0A5D-5A58-CF5234BD82EE}"/>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8" name="Picture 49" descr="A cartoon of a person teaching a group of children&#10;&#10;Description automatically generated">
            <a:extLst>
              <a:ext uri="{FF2B5EF4-FFF2-40B4-BE49-F238E27FC236}">
                <a16:creationId xmlns:a16="http://schemas.microsoft.com/office/drawing/2014/main" id="{085A256D-72C9-BE56-D0C7-85ED7A89D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851439"/>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503676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1" name="ZoneTexte 10">
            <a:extLst>
              <a:ext uri="{FF2B5EF4-FFF2-40B4-BE49-F238E27FC236}">
                <a16:creationId xmlns:a16="http://schemas.microsoft.com/office/drawing/2014/main" id="{FE902929-6916-7636-77D5-422CEB41BC7D}"/>
              </a:ext>
            </a:extLst>
          </p:cNvPr>
          <p:cNvSpPr txBox="1"/>
          <p:nvPr/>
        </p:nvSpPr>
        <p:spPr>
          <a:xfrm>
            <a:off x="2392767" y="1244579"/>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ا              ما </a:t>
            </a:r>
            <a:endParaRPr lang="fr-MA" sz="600" b="1" dirty="0">
              <a:solidFill>
                <a:schemeClr val="accent5">
                  <a:lumMod val="50000"/>
                </a:schemeClr>
              </a:solidFill>
            </a:endParaRPr>
          </a:p>
        </p:txBody>
      </p:sp>
      <p:sp>
        <p:nvSpPr>
          <p:cNvPr id="14" name="ZoneTexte 13">
            <a:extLst>
              <a:ext uri="{FF2B5EF4-FFF2-40B4-BE49-F238E27FC236}">
                <a16:creationId xmlns:a16="http://schemas.microsoft.com/office/drawing/2014/main" id="{5981DDE1-5285-E240-FE42-75FEC5A66D7D}"/>
              </a:ext>
            </a:extLst>
          </p:cNvPr>
          <p:cNvSpPr txBox="1"/>
          <p:nvPr/>
        </p:nvSpPr>
        <p:spPr>
          <a:xfrm>
            <a:off x="2235196" y="2330246"/>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و              مو </a:t>
            </a:r>
            <a:endParaRPr lang="fr-MA" sz="600" b="1" dirty="0">
              <a:solidFill>
                <a:schemeClr val="accent5">
                  <a:lumMod val="50000"/>
                </a:schemeClr>
              </a:solidFill>
            </a:endParaRPr>
          </a:p>
        </p:txBody>
      </p:sp>
      <p:sp>
        <p:nvSpPr>
          <p:cNvPr id="15" name="ZoneTexte 14">
            <a:extLst>
              <a:ext uri="{FF2B5EF4-FFF2-40B4-BE49-F238E27FC236}">
                <a16:creationId xmlns:a16="http://schemas.microsoft.com/office/drawing/2014/main" id="{1F9CB0EA-2DDF-A2C0-C525-DA90D1B7A311}"/>
              </a:ext>
            </a:extLst>
          </p:cNvPr>
          <p:cNvSpPr txBox="1"/>
          <p:nvPr/>
        </p:nvSpPr>
        <p:spPr>
          <a:xfrm>
            <a:off x="2313981" y="3532609"/>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يـ              ميـ </a:t>
            </a:r>
            <a:endParaRPr lang="fr-MA" sz="600" b="1" dirty="0">
              <a:solidFill>
                <a:schemeClr val="accent5">
                  <a:lumMod val="50000"/>
                </a:schemeClr>
              </a:solidFill>
            </a:endParaRPr>
          </a:p>
        </p:txBody>
      </p:sp>
      <p:sp>
        <p:nvSpPr>
          <p:cNvPr id="16" name="ZoneTexte 15">
            <a:extLst>
              <a:ext uri="{FF2B5EF4-FFF2-40B4-BE49-F238E27FC236}">
                <a16:creationId xmlns:a16="http://schemas.microsoft.com/office/drawing/2014/main" id="{B1A0B9A6-4C02-B0AD-7180-2A55265C1FAE}"/>
              </a:ext>
            </a:extLst>
          </p:cNvPr>
          <p:cNvSpPr txBox="1"/>
          <p:nvPr/>
        </p:nvSpPr>
        <p:spPr>
          <a:xfrm>
            <a:off x="2056016" y="4725724"/>
            <a:ext cx="6166533" cy="1569660"/>
          </a:xfrm>
          <a:prstGeom prst="rect">
            <a:avLst/>
          </a:prstGeom>
          <a:noFill/>
        </p:spPr>
        <p:txBody>
          <a:bodyPr wrap="square" rtlCol="0">
            <a:spAutoFit/>
          </a:bodyPr>
          <a:lstStyle/>
          <a:p>
            <a:r>
              <a:rPr lang="ar-MA" sz="9600" b="1" dirty="0">
                <a:solidFill>
                  <a:schemeClr val="accent5">
                    <a:lumMod val="50000"/>
                  </a:schemeClr>
                </a:solidFill>
                <a:latin typeface="Microsoft Uighur" panose="02000000000000000000" pitchFamily="2" charset="-78"/>
                <a:cs typeface="Microsoft Uighur" panose="02000000000000000000" pitchFamily="2" charset="-78"/>
                <a:sym typeface="Calibri"/>
              </a:rPr>
              <a:t>مـ     ي             مي </a:t>
            </a:r>
            <a:endParaRPr lang="fr-MA" sz="600" b="1" dirty="0">
              <a:solidFill>
                <a:schemeClr val="accent5">
                  <a:lumMod val="50000"/>
                </a:schemeClr>
              </a:solidFill>
            </a:endParaRPr>
          </a:p>
        </p:txBody>
      </p:sp>
      <p:sp>
        <p:nvSpPr>
          <p:cNvPr id="8" name="Signe Moins 7">
            <a:extLst>
              <a:ext uri="{FF2B5EF4-FFF2-40B4-BE49-F238E27FC236}">
                <a16:creationId xmlns:a16="http://schemas.microsoft.com/office/drawing/2014/main" id="{CF83C7D7-FDD1-39A8-87B1-8DE04ABD83B1}"/>
              </a:ext>
            </a:extLst>
          </p:cNvPr>
          <p:cNvSpPr/>
          <p:nvPr/>
        </p:nvSpPr>
        <p:spPr>
          <a:xfrm>
            <a:off x="6467840" y="2150059"/>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0" name="Flèche : gauche 9">
            <a:extLst>
              <a:ext uri="{FF2B5EF4-FFF2-40B4-BE49-F238E27FC236}">
                <a16:creationId xmlns:a16="http://schemas.microsoft.com/office/drawing/2014/main" id="{1BEDC0AD-AD3A-0BE4-694D-89ED4D4D2B90}"/>
              </a:ext>
            </a:extLst>
          </p:cNvPr>
          <p:cNvSpPr/>
          <p:nvPr/>
        </p:nvSpPr>
        <p:spPr>
          <a:xfrm>
            <a:off x="3777810" y="2225610"/>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2" name="Signe Moins 11">
            <a:extLst>
              <a:ext uri="{FF2B5EF4-FFF2-40B4-BE49-F238E27FC236}">
                <a16:creationId xmlns:a16="http://schemas.microsoft.com/office/drawing/2014/main" id="{FB0392F9-695C-B6B3-7627-D5CA1B3CA871}"/>
              </a:ext>
            </a:extLst>
          </p:cNvPr>
          <p:cNvSpPr/>
          <p:nvPr/>
        </p:nvSpPr>
        <p:spPr>
          <a:xfrm>
            <a:off x="6467840" y="3231772"/>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7" name="Flèche : gauche 16">
            <a:extLst>
              <a:ext uri="{FF2B5EF4-FFF2-40B4-BE49-F238E27FC236}">
                <a16:creationId xmlns:a16="http://schemas.microsoft.com/office/drawing/2014/main" id="{72C39528-F4B0-8538-0741-21FC6F240C72}"/>
              </a:ext>
            </a:extLst>
          </p:cNvPr>
          <p:cNvSpPr/>
          <p:nvPr/>
        </p:nvSpPr>
        <p:spPr>
          <a:xfrm>
            <a:off x="3777810" y="3305694"/>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9" name="Signe Moins 18">
            <a:extLst>
              <a:ext uri="{FF2B5EF4-FFF2-40B4-BE49-F238E27FC236}">
                <a16:creationId xmlns:a16="http://schemas.microsoft.com/office/drawing/2014/main" id="{978BDC8F-41B2-E052-BDD7-B54E6D11D15C}"/>
              </a:ext>
            </a:extLst>
          </p:cNvPr>
          <p:cNvSpPr/>
          <p:nvPr/>
        </p:nvSpPr>
        <p:spPr>
          <a:xfrm>
            <a:off x="6467840" y="4429720"/>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21" name="Flèche : gauche 20">
            <a:extLst>
              <a:ext uri="{FF2B5EF4-FFF2-40B4-BE49-F238E27FC236}">
                <a16:creationId xmlns:a16="http://schemas.microsoft.com/office/drawing/2014/main" id="{755E8479-6209-7A12-14BC-9C2388D741A1}"/>
              </a:ext>
            </a:extLst>
          </p:cNvPr>
          <p:cNvSpPr/>
          <p:nvPr/>
        </p:nvSpPr>
        <p:spPr>
          <a:xfrm>
            <a:off x="3777810" y="4505271"/>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2" name="Signe Moins 21">
            <a:extLst>
              <a:ext uri="{FF2B5EF4-FFF2-40B4-BE49-F238E27FC236}">
                <a16:creationId xmlns:a16="http://schemas.microsoft.com/office/drawing/2014/main" id="{4BC1E80A-9AD6-64EE-D3BB-646AE534243F}"/>
              </a:ext>
            </a:extLst>
          </p:cNvPr>
          <p:cNvSpPr/>
          <p:nvPr/>
        </p:nvSpPr>
        <p:spPr>
          <a:xfrm>
            <a:off x="6467840" y="5603365"/>
            <a:ext cx="234734" cy="228600"/>
          </a:xfrm>
          <a:prstGeom prst="mathMinus">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23" name="Flèche : gauche 22">
            <a:extLst>
              <a:ext uri="{FF2B5EF4-FFF2-40B4-BE49-F238E27FC236}">
                <a16:creationId xmlns:a16="http://schemas.microsoft.com/office/drawing/2014/main" id="{82B8AD2C-2A5D-1BC1-55C2-59B7C5E3AEA6}"/>
              </a:ext>
            </a:extLst>
          </p:cNvPr>
          <p:cNvSpPr/>
          <p:nvPr/>
        </p:nvSpPr>
        <p:spPr>
          <a:xfrm>
            <a:off x="3777810" y="5678916"/>
            <a:ext cx="1485900" cy="95250"/>
          </a:xfrm>
          <a:prstGeom prst="lef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Rectangle : coins arrondis 28">
            <a:extLst>
              <a:ext uri="{FF2B5EF4-FFF2-40B4-BE49-F238E27FC236}">
                <a16:creationId xmlns:a16="http://schemas.microsoft.com/office/drawing/2014/main" id="{03322F9D-6EDD-117B-5F31-C7447384179E}"/>
              </a:ext>
            </a:extLst>
          </p:cNvPr>
          <p:cNvSpPr/>
          <p:nvPr/>
        </p:nvSpPr>
        <p:spPr>
          <a:xfrm>
            <a:off x="5559407" y="1568261"/>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Rectangle : coins arrondis 29">
            <a:extLst>
              <a:ext uri="{FF2B5EF4-FFF2-40B4-BE49-F238E27FC236}">
                <a16:creationId xmlns:a16="http://schemas.microsoft.com/office/drawing/2014/main" id="{FBE6674C-FEBF-2818-BAD9-B9217A96A69F}"/>
              </a:ext>
            </a:extLst>
          </p:cNvPr>
          <p:cNvSpPr/>
          <p:nvPr/>
        </p:nvSpPr>
        <p:spPr>
          <a:xfrm>
            <a:off x="5529885" y="2883303"/>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1" name="Rectangle : coins arrondis 30">
            <a:extLst>
              <a:ext uri="{FF2B5EF4-FFF2-40B4-BE49-F238E27FC236}">
                <a16:creationId xmlns:a16="http://schemas.microsoft.com/office/drawing/2014/main" id="{7E52FC72-7BD6-C3A5-3CED-35300056F58A}"/>
              </a:ext>
            </a:extLst>
          </p:cNvPr>
          <p:cNvSpPr/>
          <p:nvPr/>
        </p:nvSpPr>
        <p:spPr>
          <a:xfrm>
            <a:off x="5537336" y="4111480"/>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 coins arrondis 31">
            <a:extLst>
              <a:ext uri="{FF2B5EF4-FFF2-40B4-BE49-F238E27FC236}">
                <a16:creationId xmlns:a16="http://schemas.microsoft.com/office/drawing/2014/main" id="{C8C157AE-27BF-AF4F-3585-E69134C2A1AB}"/>
              </a:ext>
            </a:extLst>
          </p:cNvPr>
          <p:cNvSpPr/>
          <p:nvPr/>
        </p:nvSpPr>
        <p:spPr>
          <a:xfrm>
            <a:off x="5536217" y="5267394"/>
            <a:ext cx="685800" cy="91992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37" name="Picture 10" descr="A teacher teaching a group of children in a classroom&#10;&#10;Description automatically generated">
            <a:extLst>
              <a:ext uri="{FF2B5EF4-FFF2-40B4-BE49-F238E27FC236}">
                <a16:creationId xmlns:a16="http://schemas.microsoft.com/office/drawing/2014/main" id="{2F167CC8-216F-D6FE-466F-C4289B0CCB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946" y="879647"/>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a:extLst>
              <a:ext uri="{FF2B5EF4-FFF2-40B4-BE49-F238E27FC236}">
                <a16:creationId xmlns:a16="http://schemas.microsoft.com/office/drawing/2014/main" id="{AF09DA8C-3734-6B33-E054-988785356BE8}"/>
              </a:ext>
            </a:extLst>
          </p:cNvPr>
          <p:cNvSpPr txBox="1"/>
          <p:nvPr/>
        </p:nvSpPr>
        <p:spPr>
          <a:xfrm>
            <a:off x="871372" y="538238"/>
            <a:ext cx="7351177"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لنقرأ معاً.</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الأستاذ مع المتعلمين  مستعملا إشارات الحركات.  </a:t>
            </a:r>
          </a:p>
        </p:txBody>
      </p:sp>
      <p:sp>
        <p:nvSpPr>
          <p:cNvPr id="24" name="Rectangle : coins arrondis 23">
            <a:extLst>
              <a:ext uri="{FF2B5EF4-FFF2-40B4-BE49-F238E27FC236}">
                <a16:creationId xmlns:a16="http://schemas.microsoft.com/office/drawing/2014/main" id="{2B1B0D8C-62A6-D451-DD45-93129BA296F5}"/>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25" name="Rectangle : coins arrondis 24">
            <a:extLst>
              <a:ext uri="{FF2B5EF4-FFF2-40B4-BE49-F238E27FC236}">
                <a16:creationId xmlns:a16="http://schemas.microsoft.com/office/drawing/2014/main" id="{38724EC1-1FC3-CD05-95AD-1412B78B24CF}"/>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6" name="Rectangle : coins arrondis 25">
            <a:extLst>
              <a:ext uri="{FF2B5EF4-FFF2-40B4-BE49-F238E27FC236}">
                <a16:creationId xmlns:a16="http://schemas.microsoft.com/office/drawing/2014/main" id="{502ED351-527C-D7F7-1912-8E76DD1B30E5}"/>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7" name="Rectangle : coins arrondis 26">
            <a:extLst>
              <a:ext uri="{FF2B5EF4-FFF2-40B4-BE49-F238E27FC236}">
                <a16:creationId xmlns:a16="http://schemas.microsoft.com/office/drawing/2014/main" id="{485A7826-E6B4-9775-154D-8EED2FB20538}"/>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8" name="Rectangle : coins arrondis 27">
            <a:extLst>
              <a:ext uri="{FF2B5EF4-FFF2-40B4-BE49-F238E27FC236}">
                <a16:creationId xmlns:a16="http://schemas.microsoft.com/office/drawing/2014/main" id="{386A8315-0096-0A7E-1F1D-925BA14E8C36}"/>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17344734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3969-F01C-C543-4A65-2DBE90A5487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F88FDD8-D113-F9A7-F53E-AB8D1112DDB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9233682-4C56-1593-5911-6C9B1CDB5BDA}"/>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91AC4936-A2B0-88EF-A9A5-D0EED23B6A0B}"/>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15D8E7D-52BB-3992-7780-C71BB59EF050}"/>
                </a:ext>
              </a:extLst>
            </p:cNvPr>
            <p:cNvSpPr/>
            <p:nvPr/>
          </p:nvSpPr>
          <p:spPr>
            <a:xfrm>
              <a:off x="329910" y="330437"/>
              <a:ext cx="8496000" cy="1110426"/>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C11E47C0-1B95-3D22-ECC7-57609F09BC5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4305629-F43B-8C8B-85C2-67CE8887B6E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38F8B23-84DD-C162-4095-71A77BD20A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13603"/>
            <a:ext cx="344372" cy="328748"/>
          </a:xfrm>
          <a:prstGeom prst="rect">
            <a:avLst/>
          </a:prstGeom>
        </p:spPr>
      </p:pic>
      <p:grpSp>
        <p:nvGrpSpPr>
          <p:cNvPr id="15" name="Groupe 14">
            <a:extLst>
              <a:ext uri="{FF2B5EF4-FFF2-40B4-BE49-F238E27FC236}">
                <a16:creationId xmlns:a16="http://schemas.microsoft.com/office/drawing/2014/main" id="{BC8F4639-F5EB-FA0F-33E2-E4311FAE9CF9}"/>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03985E9E-F6ED-E319-888A-F14C0E2F176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1C386D3A-DB33-959B-8FA9-F52F674410D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D6AC10D0-7540-E573-7EAE-40940656006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DB66A1FA-4892-28E4-8011-CFF34A6ECA2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258F6A56-3271-B632-AB0E-EC387A88088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64ED8273-9513-06DF-F22B-5D173B6C9D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861" y="810669"/>
            <a:ext cx="1043673" cy="1182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ZoneTexte 6">
            <a:extLst>
              <a:ext uri="{FF2B5EF4-FFF2-40B4-BE49-F238E27FC236}">
                <a16:creationId xmlns:a16="http://schemas.microsoft.com/office/drawing/2014/main" id="{97E69AB1-3FAD-23E4-6CC3-EF9EE93280FC}"/>
              </a:ext>
            </a:extLst>
          </p:cNvPr>
          <p:cNvSpPr txBox="1"/>
          <p:nvPr/>
        </p:nvSpPr>
        <p:spPr>
          <a:xfrm>
            <a:off x="916240" y="3886741"/>
            <a:ext cx="10667886" cy="1323439"/>
          </a:xfrm>
          <a:prstGeom prst="rect">
            <a:avLst/>
          </a:prstGeom>
          <a:noFill/>
        </p:spPr>
        <p:txBody>
          <a:bodyPr wrap="square">
            <a:spAutoFit/>
          </a:bodyPr>
          <a:lstStyle/>
          <a:p>
            <a:r>
              <a:rPr lang="ar-MA" sz="8000" b="1" dirty="0">
                <a:solidFill>
                  <a:schemeClr val="accent5">
                    <a:lumMod val="50000"/>
                  </a:schemeClr>
                </a:solidFill>
                <a:latin typeface="Microsoft Uighur" panose="02000000000000000000" pitchFamily="2" charset="-78"/>
                <a:cs typeface="Microsoft Uighur" panose="02000000000000000000" pitchFamily="2" charset="-78"/>
              </a:rPr>
              <a:t>ـميـ  ما  مي  ـمو  </a:t>
            </a:r>
            <a:r>
              <a:rPr lang="ar-MA" sz="8000" b="1" dirty="0" err="1">
                <a:solidFill>
                  <a:schemeClr val="accent5">
                    <a:lumMod val="50000"/>
                  </a:schemeClr>
                </a:solidFill>
                <a:latin typeface="Microsoft Uighur" panose="02000000000000000000" pitchFamily="2" charset="-78"/>
                <a:cs typeface="Microsoft Uighur" panose="02000000000000000000" pitchFamily="2" charset="-78"/>
              </a:rPr>
              <a:t>مو</a:t>
            </a:r>
            <a:r>
              <a:rPr lang="ar-MA" sz="8000" b="1" dirty="0">
                <a:solidFill>
                  <a:schemeClr val="accent5">
                    <a:lumMod val="50000"/>
                  </a:schemeClr>
                </a:solidFill>
                <a:latin typeface="Microsoft Uighur" panose="02000000000000000000" pitchFamily="2" charset="-78"/>
                <a:cs typeface="Microsoft Uighur" panose="02000000000000000000" pitchFamily="2" charset="-78"/>
              </a:rPr>
              <a:t>  مي  ما  ميـ</a:t>
            </a:r>
            <a:endParaRPr lang="fr-FR"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1" name="Google Shape;1820;p109">
            <a:extLst>
              <a:ext uri="{FF2B5EF4-FFF2-40B4-BE49-F238E27FC236}">
                <a16:creationId xmlns:a16="http://schemas.microsoft.com/office/drawing/2014/main" id="{21544945-F03F-0FAC-F257-FD42201501B2}"/>
              </a:ext>
            </a:extLst>
          </p:cNvPr>
          <p:cNvSpPr txBox="1"/>
          <p:nvPr/>
        </p:nvSpPr>
        <p:spPr>
          <a:xfrm>
            <a:off x="548034" y="497516"/>
            <a:ext cx="7764105" cy="101562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يقرأ ؟</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يعين المدرس بعض المتعلمين للقراءة بشكل فردي. يغير ترتيب القراءة في كل مرة.</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 يحرص على رصد الأخطاء وتصحيحها. </a:t>
            </a:r>
          </a:p>
        </p:txBody>
      </p:sp>
    </p:spTree>
    <p:extLst>
      <p:ext uri="{BB962C8B-B14F-4D97-AF65-F5344CB8AC3E}">
        <p14:creationId xmlns:p14="http://schemas.microsoft.com/office/powerpoint/2010/main" val="39160056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F15D5-33E7-061D-AF1F-3EEF67B1B42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D28B20-8473-3E3F-3C30-F564F05268D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E8371D1-899A-253D-E3DA-3A3FFA18D27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9BD66FE-143A-9530-66EC-D823C8E5B029}"/>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FFE4C93-A363-EDEB-1B49-9EB876487EF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8A4E740-C97F-E242-334C-E8417136181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88AF048-0450-45F0-9CC5-312076A4450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9C5497BF-6C6A-C00A-CC4F-6AA6F19248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55A35548-0245-C864-CED9-70EBF2BDAF21}"/>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21، اقرؤوا مقاطع حرف الميم.</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يشرح الأستاذ التعليمة ويواكب إنجازات المتعلمين. يقدم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BA24B7B0-CE7D-0F6C-9B4F-D95172D16A35}"/>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E9D2105D-8101-B469-08A4-A5EC1D82EEA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1CFC53D6-73AF-0148-DD81-E7C81F3D4D7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E6AF7E7E-32B8-93DE-84C5-89907A34B9D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DF9A2636-ED49-E7A3-1D4F-E1A2FDD4684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5607BAD4-AE97-1BF0-8887-18ABCFF0098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E42AED5E-CD09-344A-EAE6-FE29E5EBE3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FF7181D3-9AF8-2B85-0C7A-899C16266D39}"/>
              </a:ext>
            </a:extLst>
          </p:cNvPr>
          <p:cNvPicPr>
            <a:picLocks noChangeAspect="1"/>
          </p:cNvPicPr>
          <p:nvPr/>
        </p:nvPicPr>
        <p:blipFill>
          <a:blip r:embed="rId5"/>
          <a:stretch>
            <a:fillRect/>
          </a:stretch>
        </p:blipFill>
        <p:spPr>
          <a:xfrm>
            <a:off x="329910" y="2455525"/>
            <a:ext cx="8496000" cy="4003642"/>
          </a:xfrm>
          <a:prstGeom prst="rect">
            <a:avLst/>
          </a:prstGeom>
        </p:spPr>
      </p:pic>
    </p:spTree>
    <p:extLst>
      <p:ext uri="{BB962C8B-B14F-4D97-AF65-F5344CB8AC3E}">
        <p14:creationId xmlns:p14="http://schemas.microsoft.com/office/powerpoint/2010/main" val="1396144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15" name="ZoneTexte 14">
            <a:extLst>
              <a:ext uri="{FF2B5EF4-FFF2-40B4-BE49-F238E27FC236}">
                <a16:creationId xmlns:a16="http://schemas.microsoft.com/office/drawing/2014/main" id="{61EC25F6-95A1-3FA7-97E2-D68AD6EE6142}"/>
              </a:ext>
            </a:extLst>
          </p:cNvPr>
          <p:cNvSpPr txBox="1"/>
          <p:nvPr/>
        </p:nvSpPr>
        <p:spPr>
          <a:xfrm>
            <a:off x="2422465" y="522968"/>
            <a:ext cx="5633358"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قفوا، سنردد أنشودة أنا فنان.</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الأنشودة بحركات من اقتراح الأستاذ.</a:t>
            </a:r>
          </a:p>
        </p:txBody>
      </p:sp>
      <p:pic>
        <p:nvPicPr>
          <p:cNvPr id="10" name="VID-20241026-WA0122">
            <a:hlinkClick r:id="" action="ppaction://media"/>
            <a:extLst>
              <a:ext uri="{FF2B5EF4-FFF2-40B4-BE49-F238E27FC236}">
                <a16:creationId xmlns:a16="http://schemas.microsoft.com/office/drawing/2014/main" id="{4379FD72-DD74-8382-B1B3-30AEC64852C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42356" y="1640321"/>
            <a:ext cx="7859288" cy="4322611"/>
          </a:xfrm>
          <a:prstGeom prst="rect">
            <a:avLst/>
          </a:prstGeom>
        </p:spPr>
      </p:pic>
      <p:sp>
        <p:nvSpPr>
          <p:cNvPr id="2" name="Rectangle : coins arrondis 1">
            <a:extLst>
              <a:ext uri="{FF2B5EF4-FFF2-40B4-BE49-F238E27FC236}">
                <a16:creationId xmlns:a16="http://schemas.microsoft.com/office/drawing/2014/main" id="{A618D8FB-DAF3-F0B3-66B5-7C20D937A2A7}"/>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B19A8AA9-39B6-BFA6-2FCB-5070A48306EB}"/>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8" name="Rectangle : coins arrondis 7">
            <a:extLst>
              <a:ext uri="{FF2B5EF4-FFF2-40B4-BE49-F238E27FC236}">
                <a16:creationId xmlns:a16="http://schemas.microsoft.com/office/drawing/2014/main" id="{D944CF12-92A9-1921-3CB8-90D49D4DEA01}"/>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1" name="Rectangle : coins arrondis 10">
            <a:extLst>
              <a:ext uri="{FF2B5EF4-FFF2-40B4-BE49-F238E27FC236}">
                <a16:creationId xmlns:a16="http://schemas.microsoft.com/office/drawing/2014/main" id="{84852C2D-C75F-C012-0726-9C5A758A233C}"/>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2" name="Rectangle : coins arrondis 11">
            <a:extLst>
              <a:ext uri="{FF2B5EF4-FFF2-40B4-BE49-F238E27FC236}">
                <a16:creationId xmlns:a16="http://schemas.microsoft.com/office/drawing/2014/main" id="{0F2AB67C-3B6A-9B9F-08C6-402372345BFC}"/>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169336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0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35341-9FDB-D477-F0FF-0C4C10036C1D}"/>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382F1DBF-AD48-01EC-67E3-3149DFF53882}"/>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8975DBE9-DC9F-8C8B-3E6B-7AA059B7FC5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827D1DE5-2F6B-DB23-66BC-1969FD850F24}"/>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F73A1D8D-4581-ED4E-100B-B6A0D6E078CF}"/>
              </a:ext>
            </a:extLst>
          </p:cNvPr>
          <p:cNvGrpSpPr/>
          <p:nvPr/>
        </p:nvGrpSpPr>
        <p:grpSpPr>
          <a:xfrm>
            <a:off x="466364" y="1809265"/>
            <a:ext cx="8168503" cy="2777899"/>
            <a:chOff x="466364" y="1809265"/>
            <a:chExt cx="8168503" cy="2777899"/>
          </a:xfrm>
        </p:grpSpPr>
        <p:sp>
          <p:nvSpPr>
            <p:cNvPr id="4" name="ZoneTexte 3">
              <a:extLst>
                <a:ext uri="{FF2B5EF4-FFF2-40B4-BE49-F238E27FC236}">
                  <a16:creationId xmlns:a16="http://schemas.microsoft.com/office/drawing/2014/main" id="{BE552BB8-9202-4E53-DF12-6379037485EC}"/>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0A61E3D9-D612-864F-A1B0-509F174E2170}"/>
                </a:ext>
              </a:extLst>
            </p:cNvPr>
            <p:cNvSpPr txBox="1"/>
            <p:nvPr/>
          </p:nvSpPr>
          <p:spPr>
            <a:xfrm>
              <a:off x="466364" y="3017504"/>
              <a:ext cx="8168503" cy="1569660"/>
            </a:xfrm>
            <a:prstGeom prst="rect">
              <a:avLst/>
            </a:prstGeom>
            <a:noFill/>
          </p:spPr>
          <p:txBody>
            <a:bodyPr wrap="square" rtlCol="0">
              <a:spAutoFit/>
            </a:bodyPr>
            <a:lstStyle/>
            <a:p>
              <a:pPr algn="ctr" defTabSz="685834" rtl="1">
                <a:defRPr/>
              </a:pPr>
              <a:r>
                <a:rPr lang="ar-MA" sz="2400" b="1" dirty="0">
                  <a:solidFill>
                    <a:schemeClr val="bg1">
                      <a:lumMod val="75000"/>
                    </a:schemeClr>
                  </a:solidFill>
                  <a:latin typeface="Dosis" pitchFamily="2" charset="0"/>
                  <a:cs typeface="Calibri" panose="020F0502020204030204" pitchFamily="34" charset="0"/>
                </a:rPr>
                <a:t>تعرف الصوت [م] وتمييزه ونطقه؛ </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ربط الصوت [م] برسمه الخطي؛</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مقاطع حرف الميم مع الحركات القصيرة والطويلة؛</a:t>
              </a:r>
            </a:p>
            <a:p>
              <a:pPr algn="ctr" defTabSz="685834" rtl="1">
                <a:defRPr/>
              </a:pPr>
              <a:r>
                <a:rPr lang="ar-MA" sz="2400" b="1" dirty="0">
                  <a:solidFill>
                    <a:srgbClr val="3795AF"/>
                  </a:solidFill>
                  <a:latin typeface="Dosis" pitchFamily="2" charset="0"/>
                  <a:cs typeface="Calibri" panose="020F0502020204030204" pitchFamily="34" charset="0"/>
                </a:rPr>
                <a:t>رسم حرف الميم معزولا ومع الحركات القصيرة والطويلة.</a:t>
              </a:r>
            </a:p>
          </p:txBody>
        </p:sp>
      </p:grpSp>
    </p:spTree>
    <p:extLst>
      <p:ext uri="{BB962C8B-B14F-4D97-AF65-F5344CB8AC3E}">
        <p14:creationId xmlns:p14="http://schemas.microsoft.com/office/powerpoint/2010/main" val="7980527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68692"/>
            <a:ext cx="344372" cy="328748"/>
          </a:xfrm>
          <a:prstGeom prst="rect">
            <a:avLst/>
          </a:prstGeom>
        </p:spPr>
      </p:pic>
      <p:sp>
        <p:nvSpPr>
          <p:cNvPr id="4" name="ZoneTexte 3">
            <a:extLst>
              <a:ext uri="{FF2B5EF4-FFF2-40B4-BE49-F238E27FC236}">
                <a16:creationId xmlns:a16="http://schemas.microsoft.com/office/drawing/2014/main" id="{2260318C-935A-CB7B-2CFD-1DFB2BBFA478}"/>
              </a:ext>
            </a:extLst>
          </p:cNvPr>
          <p:cNvSpPr txBox="1"/>
          <p:nvPr/>
        </p:nvSpPr>
        <p:spPr>
          <a:xfrm>
            <a:off x="3247220" y="633011"/>
            <a:ext cx="5064919"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سنتعلم كيف نكتب حرف الميم  منفردا.</a:t>
            </a:r>
          </a:p>
        </p:txBody>
      </p:sp>
      <p:grpSp>
        <p:nvGrpSpPr>
          <p:cNvPr id="15" name="Groupe 14">
            <a:extLst>
              <a:ext uri="{FF2B5EF4-FFF2-40B4-BE49-F238E27FC236}">
                <a16:creationId xmlns:a16="http://schemas.microsoft.com/office/drawing/2014/main" id="{DC52979A-7C88-ABDE-97F1-59C8BDD27BED}"/>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FF2972F9-9A15-34AD-38D4-0B741F78176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EE8438EC-4A90-9831-5EA2-33EB28C06EE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3A3DCAC3-B88B-5A9F-A52B-E5300B9400A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9947AB80-1CC9-EBBD-480E-0970D77F9EBC}"/>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51D14FC1-33ED-A3C7-5DDD-C18D72CBC44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4F5F7E17-CF79-DD88-C4D7-B6A060B9EF4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7489" y="816573"/>
            <a:ext cx="980441" cy="792000"/>
          </a:xfrm>
          <a:prstGeom prst="rect">
            <a:avLst/>
          </a:prstGeom>
        </p:spPr>
      </p:pic>
      <p:pic>
        <p:nvPicPr>
          <p:cNvPr id="11" name="Image 10">
            <a:extLst>
              <a:ext uri="{FF2B5EF4-FFF2-40B4-BE49-F238E27FC236}">
                <a16:creationId xmlns:a16="http://schemas.microsoft.com/office/drawing/2014/main" id="{C25A2B29-75A3-B186-5E1B-E6529FBB305B}"/>
              </a:ext>
            </a:extLst>
          </p:cNvPr>
          <p:cNvPicPr>
            <a:picLocks noChangeAspect="1"/>
          </p:cNvPicPr>
          <p:nvPr/>
        </p:nvPicPr>
        <p:blipFill>
          <a:blip r:embed="rId5"/>
          <a:stretch>
            <a:fillRect/>
          </a:stretch>
        </p:blipFill>
        <p:spPr>
          <a:xfrm>
            <a:off x="3071813" y="1971674"/>
            <a:ext cx="3081338" cy="3733801"/>
          </a:xfrm>
          <a:prstGeom prst="rect">
            <a:avLst/>
          </a:prstGeom>
        </p:spPr>
      </p:pic>
    </p:spTree>
    <p:extLst>
      <p:ext uri="{BB962C8B-B14F-4D97-AF65-F5344CB8AC3E}">
        <p14:creationId xmlns:p14="http://schemas.microsoft.com/office/powerpoint/2010/main" val="32125828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3D9CD091-69BE-C901-8BE9-3BE42C4875F6}"/>
              </a:ext>
            </a:extLst>
          </p:cNvPr>
          <p:cNvSpPr txBox="1"/>
          <p:nvPr/>
        </p:nvSpPr>
        <p:spPr>
          <a:xfrm>
            <a:off x="485665" y="479696"/>
            <a:ext cx="7817778" cy="98488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لاحظوا جيدا كيف يُكتب حرف الميم في بداية الكلمة.</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وصف مسار الحرف ومقاييسه مع تمرير  الأصبع عليه.</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MA" sz="1800" b="0" i="1"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grpSp>
        <p:nvGrpSpPr>
          <p:cNvPr id="11" name="Groupe 10">
            <a:extLst>
              <a:ext uri="{FF2B5EF4-FFF2-40B4-BE49-F238E27FC236}">
                <a16:creationId xmlns:a16="http://schemas.microsoft.com/office/drawing/2014/main" id="{15244E42-D95D-B42C-BA9C-3B459BA824E0}"/>
              </a:ext>
            </a:extLst>
          </p:cNvPr>
          <p:cNvGrpSpPr/>
          <p:nvPr/>
        </p:nvGrpSpPr>
        <p:grpSpPr>
          <a:xfrm>
            <a:off x="422071" y="716437"/>
            <a:ext cx="925962" cy="925962"/>
            <a:chOff x="422071" y="716437"/>
            <a:chExt cx="925962" cy="925962"/>
          </a:xfrm>
        </p:grpSpPr>
        <p:sp>
          <p:nvSpPr>
            <p:cNvPr id="12" name="Rectangle : coins arrondis 11">
              <a:extLst>
                <a:ext uri="{FF2B5EF4-FFF2-40B4-BE49-F238E27FC236}">
                  <a16:creationId xmlns:a16="http://schemas.microsoft.com/office/drawing/2014/main" id="{A3AD8DC8-64D7-1371-117C-607AF41AAA29}"/>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75C5B55-D913-8E7E-A5A4-6EA68C92FE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9" name="Groupe 18">
            <a:extLst>
              <a:ext uri="{FF2B5EF4-FFF2-40B4-BE49-F238E27FC236}">
                <a16:creationId xmlns:a16="http://schemas.microsoft.com/office/drawing/2014/main" id="{288F0176-00A5-6743-F63E-D98615F64C0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A698B2DD-CEAB-4AA1-F7D9-16FCFA2E1F6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83309694-1B01-BA56-907A-6421C520C76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4FA57CAB-1868-D889-2043-64F9809F4F0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5C94F8CA-F68F-1F5E-210B-186BFC551DC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7AA636EC-66C1-8A13-6186-1DC2ED1216D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BE109EBE-AF0B-0415-2E10-CC6E84D08134}"/>
              </a:ext>
            </a:extLst>
          </p:cNvPr>
          <p:cNvPicPr>
            <a:picLocks noChangeAspect="1"/>
          </p:cNvPicPr>
          <p:nvPr/>
        </p:nvPicPr>
        <p:blipFill>
          <a:blip r:embed="rId5"/>
          <a:stretch>
            <a:fillRect/>
          </a:stretch>
        </p:blipFill>
        <p:spPr>
          <a:xfrm>
            <a:off x="1130991" y="2327283"/>
            <a:ext cx="7115175" cy="2657475"/>
          </a:xfrm>
          <a:prstGeom prst="rect">
            <a:avLst/>
          </a:prstGeom>
        </p:spPr>
      </p:pic>
    </p:spTree>
    <p:extLst>
      <p:ext uri="{BB962C8B-B14F-4D97-AF65-F5344CB8AC3E}">
        <p14:creationId xmlns:p14="http://schemas.microsoft.com/office/powerpoint/2010/main" val="14366870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475816"/>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سأكتب الآن الحرف على سبورة الكتابة. انتبهوا جيدا.</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يكتب الأستاذ الحرف على سبورة مسطرة  واصفا مساره ومقاييسه.</a:t>
            </a:r>
          </a:p>
        </p:txBody>
      </p:sp>
      <p:grpSp>
        <p:nvGrpSpPr>
          <p:cNvPr id="15" name="Groupe 14">
            <a:extLst>
              <a:ext uri="{FF2B5EF4-FFF2-40B4-BE49-F238E27FC236}">
                <a16:creationId xmlns:a16="http://schemas.microsoft.com/office/drawing/2014/main" id="{47C193B2-3100-B923-D360-7A66D41AAF90}"/>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8FCD69EB-37B2-F4F7-A909-1568D1442CC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1A0DED76-ACCB-2DC9-D730-9CA7D7029E8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9726146-13C2-A513-CCC5-E13DD9A5CEE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CC939C3A-CE4E-1963-A906-E384ADFF737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230583E0-2EC1-1594-A41F-CCD0821E570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8" name="Groupe 7">
            <a:extLst>
              <a:ext uri="{FF2B5EF4-FFF2-40B4-BE49-F238E27FC236}">
                <a16:creationId xmlns:a16="http://schemas.microsoft.com/office/drawing/2014/main" id="{0F0B9827-4451-B307-F859-595D2201DD05}"/>
              </a:ext>
            </a:extLst>
          </p:cNvPr>
          <p:cNvGrpSpPr/>
          <p:nvPr/>
        </p:nvGrpSpPr>
        <p:grpSpPr>
          <a:xfrm>
            <a:off x="564946" y="658688"/>
            <a:ext cx="925962" cy="925962"/>
            <a:chOff x="422071" y="716437"/>
            <a:chExt cx="925962" cy="925962"/>
          </a:xfrm>
        </p:grpSpPr>
        <p:sp>
          <p:nvSpPr>
            <p:cNvPr id="10" name="Rectangle : coins arrondis 9">
              <a:extLst>
                <a:ext uri="{FF2B5EF4-FFF2-40B4-BE49-F238E27FC236}">
                  <a16:creationId xmlns:a16="http://schemas.microsoft.com/office/drawing/2014/main" id="{DD1D5026-910A-9DE2-84EA-97D23B6A4AE8}"/>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CE391CC6-88C0-2821-9A40-83637B9120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2" name="Image 11">
            <a:extLst>
              <a:ext uri="{FF2B5EF4-FFF2-40B4-BE49-F238E27FC236}">
                <a16:creationId xmlns:a16="http://schemas.microsoft.com/office/drawing/2014/main" id="{7B82A307-F6E7-4E9E-54BA-D49F0B8F350C}"/>
              </a:ext>
            </a:extLst>
          </p:cNvPr>
          <p:cNvPicPr>
            <a:picLocks noChangeAspect="1"/>
          </p:cNvPicPr>
          <p:nvPr/>
        </p:nvPicPr>
        <p:blipFill>
          <a:blip r:embed="rId5"/>
          <a:stretch>
            <a:fillRect/>
          </a:stretch>
        </p:blipFill>
        <p:spPr>
          <a:xfrm>
            <a:off x="1135606" y="2268676"/>
            <a:ext cx="7210425" cy="2390775"/>
          </a:xfrm>
          <a:prstGeom prst="rect">
            <a:avLst/>
          </a:prstGeom>
        </p:spPr>
      </p:pic>
    </p:spTree>
    <p:extLst>
      <p:ext uri="{BB962C8B-B14F-4D97-AF65-F5344CB8AC3E}">
        <p14:creationId xmlns:p14="http://schemas.microsoft.com/office/powerpoint/2010/main" val="25262856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465185"/>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دوركم، اكتبوا الحرف على الألواح</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على الجهة المسطرة من اللوحة، يكتب المتعلمون الحرف محترمين مساره ومقاييسه.</a:t>
            </a:r>
          </a:p>
        </p:txBody>
      </p:sp>
      <p:pic>
        <p:nvPicPr>
          <p:cNvPr id="17" name="Image 16">
            <a:extLst>
              <a:ext uri="{FF2B5EF4-FFF2-40B4-BE49-F238E27FC236}">
                <a16:creationId xmlns:a16="http://schemas.microsoft.com/office/drawing/2014/main" id="{6A725700-00D7-9A30-AC6A-38B5BAAB706C}"/>
              </a:ext>
            </a:extLst>
          </p:cNvPr>
          <p:cNvPicPr>
            <a:picLocks noChangeAspect="1"/>
          </p:cNvPicPr>
          <p:nvPr/>
        </p:nvPicPr>
        <p:blipFill>
          <a:blip r:embed="rId4"/>
          <a:stretch>
            <a:fillRect/>
          </a:stretch>
        </p:blipFill>
        <p:spPr>
          <a:xfrm>
            <a:off x="2458477" y="1860495"/>
            <a:ext cx="4095750" cy="3267075"/>
          </a:xfrm>
          <a:prstGeom prst="rect">
            <a:avLst/>
          </a:prstGeom>
        </p:spPr>
      </p:pic>
      <p:sp>
        <p:nvSpPr>
          <p:cNvPr id="19" name="ZoneTexte 18">
            <a:extLst>
              <a:ext uri="{FF2B5EF4-FFF2-40B4-BE49-F238E27FC236}">
                <a16:creationId xmlns:a16="http://schemas.microsoft.com/office/drawing/2014/main" id="{BF2E69CF-9F76-C17A-9A2B-A905042D605C}"/>
              </a:ext>
            </a:extLst>
          </p:cNvPr>
          <p:cNvSpPr txBox="1"/>
          <p:nvPr/>
        </p:nvSpPr>
        <p:spPr>
          <a:xfrm>
            <a:off x="4135704" y="2789473"/>
            <a:ext cx="2304661" cy="1862048"/>
          </a:xfrm>
          <a:prstGeom prst="rect">
            <a:avLst/>
          </a:prstGeom>
          <a:noFill/>
        </p:spPr>
        <p:txBody>
          <a:bodyPr wrap="square" rtlCol="0">
            <a:spAutoFit/>
          </a:bodyPr>
          <a:lstStyle/>
          <a:p>
            <a:r>
              <a:rPr lang="ar-MA" sz="11500" dirty="0">
                <a:solidFill>
                  <a:srgbClr val="FF0000"/>
                </a:solidFill>
                <a:latin typeface="Microsoft Uighur" panose="02000000000000000000" pitchFamily="2" charset="-78"/>
                <a:cs typeface="Microsoft Uighur" panose="02000000000000000000" pitchFamily="2" charset="-78"/>
              </a:rPr>
              <a:t>مــ</a:t>
            </a:r>
            <a:endParaRPr lang="fr-MA" sz="13800" dirty="0">
              <a:solidFill>
                <a:srgbClr val="FF0000"/>
              </a:solidFill>
              <a:latin typeface="Microsoft Uighur" panose="02000000000000000000" pitchFamily="2" charset="-78"/>
              <a:cs typeface="Microsoft Uighur" panose="02000000000000000000" pitchFamily="2" charset="-78"/>
            </a:endParaRPr>
          </a:p>
        </p:txBody>
      </p:sp>
      <p:grpSp>
        <p:nvGrpSpPr>
          <p:cNvPr id="16" name="Groupe 15">
            <a:extLst>
              <a:ext uri="{FF2B5EF4-FFF2-40B4-BE49-F238E27FC236}">
                <a16:creationId xmlns:a16="http://schemas.microsoft.com/office/drawing/2014/main" id="{31CDB6AA-668C-C107-3C02-9F48A277A7D0}"/>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53A8348F-982F-5485-AD72-1BA0477CC1F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D6916C6C-9C89-6FC7-85AE-4EF3F3F6915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D29D9EAB-7B64-39A9-B5F8-34133517D9D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89D1D2FD-2FF5-6EDD-CFD2-525D14B746D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97C6F4B-3AD4-1B16-AB25-A568289D907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4F98ADF6-6EB9-8EE4-D7BB-65D385B3BA7D}"/>
              </a:ext>
            </a:extLst>
          </p:cNvPr>
          <p:cNvPicPr>
            <a:picLocks noChangeAspect="1"/>
          </p:cNvPicPr>
          <p:nvPr/>
        </p:nvPicPr>
        <p:blipFill>
          <a:blip r:embed="rId5"/>
          <a:stretch>
            <a:fillRect/>
          </a:stretch>
        </p:blipFill>
        <p:spPr>
          <a:xfrm>
            <a:off x="713366" y="603531"/>
            <a:ext cx="1166393" cy="10654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247193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0842"/>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23632"/>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475515"/>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ارفعوا ألواحكم.</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يتتبع الأستاذ إنجازات المتعلمين.</a:t>
            </a:r>
          </a:p>
        </p:txBody>
      </p:sp>
      <p:pic>
        <p:nvPicPr>
          <p:cNvPr id="7" name="Image 6">
            <a:extLst>
              <a:ext uri="{FF2B5EF4-FFF2-40B4-BE49-F238E27FC236}">
                <a16:creationId xmlns:a16="http://schemas.microsoft.com/office/drawing/2014/main" id="{FAB6B3A2-DFBE-C2AD-D208-6EBAE476C5C6}"/>
              </a:ext>
            </a:extLst>
          </p:cNvPr>
          <p:cNvPicPr>
            <a:picLocks noChangeAspect="1"/>
          </p:cNvPicPr>
          <p:nvPr/>
        </p:nvPicPr>
        <p:blipFill>
          <a:blip r:embed="rId4"/>
          <a:stretch>
            <a:fillRect/>
          </a:stretch>
        </p:blipFill>
        <p:spPr>
          <a:xfrm>
            <a:off x="2421326" y="1845510"/>
            <a:ext cx="4516105" cy="3236239"/>
          </a:xfrm>
          <a:prstGeom prst="roundRect">
            <a:avLst>
              <a:gd name="adj" fmla="val 16667"/>
            </a:avLst>
          </a:prstGeom>
          <a:ln>
            <a:noFill/>
          </a:ln>
          <a:effectLst/>
        </p:spPr>
      </p:pic>
      <p:grpSp>
        <p:nvGrpSpPr>
          <p:cNvPr id="15" name="Groupe 14">
            <a:extLst>
              <a:ext uri="{FF2B5EF4-FFF2-40B4-BE49-F238E27FC236}">
                <a16:creationId xmlns:a16="http://schemas.microsoft.com/office/drawing/2014/main" id="{9928D5A9-52AE-E9BE-E43C-B7CC2A79C50E}"/>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52812916-2A24-1840-22A4-30E9F3A27EF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1353E9CA-5424-E7FA-B096-25A479B13AB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74FEEFB0-83BE-9283-1FC9-13900098CD6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619027D1-A4EB-CDF0-30C0-0F4F048D9D3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AA0D5743-D3DE-902B-632F-DCA2D99FACE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7630745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5645DD82-5E87-FB42-B06E-87BF5D5C582C}"/>
              </a:ext>
            </a:extLst>
          </p:cNvPr>
          <p:cNvSpPr txBox="1"/>
          <p:nvPr/>
        </p:nvSpPr>
        <p:spPr>
          <a:xfrm>
            <a:off x="438662" y="467071"/>
            <a:ext cx="7817778" cy="1015663"/>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لاحظوا جيدا كيف يُكتب حرف الميم في وسط الكلمة.</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وصف مسار الحرف ومقاييسه مع تمرير  الأصبع عليه.</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a:t>
            </a:r>
          </a:p>
        </p:txBody>
      </p:sp>
      <p:grpSp>
        <p:nvGrpSpPr>
          <p:cNvPr id="11" name="Groupe 10">
            <a:extLst>
              <a:ext uri="{FF2B5EF4-FFF2-40B4-BE49-F238E27FC236}">
                <a16:creationId xmlns:a16="http://schemas.microsoft.com/office/drawing/2014/main" id="{9360BB84-A7EC-84EC-6F7A-CDB2F0729276}"/>
              </a:ext>
            </a:extLst>
          </p:cNvPr>
          <p:cNvGrpSpPr/>
          <p:nvPr/>
        </p:nvGrpSpPr>
        <p:grpSpPr>
          <a:xfrm>
            <a:off x="422071" y="716437"/>
            <a:ext cx="925962" cy="925962"/>
            <a:chOff x="422071" y="716437"/>
            <a:chExt cx="925962" cy="925962"/>
          </a:xfrm>
        </p:grpSpPr>
        <p:sp>
          <p:nvSpPr>
            <p:cNvPr id="12" name="Rectangle : coins arrondis 11">
              <a:extLst>
                <a:ext uri="{FF2B5EF4-FFF2-40B4-BE49-F238E27FC236}">
                  <a16:creationId xmlns:a16="http://schemas.microsoft.com/office/drawing/2014/main" id="{B74CF97A-0BC7-745D-1841-E19B5C142891}"/>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725CEE8-2CF2-1308-FB9B-D27D9F99E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9" name="Groupe 18">
            <a:extLst>
              <a:ext uri="{FF2B5EF4-FFF2-40B4-BE49-F238E27FC236}">
                <a16:creationId xmlns:a16="http://schemas.microsoft.com/office/drawing/2014/main" id="{A03E9B41-657C-9F82-BF37-177F874C6681}"/>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7E1623AB-DCB6-3C85-0EB0-6B263759295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30B129AF-A77D-DE25-4589-6EE0DF816EC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69EF87DC-7F14-A404-9857-05563997A27B}"/>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DCDC9FCC-F527-D71B-57EB-AFC4807CC3A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75ED8555-87A9-89E5-B854-581EE6F34C74}"/>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2F837512-ADB7-80E1-F365-09278C215B12}"/>
              </a:ext>
            </a:extLst>
          </p:cNvPr>
          <p:cNvPicPr>
            <a:picLocks noChangeAspect="1"/>
          </p:cNvPicPr>
          <p:nvPr/>
        </p:nvPicPr>
        <p:blipFill>
          <a:blip r:embed="rId5"/>
          <a:srcRect l="14742"/>
          <a:stretch/>
        </p:blipFill>
        <p:spPr>
          <a:xfrm>
            <a:off x="1243781" y="2403774"/>
            <a:ext cx="7012659" cy="2402064"/>
          </a:xfrm>
          <a:prstGeom prst="rect">
            <a:avLst/>
          </a:prstGeom>
        </p:spPr>
      </p:pic>
    </p:spTree>
    <p:extLst>
      <p:ext uri="{BB962C8B-B14F-4D97-AF65-F5344CB8AC3E}">
        <p14:creationId xmlns:p14="http://schemas.microsoft.com/office/powerpoint/2010/main" val="16326415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502893"/>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سأكتب الآن الحرف على سبورة الكتابة. انتبهوا جيدا.</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يكتب الأستاذ الحرف على سبورة مسطرة واصفا مساره ومقاييسه.</a:t>
            </a:r>
          </a:p>
        </p:txBody>
      </p:sp>
      <p:grpSp>
        <p:nvGrpSpPr>
          <p:cNvPr id="15" name="Groupe 14">
            <a:extLst>
              <a:ext uri="{FF2B5EF4-FFF2-40B4-BE49-F238E27FC236}">
                <a16:creationId xmlns:a16="http://schemas.microsoft.com/office/drawing/2014/main" id="{3E5D63D7-8FD0-15BD-097C-50A2612AE89D}"/>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FB4FB874-BFFD-BE82-5220-5A9D7C88ED4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B01E2FE6-F06C-DAF6-D137-19F9E539352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ADA711BC-FC5A-A03B-D0CC-11CAC89C7CE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C492FC52-8C00-EA63-C79E-E7C792266F2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5FCDC800-D8F9-4718-AB6E-C75CD58036D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8" name="Groupe 7">
            <a:extLst>
              <a:ext uri="{FF2B5EF4-FFF2-40B4-BE49-F238E27FC236}">
                <a16:creationId xmlns:a16="http://schemas.microsoft.com/office/drawing/2014/main" id="{78CE25DC-A71A-F261-3481-F3C9244EEDE0}"/>
              </a:ext>
            </a:extLst>
          </p:cNvPr>
          <p:cNvGrpSpPr/>
          <p:nvPr/>
        </p:nvGrpSpPr>
        <p:grpSpPr>
          <a:xfrm>
            <a:off x="487489" y="658688"/>
            <a:ext cx="925962" cy="925962"/>
            <a:chOff x="422071" y="716437"/>
            <a:chExt cx="925962" cy="925962"/>
          </a:xfrm>
        </p:grpSpPr>
        <p:sp>
          <p:nvSpPr>
            <p:cNvPr id="10" name="Rectangle : coins arrondis 9">
              <a:extLst>
                <a:ext uri="{FF2B5EF4-FFF2-40B4-BE49-F238E27FC236}">
                  <a16:creationId xmlns:a16="http://schemas.microsoft.com/office/drawing/2014/main" id="{6062CE94-D41E-1429-262A-48B9EFD931A2}"/>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FA333A8A-1FD2-B1B2-9B22-C78F8AC18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2" name="Image 11">
            <a:extLst>
              <a:ext uri="{FF2B5EF4-FFF2-40B4-BE49-F238E27FC236}">
                <a16:creationId xmlns:a16="http://schemas.microsoft.com/office/drawing/2014/main" id="{184FB6FF-E711-B9E3-64F4-656D1B673DD4}"/>
              </a:ext>
            </a:extLst>
          </p:cNvPr>
          <p:cNvPicPr>
            <a:picLocks noChangeAspect="1"/>
          </p:cNvPicPr>
          <p:nvPr/>
        </p:nvPicPr>
        <p:blipFill>
          <a:blip r:embed="rId5"/>
          <a:stretch>
            <a:fillRect/>
          </a:stretch>
        </p:blipFill>
        <p:spPr>
          <a:xfrm>
            <a:off x="1140517" y="2452688"/>
            <a:ext cx="6992361" cy="2249716"/>
          </a:xfrm>
          <a:prstGeom prst="rect">
            <a:avLst/>
          </a:prstGeom>
        </p:spPr>
      </p:pic>
    </p:spTree>
    <p:extLst>
      <p:ext uri="{BB962C8B-B14F-4D97-AF65-F5344CB8AC3E}">
        <p14:creationId xmlns:p14="http://schemas.microsoft.com/office/powerpoint/2010/main" val="11664448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985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475214"/>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دوركم، اكتبوا الحرف على الألواح.</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على الجهة المسطرة من اللوحة، يكتب المتعلمون الحرف محترمين مساره ومقاييسه.</a:t>
            </a:r>
          </a:p>
        </p:txBody>
      </p:sp>
      <p:pic>
        <p:nvPicPr>
          <p:cNvPr id="17" name="Image 16">
            <a:extLst>
              <a:ext uri="{FF2B5EF4-FFF2-40B4-BE49-F238E27FC236}">
                <a16:creationId xmlns:a16="http://schemas.microsoft.com/office/drawing/2014/main" id="{6A725700-00D7-9A30-AC6A-38B5BAAB706C}"/>
              </a:ext>
            </a:extLst>
          </p:cNvPr>
          <p:cNvPicPr>
            <a:picLocks noChangeAspect="1"/>
          </p:cNvPicPr>
          <p:nvPr/>
        </p:nvPicPr>
        <p:blipFill>
          <a:blip r:embed="rId4"/>
          <a:stretch>
            <a:fillRect/>
          </a:stretch>
        </p:blipFill>
        <p:spPr>
          <a:xfrm>
            <a:off x="2458477" y="1860495"/>
            <a:ext cx="4095750" cy="3267075"/>
          </a:xfrm>
          <a:prstGeom prst="rect">
            <a:avLst/>
          </a:prstGeom>
        </p:spPr>
      </p:pic>
      <p:sp>
        <p:nvSpPr>
          <p:cNvPr id="19" name="ZoneTexte 18">
            <a:extLst>
              <a:ext uri="{FF2B5EF4-FFF2-40B4-BE49-F238E27FC236}">
                <a16:creationId xmlns:a16="http://schemas.microsoft.com/office/drawing/2014/main" id="{BF2E69CF-9F76-C17A-9A2B-A905042D605C}"/>
              </a:ext>
            </a:extLst>
          </p:cNvPr>
          <p:cNvSpPr txBox="1"/>
          <p:nvPr/>
        </p:nvSpPr>
        <p:spPr>
          <a:xfrm>
            <a:off x="3821697" y="2675173"/>
            <a:ext cx="2304661" cy="2215991"/>
          </a:xfrm>
          <a:prstGeom prst="rect">
            <a:avLst/>
          </a:prstGeom>
          <a:noFill/>
        </p:spPr>
        <p:txBody>
          <a:bodyPr wrap="square" rtlCol="0">
            <a:spAutoFit/>
          </a:bodyPr>
          <a:lstStyle/>
          <a:p>
            <a:r>
              <a:rPr lang="ar-MA" sz="13800" dirty="0">
                <a:solidFill>
                  <a:srgbClr val="FF0000"/>
                </a:solidFill>
                <a:latin typeface="Traditional Arabic" panose="02020603050405020304" pitchFamily="18" charset="-78"/>
                <a:cs typeface="Traditional Arabic" panose="02020603050405020304" pitchFamily="18" charset="-78"/>
              </a:rPr>
              <a:t>ـمــــ</a:t>
            </a:r>
            <a:endParaRPr lang="fr-MA" sz="16600" dirty="0">
              <a:solidFill>
                <a:srgbClr val="FF0000"/>
              </a:solidFill>
              <a:latin typeface="Traditional Arabic" panose="02020603050405020304" pitchFamily="18" charset="-78"/>
              <a:cs typeface="Traditional Arabic" panose="02020603050405020304" pitchFamily="18" charset="-78"/>
            </a:endParaRPr>
          </a:p>
        </p:txBody>
      </p:sp>
      <p:grpSp>
        <p:nvGrpSpPr>
          <p:cNvPr id="18" name="Groupe 17">
            <a:extLst>
              <a:ext uri="{FF2B5EF4-FFF2-40B4-BE49-F238E27FC236}">
                <a16:creationId xmlns:a16="http://schemas.microsoft.com/office/drawing/2014/main" id="{63D9B469-32A0-D697-BFCB-CE61E5E6D00A}"/>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50C81617-2B71-8F48-FE52-1C8ABE17F7A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BE4958FB-C0EC-5335-9145-FC5949218C3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8D72D38E-2F9A-7976-4EEB-2BC522F45E9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D2063DB4-0512-885E-EF42-D3EC35A32BE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B5E71AD5-57D5-9ADB-279C-2E47DC447DB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009247B3-1827-7892-AE78-BCEA2F7A9F70}"/>
              </a:ext>
            </a:extLst>
          </p:cNvPr>
          <p:cNvPicPr>
            <a:picLocks noChangeAspect="1"/>
          </p:cNvPicPr>
          <p:nvPr/>
        </p:nvPicPr>
        <p:blipFill>
          <a:blip r:embed="rId5"/>
          <a:stretch>
            <a:fillRect/>
          </a:stretch>
        </p:blipFill>
        <p:spPr>
          <a:xfrm>
            <a:off x="713366" y="603531"/>
            <a:ext cx="1166393" cy="10654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56006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04778"/>
            <a:ext cx="344372" cy="328748"/>
          </a:xfrm>
          <a:prstGeom prst="rect">
            <a:avLst/>
          </a:prstGeom>
        </p:spPr>
      </p:pic>
      <p:sp>
        <p:nvSpPr>
          <p:cNvPr id="4" name="ZoneTexte 3">
            <a:extLst>
              <a:ext uri="{FF2B5EF4-FFF2-40B4-BE49-F238E27FC236}">
                <a16:creationId xmlns:a16="http://schemas.microsoft.com/office/drawing/2014/main" id="{B8421525-D1B2-2517-C7FF-F6BC23A7C839}"/>
              </a:ext>
            </a:extLst>
          </p:cNvPr>
          <p:cNvSpPr txBox="1"/>
          <p:nvPr/>
        </p:nvSpPr>
        <p:spPr>
          <a:xfrm>
            <a:off x="0" y="457864"/>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ارفعوا ألواحكم.</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يتتبع الأستاذ إنجازات المتعلمين.</a:t>
            </a:r>
          </a:p>
        </p:txBody>
      </p:sp>
      <p:pic>
        <p:nvPicPr>
          <p:cNvPr id="7" name="Image 6">
            <a:extLst>
              <a:ext uri="{FF2B5EF4-FFF2-40B4-BE49-F238E27FC236}">
                <a16:creationId xmlns:a16="http://schemas.microsoft.com/office/drawing/2014/main" id="{FAB6B3A2-DFBE-C2AD-D208-6EBAE476C5C6}"/>
              </a:ext>
            </a:extLst>
          </p:cNvPr>
          <p:cNvPicPr>
            <a:picLocks noChangeAspect="1"/>
          </p:cNvPicPr>
          <p:nvPr/>
        </p:nvPicPr>
        <p:blipFill>
          <a:blip r:embed="rId4"/>
          <a:stretch>
            <a:fillRect/>
          </a:stretch>
        </p:blipFill>
        <p:spPr>
          <a:xfrm>
            <a:off x="2421326" y="1845510"/>
            <a:ext cx="4516105" cy="3236239"/>
          </a:xfrm>
          <a:prstGeom prst="roundRect">
            <a:avLst>
              <a:gd name="adj" fmla="val 16667"/>
            </a:avLst>
          </a:prstGeom>
          <a:ln>
            <a:noFill/>
          </a:ln>
          <a:effectLst/>
        </p:spPr>
      </p:pic>
      <p:grpSp>
        <p:nvGrpSpPr>
          <p:cNvPr id="15" name="Groupe 14">
            <a:extLst>
              <a:ext uri="{FF2B5EF4-FFF2-40B4-BE49-F238E27FC236}">
                <a16:creationId xmlns:a16="http://schemas.microsoft.com/office/drawing/2014/main" id="{5696E17A-E2F5-ACA3-F077-363E112681D9}"/>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C0316D90-5663-F5BB-3A97-08ECEF109E3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95344C1E-D64B-D354-B545-E8A5628B8D7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2152E4D8-E40D-AF4A-7A67-7359E343E85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9441CF63-1097-51A3-C37F-65250790C3E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B378E42F-E337-041B-2D3E-E779FA8E06F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8698499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2DB34-4CB7-F535-94C7-3766420CCB8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FA5A512-2A73-F1AA-8DE6-43381D24CAB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788F4AE-2CC3-7C25-9347-5533EE5155A6}"/>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85D6A07-2D4B-EE9F-27C1-BD9C43CDEB9A}"/>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8E9CFB2B-B5E5-0BD8-E492-3BDC0EAD7323}"/>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0056F1A-9F27-5D81-D887-C999AB60639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CD4DB19-3038-1214-2259-0C06630019B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114427B-A6AB-D423-6A9A-A080D9346B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98C9AFB4-0698-8F38-1B2D-0EE2E633E638}"/>
              </a:ext>
            </a:extLst>
          </p:cNvPr>
          <p:cNvSpPr txBox="1"/>
          <p:nvPr/>
        </p:nvSpPr>
        <p:spPr>
          <a:xfrm>
            <a:off x="438662" y="467071"/>
            <a:ext cx="7817778" cy="1015663"/>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لاحظوا جيدا كيف يُكتب حرف الميم في آخر الكلمة.</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وصف مسار الحرف ومقاييسه مع تمرير  الأصبع عليه.</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a:t>
            </a:r>
          </a:p>
        </p:txBody>
      </p:sp>
      <p:grpSp>
        <p:nvGrpSpPr>
          <p:cNvPr id="11" name="Groupe 10">
            <a:extLst>
              <a:ext uri="{FF2B5EF4-FFF2-40B4-BE49-F238E27FC236}">
                <a16:creationId xmlns:a16="http://schemas.microsoft.com/office/drawing/2014/main" id="{1E7ADEAA-29DB-002B-E68F-A0A87D8F1497}"/>
              </a:ext>
            </a:extLst>
          </p:cNvPr>
          <p:cNvGrpSpPr/>
          <p:nvPr/>
        </p:nvGrpSpPr>
        <p:grpSpPr>
          <a:xfrm>
            <a:off x="422071" y="716437"/>
            <a:ext cx="925962" cy="925962"/>
            <a:chOff x="422071" y="716437"/>
            <a:chExt cx="925962" cy="925962"/>
          </a:xfrm>
        </p:grpSpPr>
        <p:sp>
          <p:nvSpPr>
            <p:cNvPr id="12" name="Rectangle : coins arrondis 11">
              <a:extLst>
                <a:ext uri="{FF2B5EF4-FFF2-40B4-BE49-F238E27FC236}">
                  <a16:creationId xmlns:a16="http://schemas.microsoft.com/office/drawing/2014/main" id="{FF5748E5-F66B-6EE2-8C1E-D306CCAD7629}"/>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1535E671-BE76-ED51-6CCE-8CD3F5136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9" name="Groupe 18">
            <a:extLst>
              <a:ext uri="{FF2B5EF4-FFF2-40B4-BE49-F238E27FC236}">
                <a16:creationId xmlns:a16="http://schemas.microsoft.com/office/drawing/2014/main" id="{D35ABDD9-12FD-7BCE-1A92-149CB8673F0C}"/>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9CD0D0DA-8216-BA5D-FB97-8E9999DF3AA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202DF2C3-2683-2E48-BB37-2B76455F1AB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9BEABEFE-F600-2CB7-1B26-A0B13C36870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7E12CED5-766E-FEA8-7103-75946B7F5EF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F2A6C071-951A-FA2C-6039-7A9D5C793E0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D09E97CF-B52D-7BF0-0C4D-10B376F62841}"/>
              </a:ext>
            </a:extLst>
          </p:cNvPr>
          <p:cNvPicPr>
            <a:picLocks noChangeAspect="1"/>
          </p:cNvPicPr>
          <p:nvPr/>
        </p:nvPicPr>
        <p:blipFill>
          <a:blip r:embed="rId5"/>
          <a:stretch>
            <a:fillRect/>
          </a:stretch>
        </p:blipFill>
        <p:spPr>
          <a:xfrm>
            <a:off x="1304173" y="2408566"/>
            <a:ext cx="6858000" cy="2924735"/>
          </a:xfrm>
          <a:prstGeom prst="rect">
            <a:avLst/>
          </a:prstGeom>
        </p:spPr>
      </p:pic>
    </p:spTree>
    <p:extLst>
      <p:ext uri="{BB962C8B-B14F-4D97-AF65-F5344CB8AC3E}">
        <p14:creationId xmlns:p14="http://schemas.microsoft.com/office/powerpoint/2010/main" val="39119646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A746A-708A-BE8C-8138-1851A96C4D2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F4C0E0F-89B4-153C-CC06-B35783D6EF9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0FFFBEA-DE4C-48EF-76F8-0A3C8397038A}"/>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5F4B7AE-947F-1EC8-6DC8-FC63C3CAF442}"/>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023A03B-D16E-C9A5-6ED5-65327B03D03D}"/>
                </a:ext>
              </a:extLst>
            </p:cNvPr>
            <p:cNvSpPr/>
            <p:nvPr/>
          </p:nvSpPr>
          <p:spPr>
            <a:xfrm>
              <a:off x="329910" y="330438"/>
              <a:ext cx="8496000" cy="804947"/>
            </a:xfrm>
            <a:prstGeom prst="roundRect">
              <a:avLst>
                <a:gd name="adj" fmla="val 8860"/>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E5F76C0-AE44-0FF4-297D-F8C3A5F562B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02F0744-B57C-77ED-2C25-935EC3B2B04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1B457783-93FC-AD90-0F35-AE556DD347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CBC5744B-C1D4-D2BB-64A1-9E7FE6DEED1A}"/>
              </a:ext>
            </a:extLst>
          </p:cNvPr>
          <p:cNvSpPr txBox="1"/>
          <p:nvPr/>
        </p:nvSpPr>
        <p:spPr>
          <a:xfrm>
            <a:off x="0" y="502893"/>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سأكتب الآن الحرف على سبورة الكتابة. انتبهوا جيدا.</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يكتب الأستاذ الحرف على سبورة مسطرة  واصفا مساره ومقاييسه.</a:t>
            </a:r>
          </a:p>
        </p:txBody>
      </p:sp>
      <p:grpSp>
        <p:nvGrpSpPr>
          <p:cNvPr id="15" name="Groupe 14">
            <a:extLst>
              <a:ext uri="{FF2B5EF4-FFF2-40B4-BE49-F238E27FC236}">
                <a16:creationId xmlns:a16="http://schemas.microsoft.com/office/drawing/2014/main" id="{AF1E8DD9-BE38-72B7-6EAD-95F9D06810BF}"/>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83667560-C908-8E76-55EF-3813E71CE2D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E27F6507-DF4C-EE49-4B9C-F9BE14E7976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56C88222-E76D-C3C8-654C-74AF49B1585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919827DD-D81B-8290-C0A3-54DEFF59028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51EA71F-C433-630D-6E25-BE73B3A1315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grpSp>
        <p:nvGrpSpPr>
          <p:cNvPr id="8" name="Groupe 7">
            <a:extLst>
              <a:ext uri="{FF2B5EF4-FFF2-40B4-BE49-F238E27FC236}">
                <a16:creationId xmlns:a16="http://schemas.microsoft.com/office/drawing/2014/main" id="{D93FFF23-0810-327C-972D-6A13ECC85BB2}"/>
              </a:ext>
            </a:extLst>
          </p:cNvPr>
          <p:cNvGrpSpPr/>
          <p:nvPr/>
        </p:nvGrpSpPr>
        <p:grpSpPr>
          <a:xfrm>
            <a:off x="487489" y="658688"/>
            <a:ext cx="925962" cy="925962"/>
            <a:chOff x="422071" y="716437"/>
            <a:chExt cx="925962" cy="925962"/>
          </a:xfrm>
        </p:grpSpPr>
        <p:sp>
          <p:nvSpPr>
            <p:cNvPr id="10" name="Rectangle : coins arrondis 9">
              <a:extLst>
                <a:ext uri="{FF2B5EF4-FFF2-40B4-BE49-F238E27FC236}">
                  <a16:creationId xmlns:a16="http://schemas.microsoft.com/office/drawing/2014/main" id="{B1BF8D00-26AD-74EB-FFF9-02CBC4E4FBDF}"/>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A19A62BD-F145-FCB6-698D-A823730892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3" name="Image 12">
            <a:extLst>
              <a:ext uri="{FF2B5EF4-FFF2-40B4-BE49-F238E27FC236}">
                <a16:creationId xmlns:a16="http://schemas.microsoft.com/office/drawing/2014/main" id="{F7D5E786-455E-F21E-5402-89DDC6627E48}"/>
              </a:ext>
            </a:extLst>
          </p:cNvPr>
          <p:cNvPicPr>
            <a:picLocks noChangeAspect="1"/>
          </p:cNvPicPr>
          <p:nvPr/>
        </p:nvPicPr>
        <p:blipFill>
          <a:blip r:embed="rId5"/>
          <a:stretch>
            <a:fillRect/>
          </a:stretch>
        </p:blipFill>
        <p:spPr>
          <a:xfrm>
            <a:off x="1219200" y="2430984"/>
            <a:ext cx="6858000" cy="2504234"/>
          </a:xfrm>
          <a:prstGeom prst="rect">
            <a:avLst/>
          </a:prstGeom>
        </p:spPr>
      </p:pic>
    </p:spTree>
    <p:extLst>
      <p:ext uri="{BB962C8B-B14F-4D97-AF65-F5344CB8AC3E}">
        <p14:creationId xmlns:p14="http://schemas.microsoft.com/office/powerpoint/2010/main" val="12491463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7D25-4C57-58AE-8938-6BC92D29A9D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0F52F10-4E54-0E0B-3D41-40D56376846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7B8CEF5A-8253-EB2C-5D70-06E2EB30CF40}"/>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35A08EB-4F93-C407-8B25-9725D7DDF7EB}"/>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162A006-D2F8-DDD1-64EF-2D6BF4879DC3}"/>
                </a:ext>
              </a:extLst>
            </p:cNvPr>
            <p:cNvSpPr/>
            <p:nvPr/>
          </p:nvSpPr>
          <p:spPr>
            <a:xfrm>
              <a:off x="329910" y="330438"/>
              <a:ext cx="8496000" cy="804947"/>
            </a:xfrm>
            <a:prstGeom prst="roundRect">
              <a:avLst>
                <a:gd name="adj" fmla="val 985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FA03EED-6DA6-17F8-7EB8-8B9B2BF477E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73C005D-ED5F-BC12-7686-88EC1194CC2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A942D10F-7660-7622-21E9-D0CA5BA736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4" name="ZoneTexte 3">
            <a:extLst>
              <a:ext uri="{FF2B5EF4-FFF2-40B4-BE49-F238E27FC236}">
                <a16:creationId xmlns:a16="http://schemas.microsoft.com/office/drawing/2014/main" id="{9DE9E8FA-FEA7-4161-E0AF-2C251867AB1F}"/>
              </a:ext>
            </a:extLst>
          </p:cNvPr>
          <p:cNvSpPr txBox="1"/>
          <p:nvPr/>
        </p:nvSpPr>
        <p:spPr>
          <a:xfrm>
            <a:off x="0" y="475214"/>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دوركم، اكتبوا الحرف على الألواح.</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على الجهة المسطرة من اللوحة، يكتب المتعلمون الحرف محترمين مساره ومقاييسه.</a:t>
            </a:r>
          </a:p>
        </p:txBody>
      </p:sp>
      <p:grpSp>
        <p:nvGrpSpPr>
          <p:cNvPr id="18" name="Groupe 17">
            <a:extLst>
              <a:ext uri="{FF2B5EF4-FFF2-40B4-BE49-F238E27FC236}">
                <a16:creationId xmlns:a16="http://schemas.microsoft.com/office/drawing/2014/main" id="{62D0D7AD-E795-6949-D1E2-D03027E1FF5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A518C694-C462-31DC-D0D8-A93C691C1F2A}"/>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B61270C6-8C12-95A4-D1C6-EC951F81712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93FEEFDD-6912-66E0-C6FE-14AE30E12F8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308909FE-A44E-13A1-CE01-1D0E77F9A33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1D4438DF-DB78-CF74-BE6B-249BDD5D3134}"/>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8326B03C-CA6B-108A-4641-E494F0068266}"/>
              </a:ext>
            </a:extLst>
          </p:cNvPr>
          <p:cNvPicPr>
            <a:picLocks noChangeAspect="1"/>
          </p:cNvPicPr>
          <p:nvPr/>
        </p:nvPicPr>
        <p:blipFill>
          <a:blip r:embed="rId4"/>
          <a:stretch>
            <a:fillRect/>
          </a:stretch>
        </p:blipFill>
        <p:spPr>
          <a:xfrm>
            <a:off x="2424719" y="1887113"/>
            <a:ext cx="4653464" cy="3762375"/>
          </a:xfrm>
          <a:prstGeom prst="rect">
            <a:avLst/>
          </a:prstGeom>
        </p:spPr>
      </p:pic>
      <p:sp>
        <p:nvSpPr>
          <p:cNvPr id="15" name="ZoneTexte 14">
            <a:extLst>
              <a:ext uri="{FF2B5EF4-FFF2-40B4-BE49-F238E27FC236}">
                <a16:creationId xmlns:a16="http://schemas.microsoft.com/office/drawing/2014/main" id="{8150ECBE-801A-774E-6244-F684E26588C0}"/>
              </a:ext>
            </a:extLst>
          </p:cNvPr>
          <p:cNvSpPr txBox="1"/>
          <p:nvPr/>
        </p:nvSpPr>
        <p:spPr>
          <a:xfrm>
            <a:off x="4365102" y="2837276"/>
            <a:ext cx="2304661" cy="1862048"/>
          </a:xfrm>
          <a:prstGeom prst="rect">
            <a:avLst/>
          </a:prstGeom>
          <a:noFill/>
        </p:spPr>
        <p:txBody>
          <a:bodyPr wrap="square" rtlCol="0">
            <a:spAutoFit/>
          </a:bodyPr>
          <a:lstStyle/>
          <a:p>
            <a:r>
              <a:rPr lang="ar-MA" sz="11500" dirty="0">
                <a:solidFill>
                  <a:srgbClr val="FF0000"/>
                </a:solidFill>
                <a:latin typeface="Microsoft Uighur" panose="02000000000000000000" pitchFamily="2" charset="-78"/>
                <a:cs typeface="Microsoft Uighur" panose="02000000000000000000" pitchFamily="2" charset="-78"/>
              </a:rPr>
              <a:t>ــم</a:t>
            </a:r>
            <a:endParaRPr lang="fr-MA" sz="11500" dirty="0">
              <a:solidFill>
                <a:srgbClr val="FF0000"/>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6ECE2DDA-2072-4616-5BF5-D9F95A30014C}"/>
              </a:ext>
            </a:extLst>
          </p:cNvPr>
          <p:cNvPicPr>
            <a:picLocks noChangeAspect="1"/>
          </p:cNvPicPr>
          <p:nvPr/>
        </p:nvPicPr>
        <p:blipFill>
          <a:blip r:embed="rId5"/>
          <a:stretch>
            <a:fillRect/>
          </a:stretch>
        </p:blipFill>
        <p:spPr>
          <a:xfrm>
            <a:off x="713366" y="603531"/>
            <a:ext cx="1166393" cy="10654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594102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D00FA-497A-986F-7F0B-0543FCB25F5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6C3D718-F400-89EB-8BF9-F5BC87F9BD5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BE8D2A7-BA49-CD07-08FC-90E42FC7B65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BEB6AC2-66DA-B040-EEC6-DA7EC218DF82}"/>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FDDBC3B-0404-29F1-DCB7-9F8990353B96}"/>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879587B-5BAD-190B-60BD-FA1AE361C29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01C4B93-9C5F-AD75-6699-30A7638F677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312F4EF3-91E2-C52D-8C2B-E43406D3D5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04778"/>
            <a:ext cx="344372" cy="328748"/>
          </a:xfrm>
          <a:prstGeom prst="rect">
            <a:avLst/>
          </a:prstGeom>
        </p:spPr>
      </p:pic>
      <p:sp>
        <p:nvSpPr>
          <p:cNvPr id="4" name="ZoneTexte 3">
            <a:extLst>
              <a:ext uri="{FF2B5EF4-FFF2-40B4-BE49-F238E27FC236}">
                <a16:creationId xmlns:a16="http://schemas.microsoft.com/office/drawing/2014/main" id="{0F7F862F-E2EF-D37A-92FB-B7E1A3E22C59}"/>
              </a:ext>
            </a:extLst>
          </p:cNvPr>
          <p:cNvSpPr txBox="1"/>
          <p:nvPr/>
        </p:nvSpPr>
        <p:spPr>
          <a:xfrm>
            <a:off x="0" y="457864"/>
            <a:ext cx="8271409" cy="707886"/>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ارفعوا ألواحكم.</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يتتبع الأستاذ إنجازات المتعلمين.</a:t>
            </a:r>
          </a:p>
        </p:txBody>
      </p:sp>
      <p:pic>
        <p:nvPicPr>
          <p:cNvPr id="7" name="Image 6">
            <a:extLst>
              <a:ext uri="{FF2B5EF4-FFF2-40B4-BE49-F238E27FC236}">
                <a16:creationId xmlns:a16="http://schemas.microsoft.com/office/drawing/2014/main" id="{F26DF924-FBB6-AF64-50ED-62A19C70F4B5}"/>
              </a:ext>
            </a:extLst>
          </p:cNvPr>
          <p:cNvPicPr>
            <a:picLocks noChangeAspect="1"/>
          </p:cNvPicPr>
          <p:nvPr/>
        </p:nvPicPr>
        <p:blipFill>
          <a:blip r:embed="rId4"/>
          <a:stretch>
            <a:fillRect/>
          </a:stretch>
        </p:blipFill>
        <p:spPr>
          <a:xfrm>
            <a:off x="2421326" y="1845510"/>
            <a:ext cx="4516105" cy="3236239"/>
          </a:xfrm>
          <a:prstGeom prst="roundRect">
            <a:avLst>
              <a:gd name="adj" fmla="val 16667"/>
            </a:avLst>
          </a:prstGeom>
          <a:ln>
            <a:noFill/>
          </a:ln>
          <a:effectLst/>
        </p:spPr>
      </p:pic>
      <p:grpSp>
        <p:nvGrpSpPr>
          <p:cNvPr id="15" name="Groupe 14">
            <a:extLst>
              <a:ext uri="{FF2B5EF4-FFF2-40B4-BE49-F238E27FC236}">
                <a16:creationId xmlns:a16="http://schemas.microsoft.com/office/drawing/2014/main" id="{D74BCA3E-C9C6-EC86-4414-B4ED3CF54BC5}"/>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EC124290-F7B6-7502-D891-A8F187817D4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AB90B850-E743-23DE-CEBF-FE28585A720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D5CB3C70-7457-0C3B-FED9-576CB807755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82A0FC34-3F09-6026-E7B0-A22711E9905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CAFAE0E8-CF2F-9579-BA08-B750CD4AF8D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5851165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5B503-BE56-E1C1-13DE-25BE8590A79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959B067-6E9A-2E67-EBC7-A1CDB9CF545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C4C918E-CDAB-434D-7690-11E280AEF76B}"/>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0014434-8A44-9176-CF94-87EA994C3C4F}"/>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FF925F9-DBB0-E6D8-F6BE-1F08C2523CFB}"/>
                </a:ext>
              </a:extLst>
            </p:cNvPr>
            <p:cNvSpPr/>
            <p:nvPr/>
          </p:nvSpPr>
          <p:spPr>
            <a:xfrm>
              <a:off x="329910" y="330438"/>
              <a:ext cx="8496000" cy="1243412"/>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4EA9D7D-52C9-4428-2C00-B89CF93BCA7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4A737C4-E25A-DB19-E95E-46ECA6DD881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289173E-52F7-A20A-DE79-9CE9FF8055B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CEC81057-6544-22E6-221C-3B170BEAA8C6}"/>
              </a:ext>
            </a:extLst>
          </p:cNvPr>
          <p:cNvSpPr txBox="1"/>
          <p:nvPr/>
        </p:nvSpPr>
        <p:spPr>
          <a:xfrm>
            <a:off x="25168" y="475641"/>
            <a:ext cx="8286971"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21. أكتبوا حرف الميم مع الحركات القصيرة والطويلة.</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يشرح الأستاذ التعليمة ويواكب إنجازات المتعلمين. يقدم الدعم للمتعثرين.</a:t>
            </a: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21E48F40-D4E8-17AA-6220-26875C67C05F}"/>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6705FFD5-E31C-157F-BA61-0DCADA73F2C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0FA80F88-AD8B-BBCA-D7FE-203831DE8F2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2063E0F4-F799-4391-8C3C-FC270D58DCE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5CC6F8A4-EED1-7125-1E5C-C4FA262173E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A04DDA7E-AF93-2853-7888-8D00C33320D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34AF02A3-3D4C-DC5D-AF12-E7BF235A3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043" y="1032279"/>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DD32037E-7C4A-D852-B642-F21ACAE8F632}"/>
              </a:ext>
            </a:extLst>
          </p:cNvPr>
          <p:cNvPicPr>
            <a:picLocks noChangeAspect="1"/>
          </p:cNvPicPr>
          <p:nvPr/>
        </p:nvPicPr>
        <p:blipFill>
          <a:blip r:embed="rId5"/>
          <a:stretch>
            <a:fillRect/>
          </a:stretch>
        </p:blipFill>
        <p:spPr>
          <a:xfrm>
            <a:off x="329910" y="3209925"/>
            <a:ext cx="8451495" cy="3319370"/>
          </a:xfrm>
          <a:prstGeom prst="rect">
            <a:avLst/>
          </a:prstGeom>
        </p:spPr>
      </p:pic>
      <p:pic>
        <p:nvPicPr>
          <p:cNvPr id="13" name="Image 12">
            <a:extLst>
              <a:ext uri="{FF2B5EF4-FFF2-40B4-BE49-F238E27FC236}">
                <a16:creationId xmlns:a16="http://schemas.microsoft.com/office/drawing/2014/main" id="{CA7AECC6-3D6C-6F41-B9B5-F71AE8002C1B}"/>
              </a:ext>
            </a:extLst>
          </p:cNvPr>
          <p:cNvPicPr>
            <a:picLocks noChangeAspect="1"/>
          </p:cNvPicPr>
          <p:nvPr/>
        </p:nvPicPr>
        <p:blipFill>
          <a:blip r:embed="rId6"/>
          <a:stretch>
            <a:fillRect/>
          </a:stretch>
        </p:blipFill>
        <p:spPr>
          <a:xfrm>
            <a:off x="7226382" y="2314575"/>
            <a:ext cx="1454046" cy="895350"/>
          </a:xfrm>
          <a:prstGeom prst="rect">
            <a:avLst/>
          </a:prstGeom>
        </p:spPr>
      </p:pic>
    </p:spTree>
    <p:extLst>
      <p:ext uri="{BB962C8B-B14F-4D97-AF65-F5344CB8AC3E}">
        <p14:creationId xmlns:p14="http://schemas.microsoft.com/office/powerpoint/2010/main" val="17841653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55F4-E168-AA95-A478-43FC650EF9BA}"/>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48FD3C2-3668-6620-92AB-A13098B0573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7613ECF-0FDF-19D9-A1CA-84186BBB08A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669DD019-18DF-F367-0C03-E53B2E102145}"/>
              </a:ext>
            </a:extLst>
          </p:cNvPr>
          <p:cNvSpPr/>
          <p:nvPr/>
        </p:nvSpPr>
        <p:spPr>
          <a:xfrm>
            <a:off x="1145196" y="29790"/>
            <a:ext cx="6853609" cy="685360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6ED51E97-96CC-09AB-BEA5-C379B8935FF9}"/>
              </a:ext>
            </a:extLst>
          </p:cNvPr>
          <p:cNvGrpSpPr/>
          <p:nvPr/>
        </p:nvGrpSpPr>
        <p:grpSpPr>
          <a:xfrm>
            <a:off x="487749" y="1809265"/>
            <a:ext cx="8168503" cy="3002840"/>
            <a:chOff x="487749" y="1809265"/>
            <a:chExt cx="8168503" cy="3002840"/>
          </a:xfrm>
        </p:grpSpPr>
        <p:sp>
          <p:nvSpPr>
            <p:cNvPr id="60" name="ZoneTexte 59">
              <a:extLst>
                <a:ext uri="{FF2B5EF4-FFF2-40B4-BE49-F238E27FC236}">
                  <a16:creationId xmlns:a16="http://schemas.microsoft.com/office/drawing/2014/main" id="{DA4647AC-78A7-B16D-42BF-389FB49B1F69}"/>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9492D36E-7F93-3FA6-CA1E-5EB0A01085CF}"/>
                </a:ext>
              </a:extLst>
            </p:cNvPr>
            <p:cNvSpPr txBox="1"/>
            <p:nvPr/>
          </p:nvSpPr>
          <p:spPr>
            <a:xfrm>
              <a:off x="487749" y="3172186"/>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ماذا تعلمت اليوم؟</a:t>
              </a:r>
            </a:p>
          </p:txBody>
        </p:sp>
        <p:sp>
          <p:nvSpPr>
            <p:cNvPr id="2" name="ZoneTexte 1">
              <a:extLst>
                <a:ext uri="{FF2B5EF4-FFF2-40B4-BE49-F238E27FC236}">
                  <a16:creationId xmlns:a16="http://schemas.microsoft.com/office/drawing/2014/main" id="{3DD93B7F-7A6E-2233-51E6-684CF07F0686}"/>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13373890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410070"/>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36756"/>
            <a:ext cx="344372" cy="328748"/>
          </a:xfrm>
          <a:prstGeom prst="rect">
            <a:avLst/>
          </a:prstGeom>
        </p:spPr>
      </p:pic>
      <p:sp>
        <p:nvSpPr>
          <p:cNvPr id="4" name="ZoneTexte 3">
            <a:extLst>
              <a:ext uri="{FF2B5EF4-FFF2-40B4-BE49-F238E27FC236}">
                <a16:creationId xmlns:a16="http://schemas.microsoft.com/office/drawing/2014/main" id="{7D4FCB62-B94C-9E9E-DE69-F9D6FA9F3A6D}"/>
              </a:ext>
            </a:extLst>
          </p:cNvPr>
          <p:cNvSpPr txBox="1"/>
          <p:nvPr/>
        </p:nvSpPr>
        <p:spPr>
          <a:xfrm>
            <a:off x="820584" y="467714"/>
            <a:ext cx="7472221" cy="98488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تعلمنا اليوم كلمات جديدة، سنستعملها عند التحدث عن المدرسة.</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يذكرني بهذه الكلمات؟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465F69F9-C000-A079-1BEF-C629921B136B}"/>
              </a:ext>
            </a:extLst>
          </p:cNvPr>
          <p:cNvPicPr>
            <a:picLocks noChangeAspect="1"/>
          </p:cNvPicPr>
          <p:nvPr/>
        </p:nvPicPr>
        <p:blipFill>
          <a:blip r:embed="rId4"/>
          <a:stretch>
            <a:fillRect/>
          </a:stretch>
        </p:blipFill>
        <p:spPr>
          <a:xfrm>
            <a:off x="7197922" y="3992229"/>
            <a:ext cx="1373331" cy="2346709"/>
          </a:xfrm>
          <a:prstGeom prst="rect">
            <a:avLst/>
          </a:prstGeom>
        </p:spPr>
      </p:pic>
      <p:sp>
        <p:nvSpPr>
          <p:cNvPr id="7" name="Google Shape;949;p43">
            <a:extLst>
              <a:ext uri="{FF2B5EF4-FFF2-40B4-BE49-F238E27FC236}">
                <a16:creationId xmlns:a16="http://schemas.microsoft.com/office/drawing/2014/main" id="{6CE147BD-B4A6-9D95-FDA1-0D503404BF0F}"/>
              </a:ext>
            </a:extLst>
          </p:cNvPr>
          <p:cNvSpPr/>
          <p:nvPr/>
        </p:nvSpPr>
        <p:spPr>
          <a:xfrm>
            <a:off x="1205682" y="1717932"/>
            <a:ext cx="5600699" cy="3772833"/>
          </a:xfrm>
          <a:prstGeom prst="wedgeRoundRectCallout">
            <a:avLst>
              <a:gd name="adj1" fmla="val -48392"/>
              <a:gd name="adj2" fmla="val -18782"/>
              <a:gd name="adj3" fmla="val 16667"/>
            </a:avLst>
          </a:prstGeom>
          <a:noFill/>
          <a:ln w="38100" cap="rnd" cmpd="sng">
            <a:solidFill>
              <a:srgbClr val="0097B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75">
              <a:solidFill>
                <a:srgbClr val="FFFFFF"/>
              </a:solidFill>
              <a:latin typeface="Dosis"/>
              <a:ea typeface="Dosis"/>
              <a:cs typeface="Dosis"/>
              <a:sym typeface="Dosis"/>
            </a:endParaRPr>
          </a:p>
        </p:txBody>
      </p:sp>
      <p:grpSp>
        <p:nvGrpSpPr>
          <p:cNvPr id="22" name="Groupe 21">
            <a:extLst>
              <a:ext uri="{FF2B5EF4-FFF2-40B4-BE49-F238E27FC236}">
                <a16:creationId xmlns:a16="http://schemas.microsoft.com/office/drawing/2014/main" id="{95C9958A-BC1B-2313-D1DC-03C4D28953A9}"/>
              </a:ext>
            </a:extLst>
          </p:cNvPr>
          <p:cNvGrpSpPr/>
          <p:nvPr/>
        </p:nvGrpSpPr>
        <p:grpSpPr>
          <a:xfrm>
            <a:off x="312517" y="35103"/>
            <a:ext cx="8468888" cy="324000"/>
            <a:chOff x="312517" y="-3809"/>
            <a:chExt cx="8468888" cy="360000"/>
          </a:xfrm>
          <a:noFill/>
        </p:grpSpPr>
        <p:sp>
          <p:nvSpPr>
            <p:cNvPr id="23" name="Rectangle : coins arrondis 22">
              <a:extLst>
                <a:ext uri="{FF2B5EF4-FFF2-40B4-BE49-F238E27FC236}">
                  <a16:creationId xmlns:a16="http://schemas.microsoft.com/office/drawing/2014/main" id="{92AC07EE-F1E9-5319-CC73-A4C13DE01A2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24" name="Rectangle : coins arrondis 23">
              <a:extLst>
                <a:ext uri="{FF2B5EF4-FFF2-40B4-BE49-F238E27FC236}">
                  <a16:creationId xmlns:a16="http://schemas.microsoft.com/office/drawing/2014/main" id="{4D9CF77E-D67F-80DB-8D4C-21B22EBCC38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5" name="Rectangle : coins arrondis 24">
              <a:extLst>
                <a:ext uri="{FF2B5EF4-FFF2-40B4-BE49-F238E27FC236}">
                  <a16:creationId xmlns:a16="http://schemas.microsoft.com/office/drawing/2014/main" id="{5D7B7A97-A55F-DEB3-7079-ED3C921E4E0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6" name="Rectangle : coins arrondis 25">
              <a:extLst>
                <a:ext uri="{FF2B5EF4-FFF2-40B4-BE49-F238E27FC236}">
                  <a16:creationId xmlns:a16="http://schemas.microsoft.com/office/drawing/2014/main" id="{5FA5AAA2-5F4D-10F8-5D04-ABF13163128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7" name="Rectangle : coins arrondis 26">
              <a:extLst>
                <a:ext uri="{FF2B5EF4-FFF2-40B4-BE49-F238E27FC236}">
                  <a16:creationId xmlns:a16="http://schemas.microsoft.com/office/drawing/2014/main" id="{DCA54ADB-F88E-F3E7-77E9-08E7F269B39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6E3B919D-A279-2055-9780-F845918FE553}"/>
              </a:ext>
            </a:extLst>
          </p:cNvPr>
          <p:cNvPicPr>
            <a:picLocks noChangeAspect="1"/>
          </p:cNvPicPr>
          <p:nvPr/>
        </p:nvPicPr>
        <p:blipFill>
          <a:blip r:embed="rId5"/>
          <a:stretch>
            <a:fillRect/>
          </a:stretch>
        </p:blipFill>
        <p:spPr>
          <a:xfrm>
            <a:off x="521139" y="641567"/>
            <a:ext cx="955236" cy="984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B7B36AF-8A0A-6340-312E-E52A99300FB9}"/>
              </a:ext>
            </a:extLst>
          </p:cNvPr>
          <p:cNvPicPr>
            <a:picLocks noChangeAspect="1"/>
          </p:cNvPicPr>
          <p:nvPr/>
        </p:nvPicPr>
        <p:blipFill>
          <a:blip r:embed="rId6"/>
          <a:stretch>
            <a:fillRect/>
          </a:stretch>
        </p:blipFill>
        <p:spPr>
          <a:xfrm>
            <a:off x="1400175" y="1891785"/>
            <a:ext cx="5124450" cy="3287814"/>
          </a:xfrm>
          <a:prstGeom prst="rect">
            <a:avLst/>
          </a:prstGeom>
        </p:spPr>
      </p:pic>
    </p:spTree>
    <p:extLst>
      <p:ext uri="{BB962C8B-B14F-4D97-AF65-F5344CB8AC3E}">
        <p14:creationId xmlns:p14="http://schemas.microsoft.com/office/powerpoint/2010/main" val="18399183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E787A-9AD7-B5EA-701C-6B8BB85D323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5553F8-1660-F418-3FE0-9E9DFB04B9B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1C028E52-9256-21B4-CBFB-4949417E7548}"/>
              </a:ext>
            </a:extLst>
          </p:cNvPr>
          <p:cNvGrpSpPr/>
          <p:nvPr/>
        </p:nvGrpSpPr>
        <p:grpSpPr>
          <a:xfrm>
            <a:off x="312517" y="410070"/>
            <a:ext cx="8518967" cy="6130461"/>
            <a:chOff x="312517" y="308344"/>
            <a:chExt cx="8518967" cy="6230679"/>
          </a:xfrm>
        </p:grpSpPr>
        <p:sp>
          <p:nvSpPr>
            <p:cNvPr id="3" name="Rectangle : coins arrondis 2">
              <a:extLst>
                <a:ext uri="{FF2B5EF4-FFF2-40B4-BE49-F238E27FC236}">
                  <a16:creationId xmlns:a16="http://schemas.microsoft.com/office/drawing/2014/main" id="{E921880E-6041-3221-27A9-57FFF46C64FD}"/>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EFC7FD7-8C04-5CF9-C36F-1FE79A171C68}"/>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4E747A5-1FDB-9223-1C80-AB52579AE80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AFEF5E0-F8F4-B28F-EE32-B693FA3A5D8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07D01980-5C42-DD4B-C5F6-2DA439CC20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36756"/>
            <a:ext cx="344372" cy="328748"/>
          </a:xfrm>
          <a:prstGeom prst="rect">
            <a:avLst/>
          </a:prstGeom>
        </p:spPr>
      </p:pic>
      <p:sp>
        <p:nvSpPr>
          <p:cNvPr id="4" name="ZoneTexte 3">
            <a:extLst>
              <a:ext uri="{FF2B5EF4-FFF2-40B4-BE49-F238E27FC236}">
                <a16:creationId xmlns:a16="http://schemas.microsoft.com/office/drawing/2014/main" id="{92037778-2992-E818-2B65-C05739996011}"/>
              </a:ext>
            </a:extLst>
          </p:cNvPr>
          <p:cNvSpPr txBox="1"/>
          <p:nvPr/>
        </p:nvSpPr>
        <p:spPr>
          <a:xfrm>
            <a:off x="820584" y="467714"/>
            <a:ext cx="7472221" cy="98488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تعلمنا أيضا كيف نكون جملا مستخدمين كلمة أنا – هذا - هذه.</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من يذكرنا ببعض الجمل التي تعلمنا؟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702DE172-EB95-7D96-A136-F98167EF3A2C}"/>
              </a:ext>
            </a:extLst>
          </p:cNvPr>
          <p:cNvPicPr>
            <a:picLocks noChangeAspect="1"/>
          </p:cNvPicPr>
          <p:nvPr/>
        </p:nvPicPr>
        <p:blipFill>
          <a:blip r:embed="rId4"/>
          <a:stretch>
            <a:fillRect/>
          </a:stretch>
        </p:blipFill>
        <p:spPr>
          <a:xfrm>
            <a:off x="6869023" y="2681951"/>
            <a:ext cx="1373331" cy="2906049"/>
          </a:xfrm>
          <a:prstGeom prst="rect">
            <a:avLst/>
          </a:prstGeom>
        </p:spPr>
      </p:pic>
      <p:sp>
        <p:nvSpPr>
          <p:cNvPr id="7" name="Google Shape;949;p43">
            <a:extLst>
              <a:ext uri="{FF2B5EF4-FFF2-40B4-BE49-F238E27FC236}">
                <a16:creationId xmlns:a16="http://schemas.microsoft.com/office/drawing/2014/main" id="{52785539-AD47-A454-6C43-30651A3A48B1}"/>
              </a:ext>
            </a:extLst>
          </p:cNvPr>
          <p:cNvSpPr/>
          <p:nvPr/>
        </p:nvSpPr>
        <p:spPr>
          <a:xfrm>
            <a:off x="2910358" y="2681951"/>
            <a:ext cx="3645954" cy="2788205"/>
          </a:xfrm>
          <a:prstGeom prst="wedgeRoundRectCallout">
            <a:avLst>
              <a:gd name="adj1" fmla="val -48392"/>
              <a:gd name="adj2" fmla="val -18782"/>
              <a:gd name="adj3" fmla="val 16667"/>
            </a:avLst>
          </a:prstGeom>
          <a:noFill/>
          <a:ln w="38100" cap="rnd" cmpd="sng">
            <a:solidFill>
              <a:srgbClr val="0097B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75">
              <a:solidFill>
                <a:srgbClr val="FFFFFF"/>
              </a:solidFill>
              <a:latin typeface="Dosis"/>
              <a:ea typeface="Dosis"/>
              <a:cs typeface="Dosis"/>
              <a:sym typeface="Dosis"/>
            </a:endParaRPr>
          </a:p>
        </p:txBody>
      </p:sp>
      <p:grpSp>
        <p:nvGrpSpPr>
          <p:cNvPr id="22" name="Groupe 21">
            <a:extLst>
              <a:ext uri="{FF2B5EF4-FFF2-40B4-BE49-F238E27FC236}">
                <a16:creationId xmlns:a16="http://schemas.microsoft.com/office/drawing/2014/main" id="{A612D99D-E7BA-A34E-D201-B7557656252B}"/>
              </a:ext>
            </a:extLst>
          </p:cNvPr>
          <p:cNvGrpSpPr/>
          <p:nvPr/>
        </p:nvGrpSpPr>
        <p:grpSpPr>
          <a:xfrm>
            <a:off x="312517" y="35103"/>
            <a:ext cx="8468888" cy="324000"/>
            <a:chOff x="312517" y="-3809"/>
            <a:chExt cx="8468888" cy="360000"/>
          </a:xfrm>
          <a:noFill/>
        </p:grpSpPr>
        <p:sp>
          <p:nvSpPr>
            <p:cNvPr id="23" name="Rectangle : coins arrondis 22">
              <a:extLst>
                <a:ext uri="{FF2B5EF4-FFF2-40B4-BE49-F238E27FC236}">
                  <a16:creationId xmlns:a16="http://schemas.microsoft.com/office/drawing/2014/main" id="{661B486D-CC8E-5E0E-A543-A9A325A987C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24" name="Rectangle : coins arrondis 23">
              <a:extLst>
                <a:ext uri="{FF2B5EF4-FFF2-40B4-BE49-F238E27FC236}">
                  <a16:creationId xmlns:a16="http://schemas.microsoft.com/office/drawing/2014/main" id="{D69DF10D-08B9-06DF-A814-077FC57342C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5" name="Rectangle : coins arrondis 24">
              <a:extLst>
                <a:ext uri="{FF2B5EF4-FFF2-40B4-BE49-F238E27FC236}">
                  <a16:creationId xmlns:a16="http://schemas.microsoft.com/office/drawing/2014/main" id="{5091125A-4997-7202-6A55-4DB3539D69B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6" name="Rectangle : coins arrondis 25">
              <a:extLst>
                <a:ext uri="{FF2B5EF4-FFF2-40B4-BE49-F238E27FC236}">
                  <a16:creationId xmlns:a16="http://schemas.microsoft.com/office/drawing/2014/main" id="{99F84AAF-AE92-A465-6E2A-DC7D529C902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7" name="Rectangle : coins arrondis 26">
              <a:extLst>
                <a:ext uri="{FF2B5EF4-FFF2-40B4-BE49-F238E27FC236}">
                  <a16:creationId xmlns:a16="http://schemas.microsoft.com/office/drawing/2014/main" id="{DFCEC2FA-CCDE-0FDC-9C75-296310FCAA4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FA964037-5D98-6F79-E3F9-244931A1A850}"/>
              </a:ext>
            </a:extLst>
          </p:cNvPr>
          <p:cNvPicPr>
            <a:picLocks noChangeAspect="1"/>
          </p:cNvPicPr>
          <p:nvPr/>
        </p:nvPicPr>
        <p:blipFill>
          <a:blip r:embed="rId5"/>
          <a:stretch>
            <a:fillRect/>
          </a:stretch>
        </p:blipFill>
        <p:spPr>
          <a:xfrm>
            <a:off x="521139" y="641567"/>
            <a:ext cx="955236" cy="984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ZoneTexte 9">
            <a:extLst>
              <a:ext uri="{FF2B5EF4-FFF2-40B4-BE49-F238E27FC236}">
                <a16:creationId xmlns:a16="http://schemas.microsoft.com/office/drawing/2014/main" id="{C8624676-AF0A-8BE1-B655-2C71789B9E9E}"/>
              </a:ext>
            </a:extLst>
          </p:cNvPr>
          <p:cNvSpPr txBox="1"/>
          <p:nvPr/>
        </p:nvSpPr>
        <p:spPr>
          <a:xfrm>
            <a:off x="3158285" y="3475300"/>
            <a:ext cx="3068321" cy="1107996"/>
          </a:xfrm>
          <a:prstGeom prst="rect">
            <a:avLst/>
          </a:prstGeom>
          <a:noFill/>
        </p:spPr>
        <p:txBody>
          <a:bodyPr wrap="square" rtlCol="0">
            <a:spAutoFit/>
          </a:bodyPr>
          <a:lstStyle/>
          <a:p>
            <a:pPr algn="ctr"/>
            <a:r>
              <a:rPr lang="ar-MA" sz="6600" dirty="0">
                <a:solidFill>
                  <a:srgbClr val="FF0000"/>
                </a:solidFill>
                <a:latin typeface="Microsoft Uighur" panose="02000000000000000000" pitchFamily="2" charset="-78"/>
                <a:cs typeface="Microsoft Uighur" panose="02000000000000000000" pitchFamily="2" charset="-78"/>
              </a:rPr>
              <a:t>أَنا  هذا  هذِهِ </a:t>
            </a:r>
            <a:endParaRPr lang="fr-MA" sz="6600" dirty="0">
              <a:solidFill>
                <a:srgbClr val="FF0000"/>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7AE1B9A6-8C85-899F-28C5-FE40FF60D3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0517" y="2884238"/>
            <a:ext cx="1457324" cy="2585918"/>
          </a:xfrm>
          <a:prstGeom prst="rect">
            <a:avLst/>
          </a:prstGeom>
        </p:spPr>
      </p:pic>
    </p:spTree>
    <p:extLst>
      <p:ext uri="{BB962C8B-B14F-4D97-AF65-F5344CB8AC3E}">
        <p14:creationId xmlns:p14="http://schemas.microsoft.com/office/powerpoint/2010/main" val="27669512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410070"/>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41179" y="652704"/>
            <a:ext cx="344372" cy="328748"/>
          </a:xfrm>
          <a:prstGeom prst="rect">
            <a:avLst/>
          </a:prstGeom>
        </p:spPr>
      </p:pic>
      <p:sp>
        <p:nvSpPr>
          <p:cNvPr id="4" name="ZoneTexte 3">
            <a:extLst>
              <a:ext uri="{FF2B5EF4-FFF2-40B4-BE49-F238E27FC236}">
                <a16:creationId xmlns:a16="http://schemas.microsoft.com/office/drawing/2014/main" id="{7D4FCB62-B94C-9E9E-DE69-F9D6FA9F3A6D}"/>
              </a:ext>
            </a:extLst>
          </p:cNvPr>
          <p:cNvSpPr txBox="1"/>
          <p:nvPr/>
        </p:nvSpPr>
        <p:spPr>
          <a:xfrm>
            <a:off x="206800" y="463226"/>
            <a:ext cx="8099765" cy="98488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تعلمنا أيضا كيف نقرأ حرف الميم ونرسمه مع الحركات القصيرة والطويلة. </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من يذكرني ببعض الكلمات التي تتضمن حرف الميم مع الحركات القصيرة والطويلة؟</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sp>
        <p:nvSpPr>
          <p:cNvPr id="8" name="ZoneTexte 7">
            <a:extLst>
              <a:ext uri="{FF2B5EF4-FFF2-40B4-BE49-F238E27FC236}">
                <a16:creationId xmlns:a16="http://schemas.microsoft.com/office/drawing/2014/main" id="{5EF09743-30C9-2109-01B4-0371116FD843}"/>
              </a:ext>
            </a:extLst>
          </p:cNvPr>
          <p:cNvSpPr txBox="1"/>
          <p:nvPr/>
        </p:nvSpPr>
        <p:spPr>
          <a:xfrm>
            <a:off x="4244815" y="2681272"/>
            <a:ext cx="2304661" cy="2215991"/>
          </a:xfrm>
          <a:prstGeom prst="rect">
            <a:avLst/>
          </a:prstGeom>
          <a:noFill/>
        </p:spPr>
        <p:txBody>
          <a:bodyPr wrap="square" rtlCol="0">
            <a:spAutoFit/>
          </a:bodyPr>
          <a:lstStyle/>
          <a:p>
            <a:r>
              <a:rPr lang="ar-MA" sz="13800" dirty="0">
                <a:solidFill>
                  <a:srgbClr val="FF0000"/>
                </a:solidFill>
                <a:latin typeface="Microsoft Uighur" panose="02000000000000000000" pitchFamily="2" charset="-78"/>
                <a:cs typeface="Microsoft Uighur" panose="02000000000000000000" pitchFamily="2" charset="-78"/>
              </a:rPr>
              <a:t>م</a:t>
            </a:r>
            <a:endParaRPr lang="fr-MA" sz="13800" dirty="0">
              <a:solidFill>
                <a:srgbClr val="FF0000"/>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C3D35714-0941-153F-BE79-B470FF7B0C1C}"/>
              </a:ext>
            </a:extLst>
          </p:cNvPr>
          <p:cNvPicPr>
            <a:picLocks noChangeAspect="1"/>
          </p:cNvPicPr>
          <p:nvPr/>
        </p:nvPicPr>
        <p:blipFill>
          <a:blip r:embed="rId5"/>
          <a:stretch>
            <a:fillRect/>
          </a:stretch>
        </p:blipFill>
        <p:spPr>
          <a:xfrm>
            <a:off x="6861992" y="2458388"/>
            <a:ext cx="1373331" cy="3011768"/>
          </a:xfrm>
          <a:prstGeom prst="rect">
            <a:avLst/>
          </a:prstGeom>
        </p:spPr>
      </p:pic>
      <p:pic>
        <p:nvPicPr>
          <p:cNvPr id="14" name="Image 13">
            <a:extLst>
              <a:ext uri="{FF2B5EF4-FFF2-40B4-BE49-F238E27FC236}">
                <a16:creationId xmlns:a16="http://schemas.microsoft.com/office/drawing/2014/main" id="{C8B44C19-15FA-4F84-9EA2-AE236EC527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5556" y="2608436"/>
            <a:ext cx="1457324" cy="2861720"/>
          </a:xfrm>
          <a:prstGeom prst="rect">
            <a:avLst/>
          </a:prstGeom>
        </p:spPr>
      </p:pic>
      <p:grpSp>
        <p:nvGrpSpPr>
          <p:cNvPr id="20" name="Groupe 19">
            <a:extLst>
              <a:ext uri="{FF2B5EF4-FFF2-40B4-BE49-F238E27FC236}">
                <a16:creationId xmlns:a16="http://schemas.microsoft.com/office/drawing/2014/main" id="{18C03F1E-88C6-57F2-D64B-CFE983A444FD}"/>
              </a:ext>
            </a:extLst>
          </p:cNvPr>
          <p:cNvGrpSpPr/>
          <p:nvPr/>
        </p:nvGrpSpPr>
        <p:grpSpPr>
          <a:xfrm>
            <a:off x="337556" y="35103"/>
            <a:ext cx="8468888" cy="324000"/>
            <a:chOff x="312517" y="-3809"/>
            <a:chExt cx="8468888" cy="360000"/>
          </a:xfrm>
          <a:noFill/>
        </p:grpSpPr>
        <p:sp>
          <p:nvSpPr>
            <p:cNvPr id="21" name="Rectangle : coins arrondis 20">
              <a:extLst>
                <a:ext uri="{FF2B5EF4-FFF2-40B4-BE49-F238E27FC236}">
                  <a16:creationId xmlns:a16="http://schemas.microsoft.com/office/drawing/2014/main" id="{13210855-A8B5-B733-940B-0B63FC6A54A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22" name="Rectangle : coins arrondis 21">
              <a:extLst>
                <a:ext uri="{FF2B5EF4-FFF2-40B4-BE49-F238E27FC236}">
                  <a16:creationId xmlns:a16="http://schemas.microsoft.com/office/drawing/2014/main" id="{B06E6308-83CC-CD70-4EA0-DF82986399F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3" name="Rectangle : coins arrondis 22">
              <a:extLst>
                <a:ext uri="{FF2B5EF4-FFF2-40B4-BE49-F238E27FC236}">
                  <a16:creationId xmlns:a16="http://schemas.microsoft.com/office/drawing/2014/main" id="{4BAE9758-7E92-0481-62C8-241CF9FCB51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4" name="Rectangle : coins arrondis 23">
              <a:extLst>
                <a:ext uri="{FF2B5EF4-FFF2-40B4-BE49-F238E27FC236}">
                  <a16:creationId xmlns:a16="http://schemas.microsoft.com/office/drawing/2014/main" id="{41AC179A-1DBF-9A5B-AE00-A3B58FACC63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5" name="Rectangle : coins arrondis 24">
              <a:extLst>
                <a:ext uri="{FF2B5EF4-FFF2-40B4-BE49-F238E27FC236}">
                  <a16:creationId xmlns:a16="http://schemas.microsoft.com/office/drawing/2014/main" id="{BED57FAC-CDA8-5111-CCBA-C43CA159398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B0B157E2-CD87-5A7B-4E32-EE4DE0DDE883}"/>
              </a:ext>
            </a:extLst>
          </p:cNvPr>
          <p:cNvPicPr>
            <a:picLocks noChangeAspect="1"/>
          </p:cNvPicPr>
          <p:nvPr/>
        </p:nvPicPr>
        <p:blipFill>
          <a:blip r:embed="rId7"/>
          <a:stretch>
            <a:fillRect/>
          </a:stretch>
        </p:blipFill>
        <p:spPr>
          <a:xfrm>
            <a:off x="521139" y="641567"/>
            <a:ext cx="953181" cy="10376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Google Shape;949;p43">
            <a:extLst>
              <a:ext uri="{FF2B5EF4-FFF2-40B4-BE49-F238E27FC236}">
                <a16:creationId xmlns:a16="http://schemas.microsoft.com/office/drawing/2014/main" id="{E122455B-3FDF-1C78-C7C9-7984BCC88629}"/>
              </a:ext>
            </a:extLst>
          </p:cNvPr>
          <p:cNvSpPr/>
          <p:nvPr/>
        </p:nvSpPr>
        <p:spPr>
          <a:xfrm>
            <a:off x="2910358" y="2681951"/>
            <a:ext cx="3645954" cy="2788205"/>
          </a:xfrm>
          <a:prstGeom prst="wedgeRoundRectCallout">
            <a:avLst>
              <a:gd name="adj1" fmla="val -48392"/>
              <a:gd name="adj2" fmla="val -18782"/>
              <a:gd name="adj3" fmla="val 16667"/>
            </a:avLst>
          </a:prstGeom>
          <a:noFill/>
          <a:ln w="38100" cap="rnd" cmpd="sng">
            <a:solidFill>
              <a:srgbClr val="0097B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75">
              <a:solidFill>
                <a:srgbClr val="FFFFFF"/>
              </a:solidFill>
              <a:latin typeface="Dosis"/>
              <a:ea typeface="Dosis"/>
              <a:cs typeface="Dosis"/>
              <a:sym typeface="Dosis"/>
            </a:endParaRPr>
          </a:p>
        </p:txBody>
      </p:sp>
    </p:spTree>
    <p:extLst>
      <p:ext uri="{BB962C8B-B14F-4D97-AF65-F5344CB8AC3E}">
        <p14:creationId xmlns:p14="http://schemas.microsoft.com/office/powerpoint/2010/main" val="2159601569"/>
      </p:ext>
    </p:extLst>
  </p:cSld>
  <p:clrMapOvr>
    <a:overrideClrMapping bg1="lt1" tx1="dk1" bg2="lt2" tx2="dk2" accent1="accent1" accent2="accent2" accent3="accent3" accent4="accent4" accent5="accent5" accent6="accent6" hlink="hlink" folHlink="folHlink"/>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55F4-E168-AA95-A478-43FC650EF9BA}"/>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48FD3C2-3668-6620-92AB-A13098B0573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7613ECF-0FDF-19D9-A1CA-84186BBB08A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669DD019-18DF-F367-0C03-E53B2E102145}"/>
              </a:ext>
            </a:extLst>
          </p:cNvPr>
          <p:cNvSpPr/>
          <p:nvPr/>
        </p:nvSpPr>
        <p:spPr>
          <a:xfrm>
            <a:off x="1157896" y="14896"/>
            <a:ext cx="6828209" cy="682820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6ED51E97-96CC-09AB-BEA5-C379B8935FF9}"/>
              </a:ext>
            </a:extLst>
          </p:cNvPr>
          <p:cNvGrpSpPr/>
          <p:nvPr/>
        </p:nvGrpSpPr>
        <p:grpSpPr>
          <a:xfrm>
            <a:off x="487749" y="1809265"/>
            <a:ext cx="8168503" cy="3002840"/>
            <a:chOff x="487749" y="1809265"/>
            <a:chExt cx="8168503" cy="3002840"/>
          </a:xfrm>
        </p:grpSpPr>
        <p:sp>
          <p:nvSpPr>
            <p:cNvPr id="60" name="ZoneTexte 59">
              <a:extLst>
                <a:ext uri="{FF2B5EF4-FFF2-40B4-BE49-F238E27FC236}">
                  <a16:creationId xmlns:a16="http://schemas.microsoft.com/office/drawing/2014/main" id="{DA4647AC-78A7-B16D-42BF-389FB49B1F69}"/>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9492D36E-7F93-3FA6-CA1E-5EB0A01085CF}"/>
                </a:ext>
              </a:extLst>
            </p:cNvPr>
            <p:cNvSpPr txBox="1"/>
            <p:nvPr/>
          </p:nvSpPr>
          <p:spPr>
            <a:xfrm>
              <a:off x="487749" y="3172186"/>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ماذا تعلمنا اليوم؟</a:t>
              </a:r>
            </a:p>
          </p:txBody>
        </p:sp>
        <p:sp>
          <p:nvSpPr>
            <p:cNvPr id="2" name="ZoneTexte 1">
              <a:extLst>
                <a:ext uri="{FF2B5EF4-FFF2-40B4-BE49-F238E27FC236}">
                  <a16:creationId xmlns:a16="http://schemas.microsoft.com/office/drawing/2014/main" id="{3DD93B7F-7A6E-2233-51E6-684CF07F0686}"/>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rgbClr val="0097B2"/>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38077530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486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48290"/>
            <a:ext cx="344372" cy="328748"/>
          </a:xfrm>
          <a:prstGeom prst="rect">
            <a:avLst/>
          </a:prstGeom>
        </p:spPr>
      </p:pic>
      <p:sp>
        <p:nvSpPr>
          <p:cNvPr id="4" name="ZoneTexte 3">
            <a:extLst>
              <a:ext uri="{FF2B5EF4-FFF2-40B4-BE49-F238E27FC236}">
                <a16:creationId xmlns:a16="http://schemas.microsoft.com/office/drawing/2014/main" id="{11C969F3-2EF8-1983-1C8E-B6BB007CBC3B}"/>
              </a:ext>
            </a:extLst>
          </p:cNvPr>
          <p:cNvSpPr txBox="1"/>
          <p:nvPr/>
        </p:nvSpPr>
        <p:spPr>
          <a:xfrm>
            <a:off x="-38084" y="603478"/>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أكتب حرف الميم منفردا على الكراسة ص 20.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6" name="Groupe 15">
            <a:extLst>
              <a:ext uri="{FF2B5EF4-FFF2-40B4-BE49-F238E27FC236}">
                <a16:creationId xmlns:a16="http://schemas.microsoft.com/office/drawing/2014/main" id="{A1C3624F-D90D-7DC8-541A-0BA6DEC452C6}"/>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23BAF1DF-1150-9BA2-BDCD-39D4F7DBE23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0B3F0914-2651-3022-BF4B-688C0AF9B197}"/>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37D4CB45-02AF-CB07-2072-CD1D48B36E8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A5E7A4DA-1F01-E78E-9817-84369AC961B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4CF13B57-6E76-B2C2-7CE9-AB74E8EDD52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422F2EA1-F46B-7997-A8BE-311AC81876C8}"/>
              </a:ext>
            </a:extLst>
          </p:cNvPr>
          <p:cNvPicPr>
            <a:picLocks noChangeAspect="1"/>
          </p:cNvPicPr>
          <p:nvPr/>
        </p:nvPicPr>
        <p:blipFill>
          <a:blip r:embed="rId4"/>
          <a:stretch>
            <a:fillRect/>
          </a:stretch>
        </p:blipFill>
        <p:spPr>
          <a:xfrm>
            <a:off x="3307169" y="1578008"/>
            <a:ext cx="3238015" cy="4584615"/>
          </a:xfrm>
          <a:prstGeom prst="rect">
            <a:avLst/>
          </a:prstGeom>
        </p:spPr>
      </p:pic>
      <p:sp>
        <p:nvSpPr>
          <p:cNvPr id="15" name="Rectangle : coins arrondis 14">
            <a:extLst>
              <a:ext uri="{FF2B5EF4-FFF2-40B4-BE49-F238E27FC236}">
                <a16:creationId xmlns:a16="http://schemas.microsoft.com/office/drawing/2014/main" id="{606BD875-1F1D-5AC3-5F5A-41084EA7DF43}"/>
              </a:ext>
            </a:extLst>
          </p:cNvPr>
          <p:cNvSpPr/>
          <p:nvPr/>
        </p:nvSpPr>
        <p:spPr>
          <a:xfrm>
            <a:off x="2754669" y="4426013"/>
            <a:ext cx="4370736" cy="1524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367470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81477-BB4E-2629-C929-F9C69CC711D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AB5C3DE-57EE-D94C-7415-262F88F9021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90DBE34-DBAD-CF2D-7C61-E9536FEDD9A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3E1200D-A238-D240-C588-64647377C4ED}"/>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AB24BC8-DEAA-D10D-92D4-75FF77F6EDEA}"/>
                </a:ext>
              </a:extLst>
            </p:cNvPr>
            <p:cNvSpPr/>
            <p:nvPr/>
          </p:nvSpPr>
          <p:spPr>
            <a:xfrm>
              <a:off x="329910" y="330438"/>
              <a:ext cx="8496000" cy="804947"/>
            </a:xfrm>
            <a:prstGeom prst="roundRect">
              <a:avLst>
                <a:gd name="adj" fmla="val 486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5666FA3-975E-9EBC-031D-875DBEFC9E0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DAA3CF4-3FC4-612D-E822-C847F144A94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13CC3356-0EBD-69B7-A591-A2A1A80302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48290"/>
            <a:ext cx="344372" cy="328748"/>
          </a:xfrm>
          <a:prstGeom prst="rect">
            <a:avLst/>
          </a:prstGeom>
        </p:spPr>
      </p:pic>
      <p:sp>
        <p:nvSpPr>
          <p:cNvPr id="4" name="ZoneTexte 3">
            <a:extLst>
              <a:ext uri="{FF2B5EF4-FFF2-40B4-BE49-F238E27FC236}">
                <a16:creationId xmlns:a16="http://schemas.microsoft.com/office/drawing/2014/main" id="{46068025-6B3D-773B-0727-FBA91D23AE3B}"/>
              </a:ext>
            </a:extLst>
          </p:cNvPr>
          <p:cNvSpPr txBox="1"/>
          <p:nvPr/>
        </p:nvSpPr>
        <p:spPr>
          <a:xfrm>
            <a:off x="-38084" y="603478"/>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أعيد قراءة مقاطع حرف الميم على الكراسة ص 21 .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6" name="Groupe 15">
            <a:extLst>
              <a:ext uri="{FF2B5EF4-FFF2-40B4-BE49-F238E27FC236}">
                <a16:creationId xmlns:a16="http://schemas.microsoft.com/office/drawing/2014/main" id="{543863F9-84D7-89D4-A283-10BFE6521A2A}"/>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DD865E99-B653-2AF9-4A4B-279A079BD6D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7D053635-B54F-BF8E-4796-23579A85453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A54CAA26-0283-7950-2D06-925E18638E9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AA6BB24B-6E1C-310D-D545-2CE04FA2B75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32ACEF8-FA92-6D0B-F385-30A333C9224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29B59BFD-B109-0AE4-20E0-BA6A4AA9EF1F}"/>
              </a:ext>
            </a:extLst>
          </p:cNvPr>
          <p:cNvPicPr>
            <a:picLocks noChangeAspect="1"/>
          </p:cNvPicPr>
          <p:nvPr/>
        </p:nvPicPr>
        <p:blipFill>
          <a:blip r:embed="rId4"/>
          <a:stretch>
            <a:fillRect/>
          </a:stretch>
        </p:blipFill>
        <p:spPr>
          <a:xfrm>
            <a:off x="3350317" y="1578009"/>
            <a:ext cx="3238940" cy="4584614"/>
          </a:xfrm>
          <a:prstGeom prst="rect">
            <a:avLst/>
          </a:prstGeom>
        </p:spPr>
      </p:pic>
      <p:sp>
        <p:nvSpPr>
          <p:cNvPr id="15" name="Rectangle : coins arrondis 14">
            <a:extLst>
              <a:ext uri="{FF2B5EF4-FFF2-40B4-BE49-F238E27FC236}">
                <a16:creationId xmlns:a16="http://schemas.microsoft.com/office/drawing/2014/main" id="{15515C0E-A4A2-8FFA-AFBF-E21421062500}"/>
              </a:ext>
            </a:extLst>
          </p:cNvPr>
          <p:cNvSpPr/>
          <p:nvPr/>
        </p:nvSpPr>
        <p:spPr>
          <a:xfrm>
            <a:off x="3282488" y="3190875"/>
            <a:ext cx="3374597" cy="1524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022007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F64907E7-65A7-C95B-1624-10F94D965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sp>
        <p:nvSpPr>
          <p:cNvPr id="4" name="Google Shape;1553;p88">
            <a:extLst>
              <a:ext uri="{FF2B5EF4-FFF2-40B4-BE49-F238E27FC236}">
                <a16:creationId xmlns:a16="http://schemas.microsoft.com/office/drawing/2014/main" id="{5BDD954A-6C66-AA85-D196-84611FEC3B66}"/>
              </a:ext>
            </a:extLst>
          </p:cNvPr>
          <p:cNvSpPr txBox="1"/>
          <p:nvPr/>
        </p:nvSpPr>
        <p:spPr>
          <a:xfrm>
            <a:off x="1826306" y="618019"/>
            <a:ext cx="6368836"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1800" b="1" dirty="0">
                <a:solidFill>
                  <a:srgbClr val="A5A5A5"/>
                </a:solidFill>
                <a:latin typeface="Calibri"/>
                <a:ea typeface="Calibri"/>
                <a:cs typeface="Calibri"/>
                <a:sym typeface="Calibri"/>
              </a:rPr>
              <a:t>تعلمنا كيف نتوقع ما سيحدث في الحكاية من خلال ملاحظة الصورة.</a:t>
            </a:r>
            <a:endParaRPr dirty="0"/>
          </a:p>
          <a:p>
            <a:pPr marL="0" marR="0" lvl="0" indent="0" algn="r" rtl="0">
              <a:spcBef>
                <a:spcPts val="0"/>
              </a:spcBef>
              <a:spcAft>
                <a:spcPts val="0"/>
              </a:spcAft>
              <a:buNone/>
            </a:pPr>
            <a:r>
              <a:rPr lang="ar-MA" sz="1800" b="1" dirty="0">
                <a:solidFill>
                  <a:srgbClr val="A5A5A5"/>
                </a:solidFill>
                <a:latin typeface="Calibri"/>
                <a:ea typeface="Calibri"/>
                <a:cs typeface="Calibri"/>
                <a:sym typeface="Calibri"/>
              </a:rPr>
              <a:t>تذكروا أحداث حكايتنا سوف نستمع إليها ونواصل فهمها في الحصة المقبلة  </a:t>
            </a:r>
            <a:endParaRPr sz="1800" dirty="0">
              <a:solidFill>
                <a:srgbClr val="A5A5A5"/>
              </a:solidFill>
              <a:latin typeface="Calibri"/>
              <a:ea typeface="Calibri"/>
              <a:cs typeface="Calibri"/>
              <a:sym typeface="Calibri"/>
            </a:endParaRPr>
          </a:p>
        </p:txBody>
      </p:sp>
      <p:sp>
        <p:nvSpPr>
          <p:cNvPr id="13" name="Rectangle : coins arrondis 12">
            <a:extLst>
              <a:ext uri="{FF2B5EF4-FFF2-40B4-BE49-F238E27FC236}">
                <a16:creationId xmlns:a16="http://schemas.microsoft.com/office/drawing/2014/main" id="{2C790C14-4BE1-811F-C536-4A86446AC9BD}"/>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DDDF9592-1A5D-BCDE-D8A2-ACFAED43C4B4}"/>
              </a:ext>
            </a:extLst>
          </p:cNvPr>
          <p:cNvSpPr txBox="1"/>
          <p:nvPr/>
        </p:nvSpPr>
        <p:spPr>
          <a:xfrm>
            <a:off x="2292235" y="1055447"/>
            <a:ext cx="4274405" cy="830997"/>
          </a:xfrm>
          <a:prstGeom prst="rect">
            <a:avLst/>
          </a:prstGeom>
          <a:noFill/>
        </p:spPr>
        <p:txBody>
          <a:bodyPr wrap="square" rtlCol="0">
            <a:spAutoFit/>
          </a:bodyPr>
          <a:lstStyle/>
          <a:p>
            <a:pPr algn="ctr"/>
            <a:r>
              <a:rPr lang="ar-MA" sz="4800" b="1" i="1" dirty="0">
                <a:solidFill>
                  <a:srgbClr val="0097B2"/>
                </a:solidFill>
                <a:latin typeface="Microsoft Uighur" panose="02000000000000000000" pitchFamily="2" charset="-78"/>
                <a:cs typeface="Microsoft Uighur" panose="02000000000000000000" pitchFamily="2" charset="-78"/>
              </a:rPr>
              <a:t>إلى الحصة القادمة</a:t>
            </a:r>
            <a:endParaRPr lang="fr-MA" sz="4800" b="1" i="1" dirty="0">
              <a:solidFill>
                <a:srgbClr val="0097B2"/>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A42ECEE1-72B5-DF82-EB4F-161387CB466B}"/>
              </a:ext>
            </a:extLst>
          </p:cNvPr>
          <p:cNvPicPr>
            <a:picLocks noChangeAspect="1"/>
          </p:cNvPicPr>
          <p:nvPr/>
        </p:nvPicPr>
        <p:blipFill>
          <a:blip r:embed="rId5"/>
          <a:stretch>
            <a:fillRect/>
          </a:stretch>
        </p:blipFill>
        <p:spPr>
          <a:xfrm>
            <a:off x="2100223" y="2508136"/>
            <a:ext cx="4971489" cy="3731845"/>
          </a:xfrm>
          <a:prstGeom prst="rect">
            <a:avLst/>
          </a:prstGeom>
        </p:spPr>
      </p:pic>
    </p:spTree>
    <p:extLst>
      <p:ext uri="{BB962C8B-B14F-4D97-AF65-F5344CB8AC3E}">
        <p14:creationId xmlns:p14="http://schemas.microsoft.com/office/powerpoint/2010/main" val="3510452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ags/tag2.xml><?xml version="1.0" encoding="utf-8"?>
<p:tagLst xmlns:a="http://schemas.openxmlformats.org/drawingml/2006/main" xmlns:r="http://schemas.openxmlformats.org/officeDocument/2006/relationships" xmlns:p="http://schemas.openxmlformats.org/presentationml/2006/main">
  <p:tag name="NUM" val="8"/>
</p:tagLst>
</file>

<file path=ppt/tags/tag3.xml><?xml version="1.0" encoding="utf-8"?>
<p:tagLst xmlns:a="http://schemas.openxmlformats.org/drawingml/2006/main" xmlns:r="http://schemas.openxmlformats.org/officeDocument/2006/relationships" xmlns:p="http://schemas.openxmlformats.org/presentationml/2006/main">
  <p:tag name="NUM" val="10"/>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7"/>
</p:tagLst>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12454</TotalTime>
  <Words>5088</Words>
  <Application>Microsoft Office PowerPoint</Application>
  <PresentationFormat>Affichage à l'écran (4:3)</PresentationFormat>
  <Paragraphs>1050</Paragraphs>
  <Slides>130</Slides>
  <Notes>0</Notes>
  <HiddenSlides>0</HiddenSlides>
  <MMClips>3</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130</vt:i4>
      </vt:variant>
    </vt:vector>
  </HeadingPairs>
  <TitlesOfParts>
    <vt:vector size="140" baseType="lpstr">
      <vt:lpstr>A Massir Ballpoint</vt:lpstr>
      <vt:lpstr>Air Strip Arabic</vt:lpstr>
      <vt:lpstr>Arial</vt:lpstr>
      <vt:lpstr>Calibri</vt:lpstr>
      <vt:lpstr>Calibri Light</vt:lpstr>
      <vt:lpstr>Dosis</vt:lpstr>
      <vt:lpstr>Microsoft Uighur</vt:lpstr>
      <vt:lpstr>MS Shell Dlg 2</vt:lpstr>
      <vt:lpstr>Traditional Arabic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61</cp:revision>
  <dcterms:created xsi:type="dcterms:W3CDTF">2023-09-20T21:35:22Z</dcterms:created>
  <dcterms:modified xsi:type="dcterms:W3CDTF">2024-11-18T15:37:25Z</dcterms:modified>
</cp:coreProperties>
</file>