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97"/>
  </p:notesMasterIdLst>
  <p:sldIdLst>
    <p:sldId id="2134804866" r:id="rId2"/>
    <p:sldId id="2134804867" r:id="rId3"/>
    <p:sldId id="2134806249" r:id="rId4"/>
    <p:sldId id="2134804869" r:id="rId5"/>
    <p:sldId id="2134808277" r:id="rId6"/>
    <p:sldId id="2134806127" r:id="rId7"/>
    <p:sldId id="2134806128" r:id="rId8"/>
    <p:sldId id="2134808525" r:id="rId9"/>
    <p:sldId id="2134806226" r:id="rId10"/>
    <p:sldId id="2134808389" r:id="rId11"/>
    <p:sldId id="2134806141" r:id="rId12"/>
    <p:sldId id="2134806179" r:id="rId13"/>
    <p:sldId id="2134806180" r:id="rId14"/>
    <p:sldId id="2134806501" r:id="rId15"/>
    <p:sldId id="2134808426" r:id="rId16"/>
    <p:sldId id="2134808427" r:id="rId17"/>
    <p:sldId id="2134808390" r:id="rId18"/>
    <p:sldId id="2134806161" r:id="rId19"/>
    <p:sldId id="2134806416" r:id="rId20"/>
    <p:sldId id="2134808467" r:id="rId21"/>
    <p:sldId id="2134806522" r:id="rId22"/>
    <p:sldId id="2134806162" r:id="rId23"/>
    <p:sldId id="2134806488" r:id="rId24"/>
    <p:sldId id="2134806533" r:id="rId25"/>
    <p:sldId id="2134806523" r:id="rId26"/>
    <p:sldId id="2134806491" r:id="rId27"/>
    <p:sldId id="2134806285" r:id="rId28"/>
    <p:sldId id="2134806163" r:id="rId29"/>
    <p:sldId id="2134806524" r:id="rId30"/>
    <p:sldId id="2134806164" r:id="rId31"/>
    <p:sldId id="2134806287" r:id="rId32"/>
    <p:sldId id="2134806165" r:id="rId33"/>
    <p:sldId id="2134806525" r:id="rId34"/>
    <p:sldId id="2134806166" r:id="rId35"/>
    <p:sldId id="2134806593" r:id="rId36"/>
    <p:sldId id="2134806594" r:id="rId37"/>
    <p:sldId id="2134806595" r:id="rId38"/>
    <p:sldId id="2134806596" r:id="rId39"/>
    <p:sldId id="2134806320" r:id="rId40"/>
    <p:sldId id="2134806505" r:id="rId41"/>
    <p:sldId id="2134806492" r:id="rId42"/>
    <p:sldId id="2134808468" r:id="rId43"/>
    <p:sldId id="2134808499" r:id="rId44"/>
    <p:sldId id="2134808501" r:id="rId45"/>
    <p:sldId id="2134808502" r:id="rId46"/>
    <p:sldId id="2134808505" r:id="rId47"/>
    <p:sldId id="2134808504" r:id="rId48"/>
    <p:sldId id="2134808503" r:id="rId49"/>
    <p:sldId id="2134808508" r:id="rId50"/>
    <p:sldId id="2134808506" r:id="rId51"/>
    <p:sldId id="2134808507" r:id="rId52"/>
    <p:sldId id="2134808287" r:id="rId53"/>
    <p:sldId id="2134808484" r:id="rId54"/>
    <p:sldId id="2134806324" r:id="rId55"/>
    <p:sldId id="2134808476" r:id="rId56"/>
    <p:sldId id="2134808470" r:id="rId57"/>
    <p:sldId id="2134808526" r:id="rId58"/>
    <p:sldId id="2134808485" r:id="rId59"/>
    <p:sldId id="2134808460" r:id="rId60"/>
    <p:sldId id="2134808477" r:id="rId61"/>
    <p:sldId id="2134808478" r:id="rId62"/>
    <p:sldId id="2134808486" r:id="rId63"/>
    <p:sldId id="2134808479" r:id="rId64"/>
    <p:sldId id="2134808480" r:id="rId65"/>
    <p:sldId id="2134808481" r:id="rId66"/>
    <p:sldId id="2134808405" r:id="rId67"/>
    <p:sldId id="2134808487" r:id="rId68"/>
    <p:sldId id="2134808462" r:id="rId69"/>
    <p:sldId id="2134808482" r:id="rId70"/>
    <p:sldId id="2134808406" r:id="rId71"/>
    <p:sldId id="2134808458" r:id="rId72"/>
    <p:sldId id="2134808463" r:id="rId73"/>
    <p:sldId id="2134808491" r:id="rId74"/>
    <p:sldId id="2134808527" r:id="rId75"/>
    <p:sldId id="2134808465" r:id="rId76"/>
    <p:sldId id="2134808494" r:id="rId77"/>
    <p:sldId id="2134808466" r:id="rId78"/>
    <p:sldId id="2134808495" r:id="rId79"/>
    <p:sldId id="2134808496" r:id="rId80"/>
    <p:sldId id="2134808497" r:id="rId81"/>
    <p:sldId id="2134808428" r:id="rId82"/>
    <p:sldId id="2134808524" r:id="rId83"/>
    <p:sldId id="2134808509" r:id="rId84"/>
    <p:sldId id="2134808528" r:id="rId85"/>
    <p:sldId id="2134808510" r:id="rId86"/>
    <p:sldId id="2134808529" r:id="rId87"/>
    <p:sldId id="2134808511" r:id="rId88"/>
    <p:sldId id="2134808530" r:id="rId89"/>
    <p:sldId id="2134806136" r:id="rId90"/>
    <p:sldId id="2134808423" r:id="rId91"/>
    <p:sldId id="2134808521" r:id="rId92"/>
    <p:sldId id="2134808520" r:id="rId93"/>
    <p:sldId id="2134806160" r:id="rId94"/>
    <p:sldId id="2134808388" r:id="rId95"/>
    <p:sldId id="2134806149" r:id="rId96"/>
  </p:sldIdLst>
  <p:sldSz cx="9144000" cy="6858000" type="screen4x3"/>
  <p:notesSz cx="6858000" cy="9144000"/>
  <p:embeddedFontLst>
    <p:embeddedFont>
      <p:font typeface="Air Strip Arabic" panose="020B0604020202020204" charset="-78"/>
      <p:regular r:id="rId98"/>
    </p:embeddedFont>
    <p:embeddedFont>
      <p:font typeface="Dosis" pitchFamily="2" charset="0"/>
      <p:regular r:id="rId99"/>
      <p:bold r:id="rId100"/>
    </p:embeddedFont>
    <p:embeddedFont>
      <p:font typeface="Microsoft Uighur" panose="02000000000000000000" pitchFamily="2" charset="-78"/>
      <p:regular r:id="rId101"/>
      <p:bold r:id="rId102"/>
    </p:embeddedFont>
    <p:embeddedFont>
      <p:font typeface="Roboto" panose="02000000000000000000" pitchFamily="2" charset="0"/>
      <p:regular r:id="rId103"/>
      <p:bold r:id="rId104"/>
      <p:italic r:id="rId105"/>
      <p:boldItalic r:id="rId10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E3001B"/>
    <a:srgbClr val="D6E9EA"/>
    <a:srgbClr val="106585"/>
    <a:srgbClr val="3B7E85"/>
    <a:srgbClr val="44A9C4"/>
    <a:srgbClr val="FDB159"/>
    <a:srgbClr val="6F5C50"/>
    <a:srgbClr val="413129"/>
    <a:srgbClr val="E39B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54" autoAdjust="0"/>
    <p:restoredTop sz="94660"/>
  </p:normalViewPr>
  <p:slideViewPr>
    <p:cSldViewPr snapToGrid="0">
      <p:cViewPr varScale="1">
        <p:scale>
          <a:sx n="82" d="100"/>
          <a:sy n="82" d="100"/>
        </p:scale>
        <p:origin x="1186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font" Target="fonts/font5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6.fntdata"/><Relationship Id="rId108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font" Target="fonts/font9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font" Target="fonts/font2.fntdata"/><Relationship Id="rId10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notesMaster" Target="notesMasters/notesMaster1.xml"/><Relationship Id="rId104" Type="http://schemas.openxmlformats.org/officeDocument/2006/relationships/font" Target="fonts/font7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3.fntdata"/><Relationship Id="rId105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font" Target="fonts/font1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19/11/2024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79842-76E1-29D0-3F19-0085E7B38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1B213C-DAAC-5AD6-554E-E5420D6E90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EE74B4-5CD7-3310-7AB3-E8DE2351C5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00E0FC-8B0C-B19E-EF92-455F2D2736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1290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F98A4-3D5A-91AA-DCAC-96023498D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517A994-A69B-FE40-CE71-F64D4B1215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3732E3-EB8C-E598-F04F-D53B5E3FF8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حِجارَةٌ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616AC0-33C7-473B-80DB-89E25666E3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8870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5177D-B1D8-90D0-D25E-3A3CE960F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86E338F-DBC1-E86C-D38B-A4C7BB25C2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4D4C0A-3515-E322-DBF7-5FB71519E9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DB8328-A7E1-A642-9FB4-96E0FB9733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4468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EC25A-F6B6-89D7-D741-D263F56F4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8280EB-74E0-0FB5-FFFD-CD86393B2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543F6A3-3834-CD23-B58C-4A0C12607C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7F81E-344A-BF6D-B49E-CB51A3F7B2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673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altLang="fr-FR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جُحورٌ</a:t>
            </a:r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387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4BF1A-2527-4984-668C-F0B6B4AD3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A3DE3C-3C3E-6F54-4DB9-F99DA4F997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91F6610-6CD3-43B1-654A-A10DE76CB6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D5C9A0-C536-37C8-F2B2-6D0448ABC0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3459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7CFA7-54EF-A220-9FA7-8E5AA9F89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3A789EB-2A56-4663-501B-07D2229067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9B5CE0-A911-130E-E16A-46105BF3A2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F231C2-C63F-5A36-DCE1-6511586DA7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970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altLang="fr-FR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إِخْراجٌ</a:t>
            </a:r>
          </a:p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563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38FB2-6174-DE34-1E60-21E99D77F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39C4196-E3BD-0B1D-E2B7-D3205DC612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7277701-CF24-F0B3-AB9D-1A65AFFA8E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FF2204-BF80-C58E-1246-141FB9313A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1788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8EC27-F954-098B-BC24-F26358550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7787CD3-010E-9907-65C3-2F4FE83D0D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863A71-CB66-7385-8C42-CACB958A4E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E2FE15-F922-3B32-836A-60D29332FF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6765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248F2-FDDA-01A9-C787-8416E355A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37E7058-8FA0-8A38-81F5-8179D86948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9200B1-965F-9EBA-4345-ED6B2C0A9B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MA" altLang="fr-FR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734783-F9E9-583F-B68E-4CD241EABA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01431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5F692-B28A-5642-5AFD-AF84B0FA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21E3B54-ACB6-1934-B28A-53B8C80689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D907A3-9483-FDE7-8CE4-C4995B27E9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6819F4-05DA-2BAE-11D3-224757A485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09233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95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19/11/2024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19/11/2024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19/11/2024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19/11/2024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13.sv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5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14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1.svg"/><Relationship Id="rId7" Type="http://schemas.openxmlformats.org/officeDocument/2006/relationships/image" Target="../media/image2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0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9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31.png"/><Relationship Id="rId5" Type="http://schemas.openxmlformats.org/officeDocument/2006/relationships/image" Target="../media/image32.png"/><Relationship Id="rId4" Type="http://schemas.openxmlformats.org/officeDocument/2006/relationships/image" Target="../media/image21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31.png"/><Relationship Id="rId5" Type="http://schemas.openxmlformats.org/officeDocument/2006/relationships/image" Target="../media/image32.png"/><Relationship Id="rId4" Type="http://schemas.openxmlformats.org/officeDocument/2006/relationships/image" Target="../media/image21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1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1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1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1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1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1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1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1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1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1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1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1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1.svg"/><Relationship Id="rId7" Type="http://schemas.openxmlformats.org/officeDocument/2006/relationships/image" Target="../media/image3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32.png"/><Relationship Id="rId4" Type="http://schemas.openxmlformats.org/officeDocument/2006/relationships/image" Target="../media/image21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32.png"/><Relationship Id="rId4" Type="http://schemas.openxmlformats.org/officeDocument/2006/relationships/image" Target="../media/image21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5" Type="http://schemas.openxmlformats.org/officeDocument/2006/relationships/image" Target="../media/image41.jpg"/><Relationship Id="rId4" Type="http://schemas.openxmlformats.org/officeDocument/2006/relationships/image" Target="../media/image21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41.jpg"/><Relationship Id="rId4" Type="http://schemas.openxmlformats.org/officeDocument/2006/relationships/image" Target="../media/image21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41.jpg"/><Relationship Id="rId4" Type="http://schemas.openxmlformats.org/officeDocument/2006/relationships/image" Target="../media/image21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32.png"/><Relationship Id="rId5" Type="http://schemas.openxmlformats.org/officeDocument/2006/relationships/image" Target="../media/image44.png"/><Relationship Id="rId4" Type="http://schemas.openxmlformats.org/officeDocument/2006/relationships/image" Target="../media/image21.sv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4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4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3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32.png"/><Relationship Id="rId5" Type="http://schemas.openxmlformats.org/officeDocument/2006/relationships/image" Target="../media/image46.png"/><Relationship Id="rId4" Type="http://schemas.openxmlformats.org/officeDocument/2006/relationships/image" Target="../media/image21.sv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41.jpg"/><Relationship Id="rId5" Type="http://schemas.openxmlformats.org/officeDocument/2006/relationships/image" Target="../media/image46.png"/><Relationship Id="rId4" Type="http://schemas.openxmlformats.org/officeDocument/2006/relationships/image" Target="../media/image21.sv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6" Type="http://schemas.openxmlformats.org/officeDocument/2006/relationships/image" Target="../media/image32.png"/><Relationship Id="rId5" Type="http://schemas.openxmlformats.org/officeDocument/2006/relationships/image" Target="../media/image47.png"/><Relationship Id="rId4" Type="http://schemas.openxmlformats.org/officeDocument/2006/relationships/image" Target="../media/image21.sv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4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41.jpg"/><Relationship Id="rId5" Type="http://schemas.openxmlformats.org/officeDocument/2006/relationships/image" Target="../media/image47.png"/><Relationship Id="rId4" Type="http://schemas.openxmlformats.org/officeDocument/2006/relationships/image" Target="../media/image21.sv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32.png"/><Relationship Id="rId5" Type="http://schemas.openxmlformats.org/officeDocument/2006/relationships/image" Target="../media/image48.png"/><Relationship Id="rId4" Type="http://schemas.openxmlformats.org/officeDocument/2006/relationships/image" Target="../media/image21.sv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4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2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5" Type="http://schemas.openxmlformats.org/officeDocument/2006/relationships/image" Target="../media/image32.png"/><Relationship Id="rId4" Type="http://schemas.openxmlformats.org/officeDocument/2006/relationships/image" Target="../media/image21.sv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5" Type="http://schemas.openxmlformats.org/officeDocument/2006/relationships/image" Target="../media/image41.jpg"/><Relationship Id="rId4" Type="http://schemas.openxmlformats.org/officeDocument/2006/relationships/image" Target="../media/image21.sv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4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5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51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51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3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1.svg"/><Relationship Id="rId7" Type="http://schemas.openxmlformats.org/officeDocument/2006/relationships/image" Target="../media/image35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g"/><Relationship Id="rId5" Type="http://schemas.openxmlformats.org/officeDocument/2006/relationships/image" Target="../media/image34.jpg"/><Relationship Id="rId10" Type="http://schemas.openxmlformats.org/officeDocument/2006/relationships/image" Target="../media/image37.png"/><Relationship Id="rId4" Type="http://schemas.openxmlformats.org/officeDocument/2006/relationships/image" Target="../media/image38.jpg"/><Relationship Id="rId9" Type="http://schemas.openxmlformats.org/officeDocument/2006/relationships/image" Target="../media/image40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3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jpeg"/><Relationship Id="rId4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2" y="1905949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001770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E005CCA-0B4E-A1B1-525B-BBDEEC8E2D10}"/>
              </a:ext>
            </a:extLst>
          </p:cNvPr>
          <p:cNvGrpSpPr/>
          <p:nvPr/>
        </p:nvGrpSpPr>
        <p:grpSpPr>
          <a:xfrm>
            <a:off x="2934883" y="4354644"/>
            <a:ext cx="3059807" cy="1417690"/>
            <a:chOff x="2961004" y="4654860"/>
            <a:chExt cx="305980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1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6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705B0A7-11E6-6A84-62F7-08CBCF6B54BB}"/>
              </a:ext>
            </a:extLst>
          </p:cNvPr>
          <p:cNvSpPr txBox="1"/>
          <p:nvPr/>
        </p:nvSpPr>
        <p:spPr>
          <a:xfrm>
            <a:off x="2178787" y="3517559"/>
            <a:ext cx="4572000" cy="71508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مرحلة تنشيط المستلزمات</a:t>
            </a:r>
            <a:endParaRPr lang="fr-FR" sz="3600" dirty="0">
              <a:solidFill>
                <a:srgbClr val="70B1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296130" y="149499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801879" y="418318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الأولى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9B7E90-803B-AA51-809D-C6068B7D555F}"/>
              </a:ext>
            </a:extLst>
          </p:cNvPr>
          <p:cNvSpPr txBox="1"/>
          <p:nvPr/>
        </p:nvSpPr>
        <p:spPr>
          <a:xfrm>
            <a:off x="7676948" y="3282377"/>
            <a:ext cx="10120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أين نحن في الزمان والمكان؟</a:t>
            </a: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194DEA3-2259-C171-B926-766242DC5563}"/>
              </a:ext>
            </a:extLst>
          </p:cNvPr>
          <p:cNvGraphicFramePr>
            <a:graphicFrameLocks noGrp="1"/>
          </p:cNvGraphicFramePr>
          <p:nvPr/>
        </p:nvGraphicFramePr>
        <p:xfrm>
          <a:off x="410865" y="837984"/>
          <a:ext cx="8289496" cy="5382593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714542">
                  <a:extLst>
                    <a:ext uri="{9D8B030D-6E8A-4147-A177-3AD203B41FA5}">
                      <a16:colId xmlns:a16="http://schemas.microsoft.com/office/drawing/2014/main" val="803411413"/>
                    </a:ext>
                  </a:extLst>
                </a:gridCol>
                <a:gridCol w="1720484">
                  <a:extLst>
                    <a:ext uri="{9D8B030D-6E8A-4147-A177-3AD203B41FA5}">
                      <a16:colId xmlns:a16="http://schemas.microsoft.com/office/drawing/2014/main" val="717403788"/>
                    </a:ext>
                  </a:extLst>
                </a:gridCol>
                <a:gridCol w="1878553">
                  <a:extLst>
                    <a:ext uri="{9D8B030D-6E8A-4147-A177-3AD203B41FA5}">
                      <a16:colId xmlns:a16="http://schemas.microsoft.com/office/drawing/2014/main" val="1446758539"/>
                    </a:ext>
                  </a:extLst>
                </a:gridCol>
                <a:gridCol w="1990254">
                  <a:extLst>
                    <a:ext uri="{9D8B030D-6E8A-4147-A177-3AD203B41FA5}">
                      <a16:colId xmlns:a16="http://schemas.microsoft.com/office/drawing/2014/main" val="2884412046"/>
                    </a:ext>
                  </a:extLst>
                </a:gridCol>
                <a:gridCol w="1985663">
                  <a:extLst>
                    <a:ext uri="{9D8B030D-6E8A-4147-A177-3AD203B41FA5}">
                      <a16:colId xmlns:a16="http://schemas.microsoft.com/office/drawing/2014/main" val="968927467"/>
                    </a:ext>
                  </a:extLst>
                </a:gridCol>
              </a:tblGrid>
              <a:tr h="21427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الأول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الثاني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الثالث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الرابع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81047"/>
                  </a:ext>
                </a:extLst>
              </a:tr>
              <a:tr h="646054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المعجم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اللوحة الإلكترونية – استلقت – مغامرة – أعجبت – متحمسة - المشوقة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انبهر – الرفوف -  أمينة المكتبة  – رواد الفضاء – غادر -  استعار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شرارة –  الكثيفة -  صاعقة رعدية  -  اللهب  – فزعت  – مضخة  -  تستغيث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متشوق – استغرقت -  طازج -  قلعة  – الظهيرة – قارِبٌ -  الأصداف  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3050942653"/>
                  </a:ext>
                </a:extLst>
              </a:tr>
              <a:tr h="66211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الاستماع والتحدث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أصف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(التحدث: أصف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556221467"/>
                  </a:ext>
                </a:extLst>
              </a:tr>
              <a:tr h="200592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القراءة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ج ح خ؛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قراءة فقرة بدقة واسترسال.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 س ش؛ د ذ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ع غ؛ ص ض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ف ق؛ ط ظ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 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213099267"/>
                  </a:ext>
                </a:extLst>
              </a:tr>
              <a:tr h="45310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صرف  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المؤنث / مذكر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المؤنث / مذكر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المفرد / الجمع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المفرد / الجمع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492354036"/>
                  </a:ext>
                </a:extLst>
              </a:tr>
              <a:tr h="28688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تراكيب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الاسمية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الاسمية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الفعلية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الفعلية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265964067"/>
                  </a:ext>
                </a:extLst>
              </a:tr>
              <a:tr h="21173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إملاء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الهمز  في بداية الكلمة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الهمزة في بداية الكلمة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تنوين النصب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الألف المقصورة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940179497"/>
                  </a:ext>
                </a:extLst>
              </a:tr>
              <a:tr h="40519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تعبير كتابي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كتابة جمل بالإكمال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كتابة جمل بالإكمال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624953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مضامين الأسبوع 1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443029" y="1516709"/>
            <a:ext cx="8175820" cy="1727894"/>
            <a:chOff x="481302" y="5144488"/>
            <a:chExt cx="8175820" cy="1109297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784257" y="5144488"/>
              <a:ext cx="1872865" cy="1109297"/>
              <a:chOff x="5692876" y="1482245"/>
              <a:chExt cx="1872865" cy="1109297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الخزانة </a:t>
                </a:r>
                <a:r>
                  <a:rPr lang="ar-MA" sz="28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المنسية</a:t>
                </a:r>
                <a:endParaRPr lang="fr-MA" sz="28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التوقع والتحقق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أسلوب الاستئذان</a:t>
                </a: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4661777" y="5144488"/>
              <a:ext cx="1945864" cy="1109297"/>
              <a:chOff x="5535853" y="1482245"/>
              <a:chExt cx="1945864" cy="110929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5535853" y="1906584"/>
                <a:ext cx="1945864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الخزانة </a:t>
                </a:r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المنسية</a:t>
                </a:r>
                <a:endParaRPr lang="fr-MA" sz="24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الطلاقة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تصفية الصعوبات القرائية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5557348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2582287" y="5144488"/>
              <a:ext cx="1872865" cy="1109297"/>
              <a:chOff x="5413031" y="1482245"/>
              <a:chExt cx="1872865" cy="110929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5413031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مهارة الإكمال</a:t>
                </a:r>
              </a:p>
              <a:p>
                <a:pPr algn="ctr" rtl="1"/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كتابة </a:t>
                </a: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جمل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بالإكمال</a:t>
                </a:r>
              </a:p>
              <a:p>
                <a:pPr algn="ctr" rtl="1"/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5413031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التعبير الكتابي</a:t>
                </a: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BC1F45B-57AA-2F95-EA65-14C37B4E34C1}"/>
                </a:ext>
              </a:extLst>
            </p:cNvPr>
            <p:cNvGrpSpPr/>
            <p:nvPr/>
          </p:nvGrpSpPr>
          <p:grpSpPr>
            <a:xfrm>
              <a:off x="481302" y="5144488"/>
              <a:ext cx="1872865" cy="1109297"/>
              <a:chOff x="5692876" y="1482245"/>
              <a:chExt cx="1872865" cy="110929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B9F1961-C2B7-957A-2531-F2F623220F7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الهمزة في بداية الكلمة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EB07C10-4047-F463-D921-83E35DEE6C25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443029" y="4099856"/>
            <a:ext cx="8481761" cy="1870095"/>
            <a:chOff x="443029" y="4099856"/>
            <a:chExt cx="8481761" cy="1870095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443029" y="4099856"/>
              <a:ext cx="8279234" cy="1870095"/>
              <a:chOff x="377888" y="5129550"/>
              <a:chExt cx="8279234" cy="1124235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109297"/>
                <a:chOff x="5553932" y="1482245"/>
                <a:chExt cx="2011809" cy="1109297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109298"/>
                <a:chOff x="5453934" y="146730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 باستعمال الجملة الاسمية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872865" cy="1109297"/>
                <a:chOff x="5309617" y="1467308"/>
                <a:chExt cx="187286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جمل اسمية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المذكر  / المؤنث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 اللغوية</a:t>
                  </a:r>
                </a:p>
              </p:txBody>
            </p:sp>
          </p:grpSp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784F6008-69C1-2E31-8C7E-9C267EB26BF9}"/>
                  </a:ext>
                </a:extLst>
              </p:cNvPr>
              <p:cNvGrpSpPr/>
              <p:nvPr/>
            </p:nvGrpSpPr>
            <p:grpSpPr>
              <a:xfrm>
                <a:off x="377888" y="5129551"/>
                <a:ext cx="1872865" cy="1109297"/>
                <a:chOff x="5589462" y="1467308"/>
                <a:chExt cx="1872865" cy="1109297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0D98877C-4378-587F-5E43-BD4CC5576AF2}"/>
                    </a:ext>
                  </a:extLst>
                </p:cNvPr>
                <p:cNvSpPr/>
                <p:nvPr/>
              </p:nvSpPr>
              <p:spPr>
                <a:xfrm>
                  <a:off x="5589462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تركيب جمل من خلال النسج على غرار / القراءة المسحية / القراءة الهرمية</a:t>
                  </a:r>
                </a:p>
              </p:txBody>
            </p:sp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DF023E09-E0EA-8D08-1F2C-526C07044EA4}"/>
                    </a:ext>
                  </a:extLst>
                </p:cNvPr>
                <p:cNvSpPr/>
                <p:nvPr/>
              </p:nvSpPr>
              <p:spPr>
                <a:xfrm>
                  <a:off x="5589462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الاستراتيجيات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627349" y="4939396"/>
              <a:ext cx="2297441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لوحة إلكترونية – استلقت أعجبت – مغامرة – متحمسة مشوقة</a:t>
              </a:r>
              <a:endParaRPr lang="f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تمارين كتابية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المعجم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طلاقة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تمارين كتابية</a:t>
              </a: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النص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2226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56046" y="1085750"/>
            <a:ext cx="7299109" cy="1109719"/>
            <a:chOff x="922446" y="1657338"/>
            <a:chExt cx="7299109" cy="109982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3196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24298"/>
              <a:chOff x="922446" y="1825195"/>
              <a:chExt cx="1266136" cy="924298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2429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149136" y="2006719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«النشيد الوطني»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الألواح: كلمات تتضمن الحروف ج-ح-خ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740A2CF-307B-3E02-B1A3-ED8943061BFC}"/>
              </a:ext>
            </a:extLst>
          </p:cNvPr>
          <p:cNvGrpSpPr/>
          <p:nvPr/>
        </p:nvGrpSpPr>
        <p:grpSpPr>
          <a:xfrm>
            <a:off x="915029" y="3595984"/>
            <a:ext cx="7313942" cy="1327869"/>
            <a:chOff x="885526" y="3622123"/>
            <a:chExt cx="7313942" cy="1327869"/>
          </a:xfrm>
        </p:grpSpPr>
        <p:sp>
          <p:nvSpPr>
            <p:cNvPr id="161" name="Rectangle : coins arrondis 18 - 2">
              <a:extLst>
                <a:ext uri="{FF2B5EF4-FFF2-40B4-BE49-F238E27FC236}">
                  <a16:creationId xmlns:a16="http://schemas.microsoft.com/office/drawing/2014/main" id="{1D084491-CDCC-2FAB-170F-CED281D17DD1}"/>
                </a:ext>
              </a:extLst>
            </p:cNvPr>
            <p:cNvSpPr/>
            <p:nvPr/>
          </p:nvSpPr>
          <p:spPr>
            <a:xfrm flipH="1">
              <a:off x="2229713" y="3828269"/>
              <a:ext cx="5767280" cy="1121723"/>
            </a:xfrm>
            <a:prstGeom prst="roundRect">
              <a:avLst>
                <a:gd name="adj" fmla="val 9181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2" name="Oval 86">
              <a:extLst>
                <a:ext uri="{FF2B5EF4-FFF2-40B4-BE49-F238E27FC236}">
                  <a16:creationId xmlns:a16="http://schemas.microsoft.com/office/drawing/2014/main" id="{B95ECC63-F7FC-752B-687B-08655FBD5035}"/>
                </a:ext>
              </a:extLst>
            </p:cNvPr>
            <p:cNvSpPr/>
            <p:nvPr/>
          </p:nvSpPr>
          <p:spPr>
            <a:xfrm flipH="1">
              <a:off x="7811710" y="3674732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6" name="Rectangle : coins arrondis 18 - 2">
              <a:extLst>
                <a:ext uri="{FF2B5EF4-FFF2-40B4-BE49-F238E27FC236}">
                  <a16:creationId xmlns:a16="http://schemas.microsoft.com/office/drawing/2014/main" id="{212D6A81-A31A-B86F-0900-F28D8F3E571F}"/>
                </a:ext>
              </a:extLst>
            </p:cNvPr>
            <p:cNvSpPr/>
            <p:nvPr/>
          </p:nvSpPr>
          <p:spPr>
            <a:xfrm flipH="1">
              <a:off x="885526" y="3828271"/>
              <a:ext cx="1266136" cy="1119981"/>
            </a:xfrm>
            <a:prstGeom prst="roundRect">
              <a:avLst>
                <a:gd name="adj" fmla="val 1495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58219" y="4168555"/>
              <a:ext cx="288697" cy="383989"/>
              <a:chOff x="1098817" y="1344834"/>
              <a:chExt cx="2184485" cy="2905526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64" name="Oval 86">
              <a:extLst>
                <a:ext uri="{FF2B5EF4-FFF2-40B4-BE49-F238E27FC236}">
                  <a16:creationId xmlns:a16="http://schemas.microsoft.com/office/drawing/2014/main" id="{39E509E6-B5D0-46E9-700E-255A3C333581}"/>
                </a:ext>
              </a:extLst>
            </p:cNvPr>
            <p:cNvSpPr/>
            <p:nvPr/>
          </p:nvSpPr>
          <p:spPr>
            <a:xfrm flipH="1">
              <a:off x="4409236" y="3622123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65" name="ZoneTexte 164">
              <a:extLst>
                <a:ext uri="{FF2B5EF4-FFF2-40B4-BE49-F238E27FC236}">
                  <a16:creationId xmlns:a16="http://schemas.microsoft.com/office/drawing/2014/main" id="{CB319A3C-91C9-BE1A-A4C3-338F4DC8BE98}"/>
                </a:ext>
              </a:extLst>
            </p:cNvPr>
            <p:cNvSpPr txBox="1"/>
            <p:nvPr/>
          </p:nvSpPr>
          <p:spPr>
            <a:xfrm>
              <a:off x="3269332" y="4043565"/>
              <a:ext cx="4322710" cy="768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lnSpc>
                  <a:spcPts val="17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تصفية الصعوبات: ج ح خ </a:t>
              </a:r>
            </a:p>
            <a:p>
              <a:pPr marL="342900" indent="-342900" algn="r" rtl="1">
                <a:lnSpc>
                  <a:spcPts val="17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342900" indent="-342900" algn="r" rtl="1">
                <a:lnSpc>
                  <a:spcPts val="17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النص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B227BA-AEBF-FD99-7B25-4206E5E979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51200" y="3871262"/>
            <a:ext cx="577895" cy="76865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49ADD05-E1EA-C05C-059F-47F09C3D3C3F}"/>
              </a:ext>
            </a:extLst>
          </p:cNvPr>
          <p:cNvSpPr txBox="1"/>
          <p:nvPr/>
        </p:nvSpPr>
        <p:spPr>
          <a:xfrm>
            <a:off x="1302187" y="3987641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30د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4484EF7-5F79-A579-B5DF-72FDA1D398EA}"/>
              </a:ext>
            </a:extLst>
          </p:cNvPr>
          <p:cNvGrpSpPr/>
          <p:nvPr/>
        </p:nvGrpSpPr>
        <p:grpSpPr>
          <a:xfrm>
            <a:off x="856046" y="2393514"/>
            <a:ext cx="7400389" cy="978791"/>
            <a:chOff x="858515" y="2266629"/>
            <a:chExt cx="7400389" cy="978791"/>
          </a:xfrm>
        </p:grpSpPr>
        <p:sp>
          <p:nvSpPr>
            <p:cNvPr id="15" name="Rectangle : coins arrondis 18 - 2">
              <a:extLst>
                <a:ext uri="{FF2B5EF4-FFF2-40B4-BE49-F238E27FC236}">
                  <a16:creationId xmlns:a16="http://schemas.microsoft.com/office/drawing/2014/main" id="{5F28CD26-6738-E726-B4D1-CBD8054C93BD}"/>
                </a:ext>
              </a:extLst>
            </p:cNvPr>
            <p:cNvSpPr/>
            <p:nvPr/>
          </p:nvSpPr>
          <p:spPr>
            <a:xfrm flipH="1">
              <a:off x="2239492" y="2434486"/>
              <a:ext cx="5831006" cy="810934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Oval 86">
              <a:extLst>
                <a:ext uri="{FF2B5EF4-FFF2-40B4-BE49-F238E27FC236}">
                  <a16:creationId xmlns:a16="http://schemas.microsoft.com/office/drawing/2014/main" id="{7658B2C0-7C59-DB39-1281-E33E1E86F138}"/>
                </a:ext>
              </a:extLst>
            </p:cNvPr>
            <p:cNvSpPr/>
            <p:nvPr/>
          </p:nvSpPr>
          <p:spPr>
            <a:xfrm flipH="1">
              <a:off x="7871146" y="2266629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Oval 86">
              <a:extLst>
                <a:ext uri="{FF2B5EF4-FFF2-40B4-BE49-F238E27FC236}">
                  <a16:creationId xmlns:a16="http://schemas.microsoft.com/office/drawing/2014/main" id="{5A5C96D8-F3B4-37D3-972B-E37E019274D7}"/>
                </a:ext>
              </a:extLst>
            </p:cNvPr>
            <p:cNvSpPr/>
            <p:nvPr/>
          </p:nvSpPr>
          <p:spPr>
            <a:xfrm flipH="1">
              <a:off x="4468672" y="2266629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المعجم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5F9EA57-34B2-43B4-9B52-C1B82DB3ECD2}"/>
                </a:ext>
              </a:extLst>
            </p:cNvPr>
            <p:cNvSpPr txBox="1"/>
            <p:nvPr/>
          </p:nvSpPr>
          <p:spPr>
            <a:xfrm>
              <a:off x="3172536" y="2714469"/>
              <a:ext cx="43227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مراجعة وتوليف</a:t>
              </a:r>
            </a:p>
          </p:txBody>
        </p:sp>
        <p:sp>
          <p:nvSpPr>
            <p:cNvPr id="24" name="Rectangle : coins arrondis 18 - 2">
              <a:extLst>
                <a:ext uri="{FF2B5EF4-FFF2-40B4-BE49-F238E27FC236}">
                  <a16:creationId xmlns:a16="http://schemas.microsoft.com/office/drawing/2014/main" id="{A10E90E6-6C91-B2A5-8AA2-5E72717569BA}"/>
                </a:ext>
              </a:extLst>
            </p:cNvPr>
            <p:cNvSpPr/>
            <p:nvPr/>
          </p:nvSpPr>
          <p:spPr>
            <a:xfrm flipH="1">
              <a:off x="858515" y="2465646"/>
              <a:ext cx="1266136" cy="779774"/>
            </a:xfrm>
            <a:prstGeom prst="roundRect">
              <a:avLst>
                <a:gd name="adj" fmla="val 1495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016B3F1-07AE-F5F7-7C4F-1EADC8DA5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18766" y="2503661"/>
              <a:ext cx="577895" cy="643337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97B3FD86-43B4-7252-68E2-703DB0A02410}"/>
                </a:ext>
              </a:extLst>
            </p:cNvPr>
            <p:cNvSpPr txBox="1"/>
            <p:nvPr/>
          </p:nvSpPr>
          <p:spPr>
            <a:xfrm>
              <a:off x="1288526" y="2560079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985A8C47-66C1-2005-C0F2-92E2E941662F}"/>
              </a:ext>
            </a:extLst>
          </p:cNvPr>
          <p:cNvGrpSpPr/>
          <p:nvPr/>
        </p:nvGrpSpPr>
        <p:grpSpPr>
          <a:xfrm>
            <a:off x="893422" y="5164200"/>
            <a:ext cx="7313942" cy="1199794"/>
            <a:chOff x="885526" y="3622123"/>
            <a:chExt cx="7313942" cy="1199794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0FA0FBC4-41E2-319E-6AA8-6B1B54C13893}"/>
                </a:ext>
              </a:extLst>
            </p:cNvPr>
            <p:cNvSpPr/>
            <p:nvPr/>
          </p:nvSpPr>
          <p:spPr>
            <a:xfrm flipH="1">
              <a:off x="2229713" y="3828270"/>
              <a:ext cx="5767280" cy="967002"/>
            </a:xfrm>
            <a:prstGeom prst="roundRect">
              <a:avLst>
                <a:gd name="adj" fmla="val 9181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Oval 86">
              <a:extLst>
                <a:ext uri="{FF2B5EF4-FFF2-40B4-BE49-F238E27FC236}">
                  <a16:creationId xmlns:a16="http://schemas.microsoft.com/office/drawing/2014/main" id="{CD53C57A-0EEF-9EE6-1B80-196CE38E816C}"/>
                </a:ext>
              </a:extLst>
            </p:cNvPr>
            <p:cNvSpPr/>
            <p:nvPr/>
          </p:nvSpPr>
          <p:spPr>
            <a:xfrm flipH="1">
              <a:off x="7811710" y="3674732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8 - 2">
              <a:extLst>
                <a:ext uri="{FF2B5EF4-FFF2-40B4-BE49-F238E27FC236}">
                  <a16:creationId xmlns:a16="http://schemas.microsoft.com/office/drawing/2014/main" id="{9508A2BB-A43B-7EF3-78CD-07A383C69604}"/>
                </a:ext>
              </a:extLst>
            </p:cNvPr>
            <p:cNvSpPr/>
            <p:nvPr/>
          </p:nvSpPr>
          <p:spPr>
            <a:xfrm flipH="1">
              <a:off x="885526" y="3840177"/>
              <a:ext cx="1266136" cy="981740"/>
            </a:xfrm>
            <a:prstGeom prst="roundRect">
              <a:avLst>
                <a:gd name="adj" fmla="val 1495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22" name="Graphique 2">
              <a:extLst>
                <a:ext uri="{FF2B5EF4-FFF2-40B4-BE49-F238E27FC236}">
                  <a16:creationId xmlns:a16="http://schemas.microsoft.com/office/drawing/2014/main" id="{38C22A71-7EEB-8DDC-FC9B-A3A51B181342}"/>
                </a:ext>
              </a:extLst>
            </p:cNvPr>
            <p:cNvGrpSpPr/>
            <p:nvPr/>
          </p:nvGrpSpPr>
          <p:grpSpPr>
            <a:xfrm flipH="1">
              <a:off x="1358219" y="4168555"/>
              <a:ext cx="288697" cy="383989"/>
              <a:chOff x="1098817" y="1344834"/>
              <a:chExt cx="2184485" cy="2905526"/>
            </a:xfrm>
          </p:grpSpPr>
          <p:grpSp>
            <p:nvGrpSpPr>
              <p:cNvPr id="27" name="Graphique 2">
                <a:extLst>
                  <a:ext uri="{FF2B5EF4-FFF2-40B4-BE49-F238E27FC236}">
                    <a16:creationId xmlns:a16="http://schemas.microsoft.com/office/drawing/2014/main" id="{0D885402-5D54-8670-B5A0-7495FA944319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67" name="Graphique 2">
                  <a:extLst>
                    <a:ext uri="{FF2B5EF4-FFF2-40B4-BE49-F238E27FC236}">
                      <a16:creationId xmlns:a16="http://schemas.microsoft.com/office/drawing/2014/main" id="{D7EA0643-4380-AFBB-903F-8E7E5B7F0C4B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174" name="Graphique 2">
                    <a:extLst>
                      <a:ext uri="{FF2B5EF4-FFF2-40B4-BE49-F238E27FC236}">
                        <a16:creationId xmlns:a16="http://schemas.microsoft.com/office/drawing/2014/main" id="{6A7439EC-4C22-DB65-7FFA-2C57FA59F8D9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5" name="Forme libre : forme 214">
                      <a:extLst>
                        <a:ext uri="{FF2B5EF4-FFF2-40B4-BE49-F238E27FC236}">
                          <a16:creationId xmlns:a16="http://schemas.microsoft.com/office/drawing/2014/main" id="{05EE7FC1-EA55-1D94-11CE-8A3E39D3E3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6" name="Forme libre : forme 215">
                      <a:extLst>
                        <a:ext uri="{FF2B5EF4-FFF2-40B4-BE49-F238E27FC236}">
                          <a16:creationId xmlns:a16="http://schemas.microsoft.com/office/drawing/2014/main" id="{EB5BE6CB-938F-1334-810D-18E68D9AF6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7" name="Forme libre : forme 216">
                      <a:extLst>
                        <a:ext uri="{FF2B5EF4-FFF2-40B4-BE49-F238E27FC236}">
                          <a16:creationId xmlns:a16="http://schemas.microsoft.com/office/drawing/2014/main" id="{1DABA3D5-A527-1126-7D3C-1619A097ACAA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75" name="Graphique 2">
                    <a:extLst>
                      <a:ext uri="{FF2B5EF4-FFF2-40B4-BE49-F238E27FC236}">
                        <a16:creationId xmlns:a16="http://schemas.microsoft.com/office/drawing/2014/main" id="{DA94DD1E-BF6A-C4CC-15FF-5598A6496774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13" name="Forme libre : forme 212">
                      <a:extLst>
                        <a:ext uri="{FF2B5EF4-FFF2-40B4-BE49-F238E27FC236}">
                          <a16:creationId xmlns:a16="http://schemas.microsoft.com/office/drawing/2014/main" id="{1387B44D-0246-2BD8-FBC4-1B6B832991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4" name="Forme libre : forme 213">
                      <a:extLst>
                        <a:ext uri="{FF2B5EF4-FFF2-40B4-BE49-F238E27FC236}">
                          <a16:creationId xmlns:a16="http://schemas.microsoft.com/office/drawing/2014/main" id="{0A303A1C-3004-957D-1088-C8D3853EE1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68" name="Graphique 2">
                  <a:extLst>
                    <a:ext uri="{FF2B5EF4-FFF2-40B4-BE49-F238E27FC236}">
                      <a16:creationId xmlns:a16="http://schemas.microsoft.com/office/drawing/2014/main" id="{270D8D61-E620-4339-15C7-90D76B6680A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83" name="Graphique 2">
                    <a:extLst>
                      <a:ext uri="{FF2B5EF4-FFF2-40B4-BE49-F238E27FC236}">
                        <a16:creationId xmlns:a16="http://schemas.microsoft.com/office/drawing/2014/main" id="{ABF0C2A7-A1FF-EAED-A50A-9F3FFBCDAAF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169" name="Forme libre : forme 168">
                      <a:extLst>
                        <a:ext uri="{FF2B5EF4-FFF2-40B4-BE49-F238E27FC236}">
                          <a16:creationId xmlns:a16="http://schemas.microsoft.com/office/drawing/2014/main" id="{42739869-2844-FF9C-5E46-12371AE3BA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2" name="Forme libre : forme 171">
                      <a:extLst>
                        <a:ext uri="{FF2B5EF4-FFF2-40B4-BE49-F238E27FC236}">
                          <a16:creationId xmlns:a16="http://schemas.microsoft.com/office/drawing/2014/main" id="{02A9A9F6-832E-347F-7D57-2BB8E916C1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3" name="Forme libre : forme 172">
                      <a:extLst>
                        <a:ext uri="{FF2B5EF4-FFF2-40B4-BE49-F238E27FC236}">
                          <a16:creationId xmlns:a16="http://schemas.microsoft.com/office/drawing/2014/main" id="{96D2CBDB-0CD4-8A20-858B-6FBF8884B789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60" name="Graphique 2">
                    <a:extLst>
                      <a:ext uri="{FF2B5EF4-FFF2-40B4-BE49-F238E27FC236}">
                        <a16:creationId xmlns:a16="http://schemas.microsoft.com/office/drawing/2014/main" id="{FD30FD9B-0276-2268-8A67-3969A668B228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163" name="Forme libre : forme 162">
                      <a:extLst>
                        <a:ext uri="{FF2B5EF4-FFF2-40B4-BE49-F238E27FC236}">
                          <a16:creationId xmlns:a16="http://schemas.microsoft.com/office/drawing/2014/main" id="{95D9A84C-0437-6B11-52D2-1A5AE2840A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8" name="Forme libre : forme 167">
                      <a:extLst>
                        <a:ext uri="{FF2B5EF4-FFF2-40B4-BE49-F238E27FC236}">
                          <a16:creationId xmlns:a16="http://schemas.microsoft.com/office/drawing/2014/main" id="{0759EEEB-E65A-E403-7884-B405F945C5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28" name="Graphique 2">
                <a:extLst>
                  <a:ext uri="{FF2B5EF4-FFF2-40B4-BE49-F238E27FC236}">
                    <a16:creationId xmlns:a16="http://schemas.microsoft.com/office/drawing/2014/main" id="{59B41FB1-4351-04C5-1D79-44F6D65F2A4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45" name="Graphique 2">
                  <a:extLst>
                    <a:ext uri="{FF2B5EF4-FFF2-40B4-BE49-F238E27FC236}">
                      <a16:creationId xmlns:a16="http://schemas.microsoft.com/office/drawing/2014/main" id="{D640646D-B059-89FA-F3A2-DD4931978F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64" name="Forme libre : forme 63">
                    <a:extLst>
                      <a:ext uri="{FF2B5EF4-FFF2-40B4-BE49-F238E27FC236}">
                        <a16:creationId xmlns:a16="http://schemas.microsoft.com/office/drawing/2014/main" id="{1624BC31-C032-6079-D1EB-D4EDDD20E2D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5" name="Forme libre : forme 64">
                    <a:extLst>
                      <a:ext uri="{FF2B5EF4-FFF2-40B4-BE49-F238E27FC236}">
                        <a16:creationId xmlns:a16="http://schemas.microsoft.com/office/drawing/2014/main" id="{B226F0DE-6703-DBC7-154F-9023149E146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5" name="Graphique 2">
                  <a:extLst>
                    <a:ext uri="{FF2B5EF4-FFF2-40B4-BE49-F238E27FC236}">
                      <a16:creationId xmlns:a16="http://schemas.microsoft.com/office/drawing/2014/main" id="{A27F8AC2-9006-753C-5A5E-5C5D286FEDE0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56" name="Forme libre : forme 55">
                    <a:extLst>
                      <a:ext uri="{FF2B5EF4-FFF2-40B4-BE49-F238E27FC236}">
                        <a16:creationId xmlns:a16="http://schemas.microsoft.com/office/drawing/2014/main" id="{10662125-1F8A-7B5C-CADA-C95D0B66CDB2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0" name="Forme libre : forme 59">
                    <a:extLst>
                      <a:ext uri="{FF2B5EF4-FFF2-40B4-BE49-F238E27FC236}">
                        <a16:creationId xmlns:a16="http://schemas.microsoft.com/office/drawing/2014/main" id="{7D0ED6C4-4FA5-3F8C-5A8B-799DEB2BFEA4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368B34D1-DFE9-0BCD-8306-AA141FA120B0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30" name="Graphique 2">
                <a:extLst>
                  <a:ext uri="{FF2B5EF4-FFF2-40B4-BE49-F238E27FC236}">
                    <a16:creationId xmlns:a16="http://schemas.microsoft.com/office/drawing/2014/main" id="{65BE4108-1F3B-3F31-5794-061B58DCE67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40" name="Forme libre : forme 39">
                  <a:extLst>
                    <a:ext uri="{FF2B5EF4-FFF2-40B4-BE49-F238E27FC236}">
                      <a16:creationId xmlns:a16="http://schemas.microsoft.com/office/drawing/2014/main" id="{4E62C443-C0C4-6664-BD04-D923ED480A0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1" name="Forme libre : forme 40">
                  <a:extLst>
                    <a:ext uri="{FF2B5EF4-FFF2-40B4-BE49-F238E27FC236}">
                      <a16:creationId xmlns:a16="http://schemas.microsoft.com/office/drawing/2014/main" id="{ABEE31D5-EF21-5245-4D02-5964E58998BA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2" name="Forme libre : forme 41">
                  <a:extLst>
                    <a:ext uri="{FF2B5EF4-FFF2-40B4-BE49-F238E27FC236}">
                      <a16:creationId xmlns:a16="http://schemas.microsoft.com/office/drawing/2014/main" id="{D0B4B186-9153-DAEA-B926-E2E6D3778D2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4" name="Forme libre : forme 43">
                  <a:extLst>
                    <a:ext uri="{FF2B5EF4-FFF2-40B4-BE49-F238E27FC236}">
                      <a16:creationId xmlns:a16="http://schemas.microsoft.com/office/drawing/2014/main" id="{7246109B-8052-AB8A-7269-B151133D4608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31" name="Graphique 2">
                <a:extLst>
                  <a:ext uri="{FF2B5EF4-FFF2-40B4-BE49-F238E27FC236}">
                    <a16:creationId xmlns:a16="http://schemas.microsoft.com/office/drawing/2014/main" id="{38B16A2E-4652-8481-1E4A-C46C6FA2F3B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7E4FD566-FBB1-932C-357C-6F4F70CDFD4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5C708BBB-A3BC-2603-3E29-660BAF1A9E12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C0A732AA-DB9C-807E-9ABB-5EFC646EF27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5" name="Forme libre : forme 34">
                  <a:extLst>
                    <a:ext uri="{FF2B5EF4-FFF2-40B4-BE49-F238E27FC236}">
                      <a16:creationId xmlns:a16="http://schemas.microsoft.com/office/drawing/2014/main" id="{EBD5CE1E-021D-5A82-03EE-EC0CC3F82831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6" name="Forme libre : forme 35">
                  <a:extLst>
                    <a:ext uri="{FF2B5EF4-FFF2-40B4-BE49-F238E27FC236}">
                      <a16:creationId xmlns:a16="http://schemas.microsoft.com/office/drawing/2014/main" id="{541859CB-0424-2406-9D08-3D6506003A4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7" name="Forme libre : forme 36">
                  <a:extLst>
                    <a:ext uri="{FF2B5EF4-FFF2-40B4-BE49-F238E27FC236}">
                      <a16:creationId xmlns:a16="http://schemas.microsoft.com/office/drawing/2014/main" id="{16113220-01B1-5DD1-AB09-DD6456A8D487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8" name="Forme libre : forme 37">
                  <a:extLst>
                    <a:ext uri="{FF2B5EF4-FFF2-40B4-BE49-F238E27FC236}">
                      <a16:creationId xmlns:a16="http://schemas.microsoft.com/office/drawing/2014/main" id="{154C122C-2911-3669-6F37-F968EA5E4603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9" name="Forme libre : forme 38">
                  <a:extLst>
                    <a:ext uri="{FF2B5EF4-FFF2-40B4-BE49-F238E27FC236}">
                      <a16:creationId xmlns:a16="http://schemas.microsoft.com/office/drawing/2014/main" id="{7B198DD5-3BF1-B1A5-949C-24A25833FE59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23" name="Oval 86">
              <a:extLst>
                <a:ext uri="{FF2B5EF4-FFF2-40B4-BE49-F238E27FC236}">
                  <a16:creationId xmlns:a16="http://schemas.microsoft.com/office/drawing/2014/main" id="{4C8FE8CF-4B4B-4E56-ED7E-4DD01D4EC19C}"/>
                </a:ext>
              </a:extLst>
            </p:cNvPr>
            <p:cNvSpPr/>
            <p:nvPr/>
          </p:nvSpPr>
          <p:spPr>
            <a:xfrm flipH="1">
              <a:off x="4409236" y="3622123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277C9AAB-871C-A5FA-82C2-BCF0766BC1B3}"/>
                </a:ext>
              </a:extLst>
            </p:cNvPr>
            <p:cNvSpPr txBox="1"/>
            <p:nvPr/>
          </p:nvSpPr>
          <p:spPr>
            <a:xfrm>
              <a:off x="2641093" y="4169558"/>
              <a:ext cx="49509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</a:t>
              </a:r>
              <a:r>
                <a:rPr lang="ar-MA" sz="20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توليفية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الجملة الاسمية – التحويلات حسب الضمائر.</a:t>
              </a:r>
            </a:p>
          </p:txBody>
        </p:sp>
      </p:grpSp>
      <p:pic>
        <p:nvPicPr>
          <p:cNvPr id="218" name="Image 217">
            <a:extLst>
              <a:ext uri="{FF2B5EF4-FFF2-40B4-BE49-F238E27FC236}">
                <a16:creationId xmlns:a16="http://schemas.microsoft.com/office/drawing/2014/main" id="{D04215F9-1481-911F-1273-3282AF7AAA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7525" y="5501655"/>
            <a:ext cx="577895" cy="768656"/>
          </a:xfrm>
          <a:prstGeom prst="rect">
            <a:avLst/>
          </a:prstGeom>
        </p:spPr>
      </p:pic>
      <p:sp>
        <p:nvSpPr>
          <p:cNvPr id="219" name="ZoneTexte 218">
            <a:extLst>
              <a:ext uri="{FF2B5EF4-FFF2-40B4-BE49-F238E27FC236}">
                <a16:creationId xmlns:a16="http://schemas.microsoft.com/office/drawing/2014/main" id="{51D6F9F3-05FB-3A29-4D2A-3CAA45434461}"/>
              </a:ext>
            </a:extLst>
          </p:cNvPr>
          <p:cNvSpPr txBox="1"/>
          <p:nvPr/>
        </p:nvSpPr>
        <p:spPr>
          <a:xfrm>
            <a:off x="1321958" y="5616551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30د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069697" y="3710841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تذكر واستعمال كلمات المعجم في وضعيات جديدة.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073831" y="4414633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069697" y="4254893"/>
            <a:ext cx="6126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المكتسبات السابقة في إنجاز تمارين </a:t>
            </a:r>
            <a:r>
              <a:rPr lang="ar-MA" sz="2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توليفية</a:t>
            </a: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557DAD0-4426-BC36-F060-7EDAB40E2E26}"/>
              </a:ext>
            </a:extLst>
          </p:cNvPr>
          <p:cNvGrpSpPr/>
          <p:nvPr/>
        </p:nvGrpSpPr>
        <p:grpSpPr>
          <a:xfrm>
            <a:off x="1069697" y="2957811"/>
            <a:ext cx="6703942" cy="461665"/>
            <a:chOff x="1329207" y="2003013"/>
            <a:chExt cx="6703942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80348096-08A6-F557-3D36-ADA24B0C8EE2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6BC4D0F-0346-D222-2219-1CB0C69F93B5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وكتابة  كلمات تتضمن </a:t>
              </a: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الحروف المتشابهة: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الجيم والحاء والخاء.</a:t>
              </a:r>
            </a:p>
          </p:txBody>
        </p:sp>
        <p:sp>
          <p:nvSpPr>
            <p:cNvPr id="10" name="Oval 86">
              <a:extLst>
                <a:ext uri="{FF2B5EF4-FFF2-40B4-BE49-F238E27FC236}">
                  <a16:creationId xmlns:a16="http://schemas.microsoft.com/office/drawing/2014/main" id="{5AAFDD9C-3E95-F7A6-680C-2FD355FF5C62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CD37C513-7956-8D73-DF27-757EC5213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6A580C-6B86-2D97-2F46-9CC8CD6F9E9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44666" y="3913838"/>
            <a:ext cx="1137446" cy="149265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5962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999D2-C97A-9671-CB73-7D463A85C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9E8D38E-5A6C-B03A-71CD-95A518979F6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218B047-88AE-4B7D-2CBC-6121D4D3B64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6BE3E72-F60E-8886-FBAC-8A7F119E79E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F7E9EB2-78CC-B87E-E5D4-379C50E1FA7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F84D596-758A-6383-E8C3-D7ACC70FB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8A83271-138C-F8C0-C24F-58EC68B35380}"/>
              </a:ext>
            </a:extLst>
          </p:cNvPr>
          <p:cNvSpPr txBox="1"/>
          <p:nvPr/>
        </p:nvSpPr>
        <p:spPr>
          <a:xfrm>
            <a:off x="422071" y="487049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الواجب المنزلي. سأمر بين الصفوف لأراقب ما أنجزتموه.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يقدم الأستاذ تغذية راجعة جماعية على السبورة.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DD844F3-48B6-FC70-45B0-5DB0F99A0F69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27F3C015-FACF-082D-8E33-C457257DD370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F7B332EA-30CE-04A5-BAC8-45D74689A720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D1A4FA-192A-F459-A8FC-889D29041ED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A1F64DA7-BC02-2334-FAE1-8118944C32DD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B55913BC-10B8-FD6F-1B3F-B47E5E9E04EC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BF1D0E7A-39AD-DA83-CF81-F13C99BB5B22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8CD18C4-95C4-9CD6-CFF7-F5AE774FD886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B45D8E5-3527-5172-0F22-2464B33A5B80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9001A5D2-F534-C54A-DBBE-6F846A70507C}"/>
              </a:ext>
            </a:extLst>
          </p:cNvPr>
          <p:cNvSpPr txBox="1"/>
          <p:nvPr/>
        </p:nvSpPr>
        <p:spPr>
          <a:xfrm>
            <a:off x="238945" y="1213840"/>
            <a:ext cx="866610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أَتَدَرَّبُ عَلى قِراءَةِ </a:t>
            </a:r>
            <a:r>
              <a:rPr lang="ar-MA" sz="36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ﭐلنَّصِّ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بِطَلاقَةٍ ثُمَّ أَنْقُلُ </a:t>
            </a:r>
            <a:r>
              <a:rPr lang="ar-MA" sz="36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ﭐلْفَقْرَةَ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ﭐلثّانِيَةَ</a:t>
            </a:r>
            <a:r>
              <a:rPr lang="ar-MA" sz="36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بِخَطٍّ جَميلٍ.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2C96325-E78D-5B2F-85FA-1F01BC0334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5342" y="2200746"/>
            <a:ext cx="6755374" cy="378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348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41318EFD-2C6E-B8D2-0E6F-70D4952EF0F3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45B644B-9167-6608-4A29-4C407EAC861C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7" name="Groupe 26">
                <a:extLst>
                  <a:ext uri="{FF2B5EF4-FFF2-40B4-BE49-F238E27FC236}">
                    <a16:creationId xmlns:a16="http://schemas.microsoft.com/office/drawing/2014/main" id="{1459482F-8CC1-5521-C99A-E5895604D3D0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0832EC0F-CCF7-FC6E-AE20-87CF984DADD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BC4FF09-4741-D3CA-101D-9D9B94D74FCB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0E101B86-4D85-ACFE-7FF6-F48739C8F797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B9088046-57E7-B30C-993D-9B258C785192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A350303-4EE2-F731-C135-780EA158ED8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E51ADE53-68E5-11A1-732F-D672ED333F27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والمقلمة في القمطر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39E364D1-5039-CCEB-D9AF-8A13AA3C6436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AA2C7728-DF7B-C97F-79B3-348A117BF6EB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0EBEC1AD-E54E-684B-1B05-6386420F6BC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DAB7EA9E-E91C-6957-73DE-EE3AF04D499C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26933FDB-C288-E389-5CA8-AE9B7320D778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9B75E582-D0DC-59DF-CE2D-54587D512D18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6" name="Rectangle : coins arrondis 35">
                  <a:extLst>
                    <a:ext uri="{FF2B5EF4-FFF2-40B4-BE49-F238E27FC236}">
                      <a16:creationId xmlns:a16="http://schemas.microsoft.com/office/drawing/2014/main" id="{476D5204-0B2A-A07B-F027-2A66C9C1059E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3E54A40F-D61D-5C5E-74B9-FD33DB6E6FF4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F3696BEC-163C-C0C0-85ED-0F8A48FC6AC9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E27A5-7C2E-3D8B-E2DB-130F0265A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C50F5C7-689F-02A5-EE4D-9BEA93F390C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431D5FF-5780-D46D-54C3-D9D6A99D9A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9244D84-19D5-5921-993F-AAB73E5A4359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D8301C7-064B-970B-D0F8-C62D08EC5C6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CE3B1BB-3DAD-9C49-0387-22901B67ECA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F1D10B1C-812E-05EE-A2A5-A9302E93635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9E5A9129-6764-4D67-B823-3034FEBD650C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715F8D43-0626-9086-31CD-FAF08A1E7E2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D46587B-FA6D-1DF1-7BAD-73E0C3AD099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B4AD3C0-049E-89B0-7721-664EB153D12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1E36CAC7-1364-F493-AC04-C705D81548B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BDBBBBAA-F45E-17B4-9796-3B58A9A643D6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C1B55E2-3344-75A3-65B6-4FA108DB4DCE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E80F2B08-5E9F-C537-B429-BE02C78058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2A5B6973-C56A-6A69-70AD-99032B1C5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43CB1AB-3D27-1911-CCD6-416BA6586B17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632FF85D-9844-D9B8-DB7A-078B1A0A5C7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B4C8D26-1884-1167-6A9F-93760E9962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69DB3F3F-592C-B76E-284F-C1CC74D653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0FDC48A8-A24D-12C8-46FA-90BB9DE075B6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CB3CBB7-B467-A34A-A80C-0B7936FD4C4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6159398-46C6-1944-AF9C-6D09378D5E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90348C38-A367-26D3-F831-3EA31C94C9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F702FFDB-3F3B-D9BD-5362-FF998FFC675E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20DBEAB5-0841-8D5B-FD8F-8DF00422E34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6AFA31D-309E-B80A-0D1B-1BC038823E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20D9A8E7-6036-F717-F1D1-B4976D3E0E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7FFAF63-4E67-5BCD-4895-424B6FE253E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3285CEC8-2F4C-EFB0-E8F6-01B78F4CDD9F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C651CF4-75F0-513A-A1C7-6CD88505A674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357FDEA-23AA-95DF-45F9-DBFB5B2C337E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6AE398AC-A245-B085-4F8A-80EC6721DBF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81154D2-439F-0664-7528-533AE0179B1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061E424-5143-A183-2009-615D8788F4EA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0E95A09-8414-0E2F-71A2-087D65F386C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6B978B9-57B7-1E2B-46D1-B0063420888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216515E-5451-02A6-8291-6F8257DFCA44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F5C498F-B845-53D8-B4EC-73378087E92F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45D90351-35D4-2E13-A3A7-640D7164B98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999707F-C9D9-7061-A600-426DD4DB5938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F936A626-E273-F5F2-F8EC-2AFB843B00E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6E581E5B-8AF6-B9E7-C572-75C95FB358A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F992EE3-A994-E0B1-1538-AE17075F951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4AB27AB9-55A6-35A9-63B9-86FE16268C5E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D2A7FB87-2FBE-76D6-6294-155B4C84872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54B5AA1-3AE5-77A3-2F6F-B1AA7C163E0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211AC0A7-419E-FD13-9198-85C4DCF69A8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579B69B-B0F6-BA83-5778-F348F168793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82075F14-F924-D4DD-1B41-F0794E06EB4C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86419BF6-8ECB-3F23-CFAB-98512BE971A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51AFCD3A-831B-060C-1F22-8027892D996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1BD2D7B-1760-3F42-DA17-BB4C471A3DD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80F32CC-AA10-1829-E425-9D6105AC9FA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3C85940-BAF6-0A01-D227-94818778E4C6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B23A00F-FB7F-573F-ACEE-F577C07AD23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7110760-4BA1-70FF-ED83-1687A8826BB8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759A3160-CDFA-23D4-C25E-40F6FEE9462D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731BB7B7-7B55-7CCD-EAE3-0685F615DBFB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41DA138A-5671-FA11-510C-3E59FC9C73FD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6369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905C9-75EC-90E7-C7F0-F360B89BB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1DD6BB1-14A6-C150-1842-0842D23823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A5E2FA-740D-CC84-7F1C-5C3C621EF4B7}"/>
              </a:ext>
            </a:extLst>
          </p:cNvPr>
          <p:cNvGrpSpPr/>
          <p:nvPr/>
        </p:nvGrpSpPr>
        <p:grpSpPr>
          <a:xfrm>
            <a:off x="312516" y="28225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005E11A-DBED-62A6-C9AA-4E411F33CC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78AEE71-5D8A-BA24-040E-DCBDF25DF8D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660C85-0DFE-0549-4C78-752D29C0E1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30FBC-DBF1-5C4C-0B9A-F784F105B544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قفوا واعتدلوا، أنشدوا نشيدنا  الوطني</a:t>
            </a:r>
          </a:p>
        </p:txBody>
      </p:sp>
      <p:pic>
        <p:nvPicPr>
          <p:cNvPr id="14" name="Lhymne national du Maroc النشيد الوطني المغربي ATARBAWI.COM (1)">
            <a:hlinkClick r:id="" action="ppaction://media"/>
            <a:extLst>
              <a:ext uri="{FF2B5EF4-FFF2-40B4-BE49-F238E27FC236}">
                <a16:creationId xmlns:a16="http://schemas.microsoft.com/office/drawing/2014/main" id="{99716CB3-1C3C-82FF-6A26-626C1F9512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912" y="385186"/>
            <a:ext cx="718858" cy="650713"/>
          </a:xfrm>
          <a:prstGeom prst="rect">
            <a:avLst/>
          </a:prstGeom>
        </p:spPr>
      </p:pic>
      <p:pic>
        <p:nvPicPr>
          <p:cNvPr id="2" name="Picture 2" descr="Pin by Med Aziz on صباحيات | Blog posts, Blog, M'diq">
            <a:extLst>
              <a:ext uri="{FF2B5EF4-FFF2-40B4-BE49-F238E27FC236}">
                <a16:creationId xmlns:a16="http://schemas.microsoft.com/office/drawing/2014/main" id="{BC798E53-7D93-545D-AFA4-047E5FAB1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213" y="1436224"/>
            <a:ext cx="3932903" cy="492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B0B75E-C67D-F13A-C452-24BE4083671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96666" y="1442630"/>
            <a:ext cx="1058441" cy="14440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9C9A9B-11EA-162F-574A-349ECE9F87D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2044895" y="1442630"/>
            <a:ext cx="1058441" cy="1366882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3C451B66-C7C3-29E5-9BC3-B1D034AF8D59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75DA6D29-FE7B-E722-C919-DC6BC614AA74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0" name="Groupe 29">
                <a:extLst>
                  <a:ext uri="{FF2B5EF4-FFF2-40B4-BE49-F238E27FC236}">
                    <a16:creationId xmlns:a16="http://schemas.microsoft.com/office/drawing/2014/main" id="{0304D91F-5462-6760-AC6C-9AA655A1A9F8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2ACE22D0-98C4-725C-9421-684513A834D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23845186-720D-FD7A-5E95-B0F72A352949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87DCB613-7B84-30C0-432A-CCF4A16A1283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3E0CBA97-A2C7-0AB0-A21F-BC9522D751D0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0405E537-7197-1AC5-B9AD-DD1DF4E8B013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FE1E3BDD-F95B-9567-7A7F-577B47717869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773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28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98711-E7F2-4A33-8C16-EA9B49068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F683E5C-1075-13EB-5FFB-B85D89289A3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475627-459E-C480-4A0A-D6F5696342D5}"/>
              </a:ext>
            </a:extLst>
          </p:cNvPr>
          <p:cNvGrpSpPr/>
          <p:nvPr/>
        </p:nvGrpSpPr>
        <p:grpSpPr>
          <a:xfrm>
            <a:off x="235602" y="330438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1A2F382-62AA-4475-79CF-26C52DC6A4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1866464-1E80-2A6E-87A6-6BB14B60DEF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5C35AEC-63D2-BA90-3B95-27F3D34EC8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B9E68B9-993A-B92E-A214-9FB664739434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سأقرأ نشيدنا الوطني.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0A4807E-B95B-DF93-155C-5823D80668AB}"/>
              </a:ext>
            </a:extLst>
          </p:cNvPr>
          <p:cNvGrpSpPr/>
          <p:nvPr/>
        </p:nvGrpSpPr>
        <p:grpSpPr>
          <a:xfrm>
            <a:off x="723734" y="2009923"/>
            <a:ext cx="7476982" cy="3179418"/>
            <a:chOff x="862630" y="1618660"/>
            <a:chExt cx="7992758" cy="339929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A57FDAB-D8A8-BD89-5565-2C6DAC2F68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2355" y="1628623"/>
              <a:ext cx="3353033" cy="3389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 rtl="1"/>
              <a:r>
                <a:rPr kumimoji="0" lang="ar-SA" altLang="fr-FR" sz="4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مَنْبِتَ </a:t>
              </a:r>
              <a:r>
                <a:rPr lang="ar-SA" altLang="fr-FR" sz="4000" b="1" dirty="0" err="1">
                  <a:solidFill>
                    <a:srgbClr val="333333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ﭐ</a:t>
              </a:r>
              <a:r>
                <a:rPr kumimoji="0" lang="ar-SA" altLang="fr-FR" sz="4000" b="1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لْأَحْرارْ</a:t>
              </a:r>
              <a:endParaRPr kumimoji="0" lang="fr-FR" altLang="fr-FR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altLang="fr-FR" sz="4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مُنْتَدى </a:t>
              </a:r>
              <a:r>
                <a:rPr kumimoji="0" lang="ar-SA" altLang="fr-FR" sz="4000" b="1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ﭐ</a:t>
              </a:r>
              <a:r>
                <a:rPr kumimoji="0" lang="ar-SA" altLang="fr-FR" sz="4000" b="1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لسُّؤْدَدِ</a:t>
              </a:r>
              <a:r>
                <a:rPr kumimoji="0" lang="ar-SA" altLang="fr-FR" sz="4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وَحِماهْ</a:t>
              </a:r>
              <a:endParaRPr kumimoji="0" lang="ar-MA" altLang="fr-FR" sz="4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altLang="fr-FR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lvl="0" algn="ctr" defTabSz="914400" rtl="1"/>
              <a:r>
                <a:rPr kumimoji="0" lang="ar-SA" altLang="fr-FR" sz="4000" b="1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عِشْتَ فِي </a:t>
              </a:r>
              <a:r>
                <a:rPr lang="ar-SA" altLang="fr-FR" sz="40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ﭐ</a:t>
              </a:r>
              <a:r>
                <a:rPr kumimoji="0" lang="ar-SA" altLang="fr-FR" sz="4000" b="1" i="0" u="none" strike="noStrike" cap="none" normalizeH="0" baseline="0" dirty="0" err="1">
                  <a:ln>
                    <a:noFill/>
                  </a:ln>
                  <a:solidFill>
                    <a:srgbClr val="C00000"/>
                  </a:solidFill>
                  <a:effectLst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لْأوْطانْ</a:t>
              </a:r>
              <a:endParaRPr kumimoji="0" lang="fr-FR" altLang="fr-FR" sz="4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altLang="fr-FR" sz="4000" b="1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مِلْءَ كُلِّ جَنانْ</a:t>
              </a:r>
              <a:endParaRPr kumimoji="0" lang="fr-FR" altLang="fr-FR" sz="4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47B3C42-BF21-6FA5-94AB-AB6B43A9CA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2630" y="1618660"/>
              <a:ext cx="3353033" cy="3389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rtl="1"/>
              <a:r>
                <a:rPr lang="ar-SA" altLang="fr-FR" sz="4000" b="1" dirty="0">
                  <a:solidFill>
                    <a:srgbClr val="333333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مَشْرِقَ </a:t>
              </a:r>
              <a:r>
                <a:rPr lang="ar-SA" altLang="fr-FR" sz="4000" b="1" dirty="0" err="1">
                  <a:solidFill>
                    <a:srgbClr val="333333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ﭐلْأَنْوارْ</a:t>
              </a:r>
              <a:endParaRPr lang="ar-MA" altLang="fr-FR" sz="4000" b="1" dirty="0">
                <a:solidFill>
                  <a:srgbClr val="33333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914400" rtl="1"/>
              <a:r>
                <a:rPr lang="ar-SA" altLang="fr-FR" sz="4000" b="1" dirty="0">
                  <a:solidFill>
                    <a:srgbClr val="333333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دُمْتَ مُنْتَداهْ وَحِماهْ</a:t>
              </a:r>
              <a:endParaRPr lang="ar-MA" altLang="fr-FR" sz="4000" b="1" dirty="0">
                <a:solidFill>
                  <a:srgbClr val="33333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914400" rtl="1"/>
              <a:endParaRPr lang="fr-FR" altLang="fr-FR" sz="4000" b="1" dirty="0">
                <a:solidFill>
                  <a:srgbClr val="33333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914400" rtl="1"/>
              <a:r>
                <a:rPr lang="ar-SA" altLang="fr-FR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لِلْعُلى عُنْوانْ</a:t>
              </a:r>
              <a:endParaRPr lang="fr-FR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914400" rtl="1"/>
              <a:r>
                <a:rPr lang="ar-SA" altLang="fr-FR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ذِكْرَ كُلِّ لِسانْ</a:t>
              </a:r>
              <a:endParaRPr lang="fr-FR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5452C1FB-C9FE-86F4-F816-739C269C66E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32" y="420983"/>
            <a:ext cx="792085" cy="77177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5242E1D-74BB-99D7-7CAC-854FA44D12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376178">
            <a:off x="4058849" y="3372465"/>
            <a:ext cx="708144" cy="966159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CE381D9B-9444-6E0C-F241-B4C00AEBD2BC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296EF216-75D9-E2F6-7036-FCCD37F90313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ABC0FE06-02B6-00B2-78B8-B12BB73A3D8A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953C31E1-3FE7-6695-B07B-FC24BE04144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52A869FA-8D53-7FFA-7CEA-61602D6148D1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DDEA6779-65EA-7D17-FA99-841BFE416753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6" name="Rectangle : coins arrondis 35">
                  <a:extLst>
                    <a:ext uri="{FF2B5EF4-FFF2-40B4-BE49-F238E27FC236}">
                      <a16:creationId xmlns:a16="http://schemas.microsoft.com/office/drawing/2014/main" id="{4A935B6B-0D7F-7070-C3C7-85BF985D6414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7D169A2C-A098-13C8-B2A8-FF75A2698AF6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BE7E5C4-3A4B-7B0F-636E-7C29E394E92F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8205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6178B-4758-59C4-F412-9C1409947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2494AA4-8823-6828-D898-BE415B8894D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860D8D-A342-91CA-F633-31C9D6C5E32E}"/>
              </a:ext>
            </a:extLst>
          </p:cNvPr>
          <p:cNvGrpSpPr/>
          <p:nvPr/>
        </p:nvGrpSpPr>
        <p:grpSpPr>
          <a:xfrm>
            <a:off x="28539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C7BDC1F-D8DF-1318-40D1-6E996900FAF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C1010A-7B9F-08A5-CD76-CAFDE6B737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58A0A1-DD1B-3569-789E-9AA4D6CC7E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1FC89-6ED7-230C-C113-2F86431D1858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سأقرأ نشيدنا الوطني.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446175A-A8CC-040B-BEE8-D583CE8A7849}"/>
              </a:ext>
            </a:extLst>
          </p:cNvPr>
          <p:cNvGrpSpPr/>
          <p:nvPr/>
        </p:nvGrpSpPr>
        <p:grpSpPr>
          <a:xfrm>
            <a:off x="1116718" y="1453324"/>
            <a:ext cx="6910564" cy="4849631"/>
            <a:chOff x="1053463" y="1518626"/>
            <a:chExt cx="7387267" cy="518501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68F0717-3BC0-1E14-AD22-2CC463F175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7698" y="1519040"/>
              <a:ext cx="3353032" cy="3603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/>
              <a:r>
                <a:rPr lang="ar-SA" altLang="fr-FR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</a:t>
              </a:r>
              <a:r>
                <a:rPr lang="ar-MA" altLang="fr-FR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ـِ</a:t>
              </a:r>
              <a:r>
                <a:rPr lang="ar-SA" altLang="fr-FR" sz="40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ﭐلرُّوحِ</a:t>
              </a:r>
              <a:r>
                <a:rPr lang="ar-SA" altLang="fr-FR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بِ</a:t>
              </a:r>
              <a:r>
                <a:rPr lang="ar-MA" altLang="fr-FR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</a:t>
              </a:r>
              <a:r>
                <a:rPr lang="ar-SA" altLang="fr-FR" sz="40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ﭐلْجَسَدِ</a:t>
              </a:r>
              <a:endParaRPr lang="fr-FR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R="0" indent="0" algn="ctr" defTabSz="914400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lang="ar-SA" altLang="fr-FR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فَمي وَفي دَمي</a:t>
              </a:r>
              <a:endParaRPr lang="fr-FR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R="0" indent="0" algn="ctr" defTabSz="914400" rtl="1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endParaRPr lang="ar-MA" altLang="fr-FR" sz="4000" b="1" dirty="0">
                <a:solidFill>
                  <a:srgbClr val="33333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R="0" indent="0" algn="ctr" defTabSz="914400" rtl="1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lang="ar-SA" altLang="fr-FR" sz="4000" b="1" dirty="0">
                  <a:solidFill>
                    <a:srgbClr val="333333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إِخْوَتي هَي</a:t>
              </a:r>
              <a:r>
                <a:rPr lang="ar-MA" altLang="fr-FR" sz="4000" b="1" dirty="0">
                  <a:solidFill>
                    <a:srgbClr val="333333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</a:t>
              </a:r>
              <a:r>
                <a:rPr lang="ar-SA" altLang="fr-FR" sz="4000" b="1" dirty="0">
                  <a:solidFill>
                    <a:srgbClr val="333333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</a:t>
              </a:r>
              <a:endParaRPr lang="ar-MA" altLang="fr-FR" sz="4000" b="1" dirty="0">
                <a:solidFill>
                  <a:srgbClr val="33333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914400"/>
              <a:r>
                <a:rPr lang="ar-SA" altLang="fr-FR" sz="4000" b="1" dirty="0">
                  <a:solidFill>
                    <a:srgbClr val="333333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نُشْهِد</a:t>
              </a:r>
              <a:r>
                <a:rPr lang="ar-MA" altLang="fr-FR" sz="4000" b="1" dirty="0">
                  <a:solidFill>
                    <a:srgbClr val="333333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altLang="fr-FR" sz="4000" b="1" dirty="0" err="1">
                  <a:solidFill>
                    <a:srgbClr val="333333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ﭐلدُّنْيا</a:t>
              </a:r>
              <a:endParaRPr lang="fr-FR" altLang="fr-FR" sz="4000" b="1" dirty="0">
                <a:solidFill>
                  <a:srgbClr val="33333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Roboto" panose="02000000000000000000" pitchFamily="2" charset="0"/>
                  <a:cs typeface="Arial" panose="020B0604020202020204" pitchFamily="34" charset="0"/>
                </a:rPr>
                <a:t>.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8FB55E38-6329-1B49-3845-992F7E70C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3463" y="1518626"/>
              <a:ext cx="3353035" cy="3389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/>
              <a:r>
                <a:rPr lang="ar-SA" altLang="fr-FR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هَبُّ فَتاكْ لَب</a:t>
              </a:r>
              <a:r>
                <a:rPr lang="ar-MA" altLang="fr-FR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ّى</a:t>
              </a:r>
              <a:r>
                <a:rPr lang="ar-SA" altLang="fr-FR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نِداكْ</a:t>
              </a:r>
              <a:endParaRPr lang="fr-FR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914400"/>
              <a:r>
                <a:rPr lang="ar-SA" altLang="fr-FR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هَواكَ ثارَ نور</a:t>
              </a:r>
              <a:r>
                <a:rPr lang="ar-MA" altLang="fr-FR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ar-SA" altLang="fr-FR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وَنارْ</a:t>
              </a:r>
              <a:endParaRPr lang="fr-FR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914400" rtl="1"/>
              <a:endParaRPr lang="ar-MA" altLang="fr-FR" sz="4000" b="1" dirty="0">
                <a:solidFill>
                  <a:srgbClr val="33333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914400" rtl="1"/>
              <a:r>
                <a:rPr lang="ar-SA" altLang="fr-FR" sz="4000" b="1" dirty="0">
                  <a:solidFill>
                    <a:srgbClr val="333333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لِلْعُلى سَعْيا </a:t>
              </a:r>
              <a:endParaRPr lang="ar-MA" altLang="fr-FR" sz="4000" b="1" dirty="0">
                <a:solidFill>
                  <a:srgbClr val="33333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914400"/>
              <a:r>
                <a:rPr lang="ar-SA" altLang="fr-FR" sz="4000" b="1" dirty="0">
                  <a:solidFill>
                    <a:srgbClr val="333333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</a:t>
              </a:r>
              <a:r>
                <a:rPr lang="ar-MA" altLang="fr-FR" sz="4000" b="1" dirty="0">
                  <a:solidFill>
                    <a:srgbClr val="333333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ّا</a:t>
              </a:r>
              <a:r>
                <a:rPr lang="ar-SA" altLang="fr-FR" sz="4000" b="1" dirty="0">
                  <a:solidFill>
                    <a:srgbClr val="333333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هُنا نَحْيا</a:t>
              </a:r>
              <a:r>
                <a:rPr lang="fr-FR" altLang="fr-FR" sz="4000" b="1" dirty="0">
                  <a:solidFill>
                    <a:srgbClr val="333333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</p:txBody>
        </p:sp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CFB4FD7A-1EE3-3843-2601-7FE6E0C294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393" y="5288674"/>
              <a:ext cx="4824892" cy="14149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/>
              <a:r>
                <a:rPr lang="ar-SA" altLang="fr-FR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بِشِعارْ</a:t>
              </a:r>
              <a:endParaRPr lang="fr-FR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914400" rtl="1"/>
              <a:r>
                <a:rPr lang="ar-SA" altLang="fr-FR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</a:t>
              </a:r>
              <a:r>
                <a:rPr lang="ar-MA" altLang="fr-FR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SA" altLang="fr-FR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لله</a:t>
              </a:r>
              <a:r>
                <a:rPr lang="ar-MA" altLang="fr-FR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            </a:t>
              </a:r>
              <a:r>
                <a:rPr lang="ar-SA" altLang="fr-FR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</a:t>
              </a:r>
              <a:r>
                <a:rPr lang="ar-MA" altLang="fr-FR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SA" altLang="fr-FR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</a:t>
              </a:r>
              <a:r>
                <a:rPr lang="ar-MA" altLang="fr-FR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ar-SA" altLang="fr-FR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</a:t>
              </a:r>
              <a:r>
                <a:rPr lang="ar-MA" altLang="fr-FR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SA" altLang="fr-FR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</a:t>
              </a:r>
              <a:r>
                <a:rPr lang="ar-MA" altLang="fr-FR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SA" altLang="fr-FR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</a:t>
              </a:r>
              <a:r>
                <a:rPr lang="ar-MA" altLang="fr-FR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         </a:t>
              </a:r>
              <a:r>
                <a:rPr lang="ar-SA" altLang="fr-FR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</a:t>
              </a:r>
              <a:r>
                <a:rPr lang="ar-MA" altLang="fr-FR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SA" altLang="fr-FR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</a:t>
              </a:r>
              <a:r>
                <a:rPr lang="ar-MA" altLang="fr-FR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ar-SA" altLang="fr-FR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</a:t>
              </a:r>
              <a:r>
                <a:rPr lang="ar-MA" altLang="fr-FR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SA" altLang="fr-FR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</a:t>
              </a:r>
              <a:r>
                <a:rPr lang="ar-MA" altLang="fr-FR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ar-SA" altLang="fr-FR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</a:t>
              </a:r>
              <a:r>
                <a:rPr lang="ar-MA" altLang="fr-FR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endParaRPr lang="fr-FR" altLang="fr-FR" sz="40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0F4B01D6-BC82-448F-4B7E-3082C0597BA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32" y="420983"/>
            <a:ext cx="792085" cy="7717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B213C9C-E801-6550-1AA9-FD1921E037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376178">
            <a:off x="4287847" y="2957456"/>
            <a:ext cx="708144" cy="966159"/>
          </a:xfrm>
          <a:prstGeom prst="rect">
            <a:avLst/>
          </a:prstGeom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E15FDCEB-612C-2DEB-F2C5-AA839B65B8F8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444A8174-B195-C6E0-A926-61765F2B3F9F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65411FA6-958C-80C0-D50E-DFA5ED9E0257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EC544DE7-D06A-C4DB-BA10-1FBEB52C751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E840D06E-2BEF-2E36-70B8-3E98AB35D92B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6" name="Rectangle : coins arrondis 35">
                  <a:extLst>
                    <a:ext uri="{FF2B5EF4-FFF2-40B4-BE49-F238E27FC236}">
                      <a16:creationId xmlns:a16="http://schemas.microsoft.com/office/drawing/2014/main" id="{0AF3D4B9-A10A-C721-CC31-89F90873ED20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7" name="Rectangle : coins arrondis 36">
                  <a:extLst>
                    <a:ext uri="{FF2B5EF4-FFF2-40B4-BE49-F238E27FC236}">
                      <a16:creationId xmlns:a16="http://schemas.microsoft.com/office/drawing/2014/main" id="{2E5E3E40-1E36-C2CA-0976-DC93E8FF2197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A0DE7092-EFEE-BCE9-9951-B12EBABDD056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E9A4929D-E90F-1472-104A-38A952BB59EB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24681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83B55-463C-C741-9A1F-14D917AE4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FE16874-46A4-979D-1809-1ED592E2F82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1366AAC-A97E-0B5A-826B-C13231A08CD7}"/>
              </a:ext>
            </a:extLst>
          </p:cNvPr>
          <p:cNvGrpSpPr/>
          <p:nvPr/>
        </p:nvGrpSpPr>
        <p:grpSpPr>
          <a:xfrm>
            <a:off x="312516" y="28225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8FFD392-12EF-5406-61EB-89A3CCDD5BB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5CFF65-AED7-5F4C-B9CE-A431254BD64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DAB0F5C-97FA-0FF2-C656-0451E64314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72DC813-19FB-3B51-64A6-C2EA4EDD7429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قفوا واعتدلوا، أنشدوا  نشيدنا  الوطني.</a:t>
            </a:r>
          </a:p>
        </p:txBody>
      </p:sp>
      <p:pic>
        <p:nvPicPr>
          <p:cNvPr id="2" name="Picture 2" descr="Pin by Med Aziz on صباحيات | Blog posts, Blog, M'diq">
            <a:extLst>
              <a:ext uri="{FF2B5EF4-FFF2-40B4-BE49-F238E27FC236}">
                <a16:creationId xmlns:a16="http://schemas.microsoft.com/office/drawing/2014/main" id="{3218C8B8-3156-DAED-901C-88596C15B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213" y="1436224"/>
            <a:ext cx="3932903" cy="492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9A65348-7354-7C57-27FA-0BAC25BFD0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6666" y="1442630"/>
            <a:ext cx="1058441" cy="14440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03BF6B6-AA7F-338E-42C7-31C7AA2726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2044895" y="1442630"/>
            <a:ext cx="1058441" cy="1366882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25813022-547E-B6F6-77E6-8191DFBCA2E6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0C4EEBCB-A40D-9885-D2A4-240A80E03D33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9" name="Groupe 28">
                <a:extLst>
                  <a:ext uri="{FF2B5EF4-FFF2-40B4-BE49-F238E27FC236}">
                    <a16:creationId xmlns:a16="http://schemas.microsoft.com/office/drawing/2014/main" id="{96A6B904-EC44-3973-023E-6834F98E794E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436AC412-8AE7-B9AB-F55C-910F7C53EF76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1A17895E-42FA-6634-B51B-312800DD6214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4. اختــــــــــتام الحـــــصة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1BF8EC4A-7DB2-464C-5F56-887C88A0611D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3D7EA91E-D831-E312-BA84-A3DDFB6F0071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07495B38-254A-B4D5-EC09-DD6C4D7806D9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52F3F58A-83D9-4E07-5C74-7EAABD3AC76C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3585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474D-FF2D-C672-B6D5-9ADF8E71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3277E5C-31CF-BB29-99C4-0BEC5AFE62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5ACAA0-F929-A0D2-AF97-B706A127F17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87C03FF2-EA49-800B-010B-8F868F1736B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E0CA8CF-726E-F132-532D-1B5FCB75251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CDF228A-81E4-A87D-D6A9-DDA1FD395C1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22E1323-6FBA-812F-6CEF-F3DD530D440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70A28F9-A7BF-67AD-9C46-48D05FE0194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B4938122-8529-380C-D499-48EB7DAAA4B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1CF02D-7A88-13DC-1DC2-B8F622D47BDA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2E95A27-AF7F-26D4-72E7-F3F205B2B5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4144B7D-0E1C-372E-BDA9-F5F7CDA8958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A30C7605-A386-73CF-6FB7-E6B38477B60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8DFA220-020E-8580-1C62-978A76E0AD3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F9F9D87-2BBA-BF0F-B526-D212A36F4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65B3041-2F1F-F26F-C4A5-A865BB68AD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C647A71-16D0-70EC-DE2C-C81CE16BE7C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9AF8C8C-504D-E8F2-45C3-A24A4D2C23F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FDBF624-23BF-636D-749A-4198E2C05B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736AA73B-20B5-6557-3678-CF08F4F0B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4B851AF-3780-37A5-6079-C747945EB3F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41932599-523C-3403-3B8D-7705559E665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BCDCB6C-8D36-1068-B121-FB398A852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FA4D0EA-B92A-8A2A-F041-E3CFD2517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6125865-6B55-3231-8B40-C58583E14F4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92F4BF1-F45E-3C06-F278-1BA1B5399BC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E870BF8-E42E-1276-3C3B-825EC9628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99F9FB6-B592-62F7-99B1-6C9BCD6D1E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E385605-2538-7E56-2173-96EE1B3FCA7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04B3477-4413-E49B-354D-40F8B6515B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D8303EB-0739-9056-F977-85E9D955D1C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54BDA324-236D-012E-3CDC-220D5FF21E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D36C60-26E8-26A9-9CDD-48A112C9FD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6BDB0A0-A6DA-F50C-C84A-78BD7764157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074FF99-15FF-1A8F-F792-BFF13C3B6EA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E8A25D1-AD02-2A82-FB1F-5ECF70716AA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A0CFB06-1604-C73E-8649-A139C0212D5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59D4FA4-0E6D-6465-359B-15136FC1592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99A39D8E-7434-1BD0-E980-2250A02AE45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BA25F2C5-423A-2123-A1AD-F7A2288062E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D21CACF-58CD-DD98-154A-AB5F3FEBDEF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7047A64-C5BF-EE9B-99C8-66FF575E4A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FBFDF3C-5280-AE31-3A90-4C839AF7D9EC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73A20D1-5BE2-A3A0-B3D7-873F01A7A39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EE18129-B08C-2CA7-13D8-E71DAA2CF2C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AA809BF9-E728-9675-9C96-5CCF6838C4D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BFEE3989-82B0-0016-461D-35A7EB937B35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5E2B97C-1D7E-7DAF-F47A-653AC8EAD7C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0D9F0C-C960-33F9-BE83-250613DB35B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B5400A1-6843-E545-E772-8AEE8D9A919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6C92A4E-23C0-7F82-1D73-FADA5014FF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E386DE1-CE27-C4B5-B23F-AB301D7AA5C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F6044107-345B-98E9-0467-5DB1F64AF81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AC87305-EED0-1C6A-8451-B74FAD50BF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E3C5B97-E532-39DF-F9F9-46E47835184A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FD04BA6-5444-CD05-7E18-5E5C43E3A7B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B0AC715-1BE6-10DA-1EE8-C5BE36EA89C8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AD0C89-DBF4-0BD3-962B-F41D88D8D93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EB7E594-6C90-D3BA-5999-C85ECE5F5D7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434AA74-9B0B-5EEC-7BE7-BE363A84C6A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515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62309" y="296883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سأملي عليكم كلمات تتضمن الحروف : الجيم والحاء والخاء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لتميزوا بينها.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CFEDA-4B1D-B486-29F9-E21ADDFB3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19816" y="1747006"/>
            <a:ext cx="6603952" cy="4462449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6DF1F8C8-AA97-F2BF-450C-F4BC39D208F3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B4B2ED9B-8A63-EEE5-C0FB-F5D87FA181BA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0" name="Groupe 29">
                <a:extLst>
                  <a:ext uri="{FF2B5EF4-FFF2-40B4-BE49-F238E27FC236}">
                    <a16:creationId xmlns:a16="http://schemas.microsoft.com/office/drawing/2014/main" id="{1CCAAFE1-C9D3-02E8-367F-D10E32A97F05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EB1E6B8D-5400-8B2E-E300-1C491FAA1D7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682EDD56-810C-1FBE-37F6-BFE65882B87C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1903F067-7C88-23CE-F851-EAE17BEB1293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A7F14C70-EBA1-EA03-A6D5-C3A405FC54C5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3C4EDA90-2610-9C7F-3471-2A805FA48BB4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B44C4C45-9F35-E6B2-27B5-B6573D802517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31706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سأملي عليكم كلمات تتضمن الحروف : الجيم والحاء والخاء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لتميزوا بينها.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CFEDA-4B1D-B486-29F9-E21ADDFB3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095872" cy="74050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7F3894F-61B9-C00C-00DB-21486ACDA22C}"/>
              </a:ext>
            </a:extLst>
          </p:cNvPr>
          <p:cNvSpPr txBox="1"/>
          <p:nvPr/>
        </p:nvSpPr>
        <p:spPr>
          <a:xfrm>
            <a:off x="3362259" y="2147691"/>
            <a:ext cx="2968102" cy="273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F20DF50-5A92-F020-443F-90EA6265FC49}"/>
              </a:ext>
            </a:extLst>
          </p:cNvPr>
          <p:cNvSpPr txBox="1"/>
          <p:nvPr/>
        </p:nvSpPr>
        <p:spPr>
          <a:xfrm>
            <a:off x="924886" y="2323057"/>
            <a:ext cx="2124856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A16BF12-8620-14CE-3A40-FF6BCCA7B178}"/>
              </a:ext>
            </a:extLst>
          </p:cNvPr>
          <p:cNvSpPr txBox="1"/>
          <p:nvPr/>
        </p:nvSpPr>
        <p:spPr>
          <a:xfrm>
            <a:off x="6167701" y="2097245"/>
            <a:ext cx="2968102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4B74098-28E7-7A7B-6AAB-A7C111D0AAA2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DA7460CE-8E69-DAC8-8181-B4A41073AFB1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3" name="Groupe 22">
                <a:extLst>
                  <a:ext uri="{FF2B5EF4-FFF2-40B4-BE49-F238E27FC236}">
                    <a16:creationId xmlns:a16="http://schemas.microsoft.com/office/drawing/2014/main" id="{C4AC7DA5-E78A-B897-961C-2052509A60DA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B5A71E11-F10B-6EB1-631E-277C94E66A6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0495A562-2327-6194-D176-648D05412F6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0BAD27A6-C2FA-D23A-74EA-28BC344A5118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19D8C2C1-0F17-6F67-767D-153668EA1113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6C4F7A7-9B97-D1AA-8AD0-7377FFF7D956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5D72354-6154-AD8D-EB70-975FF34C8DE7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51732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60110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46973DB-2D35-ABF9-E8DE-717AE58BD3BD}"/>
              </a:ext>
            </a:extLst>
          </p:cNvPr>
          <p:cNvSpPr txBox="1"/>
          <p:nvPr/>
        </p:nvSpPr>
        <p:spPr>
          <a:xfrm>
            <a:off x="4966702" y="1970070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حِجارَةٌ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988563-E07F-D062-69C2-9D38AC10F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6771" y="1856739"/>
            <a:ext cx="2268503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جُحْرٌ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99740FAE-944A-606A-461F-CD69CD9F1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0456" y="4091056"/>
            <a:ext cx="3010260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endParaRPr lang="fr-FR" altLang="fr-FR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AB700E24-750D-15B1-7BCA-00B6D208F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505" y="4127966"/>
            <a:ext cx="3353033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096643B0-42A1-D8A7-BDB3-C5F244625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079" y="4015269"/>
            <a:ext cx="3010260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جَريحٌ</a:t>
            </a:r>
            <a:endParaRPr lang="fr-FR" altLang="fr-FR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0058C6A-D7E0-A816-6382-40C7B0DC2F9F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46B231C6-AB93-0471-8B59-B739EED372CC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E201BFD1-F1DC-FFC8-B1FC-7D945964A69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8517CB43-DF00-C0BF-F35E-98786BF32DD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584265E4-063F-2B80-E5D8-1BCCDDACE794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ECD04B9E-3DDA-D50C-F76A-16626D8BE1D8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8E7260CB-B628-3948-23D2-CE32A6809944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B9106F2-7F1C-9A0D-22C1-C150FC28F2DB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8819463-91A9-66D4-EBD0-B9CDA48648F5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0" name="Rectangle 3">
            <a:extLst>
              <a:ext uri="{FF2B5EF4-FFF2-40B4-BE49-F238E27FC236}">
                <a16:creationId xmlns:a16="http://schemas.microsoft.com/office/drawing/2014/main" id="{615B3865-F649-82A3-9F18-BE2ED59B5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6702" y="4015269"/>
            <a:ext cx="3010260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جَناحٌ</a:t>
            </a:r>
            <a:endParaRPr lang="fr-FR" altLang="fr-FR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08061-3426-F6B3-2A80-9AA4B7DC5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8C2E17C-26EA-5E16-213B-4CA461CE9EF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2120C0-D0FF-2637-CEE9-5F88002817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F97F3CA-0978-DBA0-3996-C699A01AE6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F047FE-3B4B-1DE7-4938-49DA8AE5962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E8C657-1040-BDFE-A845-218A0C7F0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4E5100-3290-BE52-C785-242E5B8EAEC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4A7CDCB4-47BB-1F17-04ED-0D2036325C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6105" y="1983521"/>
            <a:ext cx="3509283" cy="257592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E2FCDB-A4E8-606B-84DD-3BCD5DB0F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510" y="3040728"/>
            <a:ext cx="872284" cy="7659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998603-B757-F44F-22F3-347674018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821" y="3423682"/>
            <a:ext cx="498247" cy="550253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1959A2B-D2C3-32F2-0811-79A391D9C964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AF6C661-C0BB-787F-9302-A4FAB4E004C5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5BD1A5EB-6845-A029-6468-7078628C14C9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715D802A-DF82-480F-6DE6-D239F5958EA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B953A79B-C35C-FF52-1F12-49834746D66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3C4DC856-21FA-0E2D-08C8-2B81608DD9F2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C62A078D-4361-6353-684A-BF43E665F5E0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C8DFB8E-C6CF-8568-EF01-2351BAFE5575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3364F38-914E-A193-CB37-4B6937FDDC87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13453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8A0B5-D0ED-3DBC-7ECC-8E833D5F9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BB06C1-DD52-03D8-2115-3ADAA184685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FDB009-3916-51A0-8D16-A931AF6B5AA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5411CFD-3906-3283-A313-D7F2FCE263E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1BD4316-0BF8-5F68-BB49-486D0597AC3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CB9016A-1A5A-2323-1FC9-DE4B9E971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CFE5FECE-FCD0-C4A2-E55F-589EDF7EF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4298" y="2638850"/>
            <a:ext cx="335303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حِجارَةٌ</a:t>
            </a:r>
            <a:endParaRPr lang="fr-MA" sz="115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DEF6413-716F-DE45-4A0E-E51FCE665977}"/>
              </a:ext>
            </a:extLst>
          </p:cNvPr>
          <p:cNvSpPr txBox="1"/>
          <p:nvPr/>
        </p:nvSpPr>
        <p:spPr>
          <a:xfrm>
            <a:off x="422071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الحروف المتشابهة ج ح خ ؟ 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D4637E46-BED0-58B2-03D6-8C65A706C8B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40698"/>
            <a:ext cx="1262762" cy="842255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EBDD4AF-9EC8-8849-7879-094B724B8683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E93C897-9E7F-E813-26E0-B399D4651138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B392A78F-3757-74BF-F7DA-61DDBCDC6C93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07F34FEE-692F-434D-966C-8C96A206D03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D022C2AA-95EE-047A-5E3D-FC3E82A4F636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B3D926AF-7164-947F-4A44-58B0FE65A033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771219B5-93E7-9584-BB27-A008F3558AEC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0A83BCC-7C40-53C2-E173-504E32EC1617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E79F3E2-6784-5F39-AF2B-AF4CAE1D6F9E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16699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46328-0511-0258-AFB6-28E6EA5C5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584401A-B018-D1F6-8269-751794988D4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E1D7D-C60F-FC2D-106B-95F6C780F4D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5110B8-219D-C262-9789-C6B72CDE7CC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4BDA2C9-74CE-5EEC-420C-705307A81F1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6584C8-AF2C-44D4-63F5-F4C7B9581A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D06E965-4035-0D0E-E7F8-3237F2E16F6B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37E1F9BB-9F76-225C-056E-9E98B6072B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42F9704-C344-D97B-3839-8FD2DA354FC9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FDE0A3C-30F6-4D2D-19F2-C69FA383BFA2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A14BC3E0-E742-1B3B-06B6-36172DD1A518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A5583355-11AA-E4B7-7401-FB16D913B7DC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7328A182-9CB7-D393-5871-52AEA2042782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9E38A7DD-5C1D-71D4-FF1B-6DF804F9CFF2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1BAFF37E-C895-C74F-E53E-F1AFC0FE6D75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92C2FDF-BDFD-9424-2A99-66EBC87E52EC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5F2E2C9-A37B-619D-F2AE-B21AB7766806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3783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F3E85-0289-416B-8F7D-5BBF1E5E9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255AFD2-83EA-6AAB-182D-440A520FA5F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7F89CDD-3D5D-1295-C16D-BFD407C6F15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86D1F6-800E-FA40-1DF9-C5DB0EF0CAF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EEC8EB-F917-ED34-7AAF-6DE9396FECA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94A102-1B0F-8411-59CF-CB77D7949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E8DDE6-ADEE-BACF-0CE4-9F3229E3A7C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77BA75AE-018F-AAE0-4854-131439C61AD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B699158-FBBB-61B8-7DDB-921F87AB143E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669B355-C548-96AF-E63E-EF58D4165A79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D883A5B2-DCA1-7A38-FB03-D7CD92C5E6EF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DAD575BE-5CE0-321B-73AD-D2EDA034F2E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5EF33770-4AEE-E271-9DE5-EF9A901C6509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B13E5462-5808-FC20-FF4D-5EEFF1C9DA07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76DDFACC-A380-EA01-1518-E0BE9910A810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6A38C24-F9A6-B0F7-1313-6D21287C60CA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F0F9968-DF4A-555A-E8FB-318914821EFC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56167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BCD99-D68F-62CB-7FC6-34D0B86E0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6654221-2AA4-B8F6-F153-8DC43B2A85F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C4701AE-A9EC-C131-DB51-F9C658F50BA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7FFC313-BC38-3030-8F3E-C93199A0C6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ABD5B0-2DEE-FB51-A0F9-5B38B9529E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74D5FA-3CE7-053E-32A9-E1CF54505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CCA95D-21D2-8BE0-3F70-595C249F36B0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C8936C9-D6E9-E992-E49E-072C9F4A037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1657" y="1916993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0B12AD-2693-A276-9706-217FEC89FEC5}"/>
              </a:ext>
            </a:extLst>
          </p:cNvPr>
          <p:cNvSpPr txBox="1"/>
          <p:nvPr/>
        </p:nvSpPr>
        <p:spPr>
          <a:xfrm>
            <a:off x="3121623" y="2761965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حِجارَةٌ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1250C6A-3FB3-CBFC-F40A-1CD42366040F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217E2BF-556F-6E88-07DF-E01903FD7857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233B5832-43BF-1D42-78B3-722BF9B02869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4F48D0EA-902E-3840-052B-DF38F08647A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CEA90F80-0BCE-9FDE-FF6E-67365E02EFF4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43D9D20-0C40-84C8-4E9A-79CF053771BE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F1927481-5081-6370-39D6-6D8C59262C7F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8DE24AB-F6CA-51E9-CE07-7E311A65D068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508881E-B5E0-34F2-F00A-F6D8F4BA2BA9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7387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B4D87-E8B7-0C8D-4072-99CC5755E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CF761DF-3498-FA9B-ECE3-306EF60F598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E5C536-46AE-6865-E520-EE1F3A2359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FDF270D-7AAE-D9D4-C2BF-BE727A24D22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A2526E-C188-689C-C57C-AE0658CCFCD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86B253C-7A6C-1E22-6357-BD21CAE3BF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9A90E815-1175-6E40-B5D2-6BCD1DB2F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9077" y="2638852"/>
            <a:ext cx="335303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جُحْرٌ</a:t>
            </a: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5166CC-C2A8-454E-D431-2407F47D93C9}"/>
              </a:ext>
            </a:extLst>
          </p:cNvPr>
          <p:cNvSpPr txBox="1"/>
          <p:nvPr/>
        </p:nvSpPr>
        <p:spPr>
          <a:xfrm>
            <a:off x="422071" y="5067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الحروف المتشابهة ج ح خ ؟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5522155-4386-9A88-1911-F99E6EB0068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01906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AA4857C-2035-93EC-DF78-3207368D895F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966E1CD-E76A-F03E-615B-00F49B079934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0598A9CC-926B-8C49-923C-25BF879FF4B7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05826EC7-A9C6-96F3-A28F-77A51532E80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68C184C3-FB8F-210D-AFB8-43EA943215A7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0268B1D-C9E9-E960-3608-648BDB8A48C5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91748872-7C5E-280E-A38E-7E5F5FE87E95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2A2ABB7B-FEA0-9A69-69A9-588DC7B066A4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BEC5357-C83F-58B4-FF87-680F56F736EF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11621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913F7-F233-0659-6D1A-646DB3979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BA33861-95B5-A132-6AC6-F2F2FFF4F8C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F450C18-B969-1BDA-B54F-EC3B043E50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0AF037-3D16-535A-D63E-975995944F9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9E08AF-FE75-F9B4-5DFA-7172A10DB30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7D03DC-AAA0-59C0-9A28-568C7208E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BA93BE-1D08-AEEE-796F-096AC012D60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FD65C57-FC8E-9003-6F09-BBE442D078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55FF63C-2FF6-DFEA-101D-1AB216761C22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8EF23A9-DB91-3BA1-824F-670F36F0A974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1E6AD2E8-872F-F3D2-CF4A-A692CE558199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5F5B2750-AB87-43B0-FD8B-1CE9AF906F9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938A37DF-C32F-59C0-F3AC-583BD95D3B0D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1549C0CA-81CA-16C7-FE6E-A88F726DA0D2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69ECCA10-BEC6-2C69-E903-477D4A4AFCFF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E57C792-1793-6494-90AC-70261EAF90EF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75ABA9F-1D50-3C3F-E522-9B4DFA4B030A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50428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53FC-C318-159D-C29A-63C8D03F8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0DC0D56-E495-DDE3-2033-76180827FC5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54E09F-4924-44DE-0DA8-73A2275BA67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55C52A5-DE74-4136-5E11-452E7BC74D3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9FFA706-4370-80D0-BDA5-45809A7B2CF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E2E5D0-D93B-8E8D-2507-42D2532C2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AF1CCE1-DC86-42B6-8E86-87021B445C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C1666436-D258-68B9-49A4-5F2103C64AA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51C5622-068C-1746-5474-67B49DA243AC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CAF1D42-B5F0-C416-2A97-120E6611DDC4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0C0C8E0B-BB9B-F6CC-1A84-791EDA5FB893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7C480A9F-C4A6-65FF-EF0A-9BD1BB6C4C2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69430FCC-E2A1-F5E7-3EBC-2C92E6ED1786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2855F1F2-8AB6-A118-8415-462F97731F2C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8D48BD97-C732-E314-3C59-D460D299DCF7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3D3DDFC-9895-319D-9B29-D2CE48406C15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B78A88C-D768-8DEA-07A3-F72C8E25DD0D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01416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DBEA-B913-08A8-3A7C-C78A7E287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FA5C879-F6C8-0CA5-141B-3B17AE1BEE5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DE6E827-4822-3187-39E7-085982762A1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BA1B60-3EEF-6DE6-4621-CB654C58041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D7D6890-D08C-4FD8-C5C6-B1FCF907B9D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2FEEBFA-1BBE-0346-A097-476A7A1E5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146EE6-1BDF-5637-56CA-24B41F58D24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5000C83-1C3F-CC3A-DC64-1686883984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2228" y="1762908"/>
            <a:ext cx="4380140" cy="321516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5DB26DF-0E82-F6D2-9E2C-214443CFF2A8}"/>
              </a:ext>
            </a:extLst>
          </p:cNvPr>
          <p:cNvSpPr txBox="1"/>
          <p:nvPr/>
        </p:nvSpPr>
        <p:spPr>
          <a:xfrm>
            <a:off x="3182902" y="2585659"/>
            <a:ext cx="26187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جُحْرٌ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5681C56-85C8-9835-5A0E-216DFE7B9D19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8C207E5-8ABA-5405-5FD6-7135D328D7C5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6C0B29E9-41A6-F90C-AC71-1449597497C7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68DCA1F0-B4D7-462E-48B9-173F4A52989E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C654A316-CE03-AD92-DF16-50E6E5CED2A4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8BF1B26E-4C7D-3667-8582-20B7867D400F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8FCBE3C1-7FEE-D426-86A9-B2FEBF6892C3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531B9DB-D976-707B-469F-0ED7623BAB10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A727367-89B8-43B0-0A60-C6BF826236C6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73380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E4341-95B8-3C23-9169-081B46BB5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9A73228-5B45-5C41-5CE0-67B8ED7E5AD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F3FDFC-9332-0588-F449-10012328884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4554309-BF5C-F50E-1B0E-53E6CF2D7FE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2C3CBB5-DB1B-B2B3-F205-B2686FE147D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29FD01-3B29-BF9F-A8D7-CD4C8FDBE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3AC0D3FA-1B4C-620B-57D6-19C4D63BA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7495" y="3010149"/>
            <a:ext cx="3353033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جَناحٌ</a:t>
            </a: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B255ED2-BF25-A382-AFF6-1098FD778FC7}"/>
              </a:ext>
            </a:extLst>
          </p:cNvPr>
          <p:cNvSpPr txBox="1"/>
          <p:nvPr/>
        </p:nvSpPr>
        <p:spPr>
          <a:xfrm>
            <a:off x="380855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الحروف المتشابهة ج ح خ ؟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457B9BA-FD00-1BD2-9E25-EC31132FECB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40698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0718CB5-B8B1-F0CF-54C1-3D40959364CE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FAE0413-DFC3-F5AA-2F83-C7333F4DAB4F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C1D8D6E0-348F-22C4-11C7-FF9544BF5C68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8F529100-8B84-CBB1-8847-A9A10E906BF6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727F2060-CDB1-6CC4-6669-A073C6B487ED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A8D22F76-39DD-302E-2D3D-F753CCAAB771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583D5FA5-3B66-BF4A-DE7C-44B1AFB98721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F8758B5F-DA7F-E308-4311-FF8A5F21505D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643B69D-2C94-9C2E-C591-9C5A879CBE2F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98939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32DD7-3675-EAF8-81F7-85AA5F3FB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BE20030-20D1-8BCD-7052-26DC4F6B0FC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A480CFD-2C7C-DBD4-AE5F-787C7C533B2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782DC41-B10F-C0CA-3DE3-0F583D760F0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E8FB04-1698-9C9B-CC83-AE2CB1EA32E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C02F36-F46D-253B-B559-4E37E7EC1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C5F91E-8C3A-60F7-6019-E1A637A55E7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99508049-D979-EB55-B16A-9BC48EA9675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0C51A02-51AB-C38C-6AA5-F75AF3AC6CD2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D549CF0-B08E-00D4-41F8-952CF435537D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7DED9152-E638-C63F-B944-12B4420290A4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1974EE70-F74E-BE56-6274-FA1695C04DF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D3BBE28F-8086-123B-7B66-DF6B02148766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E2BF5AFF-08C2-918E-A6D9-5D35ADF33CFE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DCB41467-4F47-3466-9B6E-A30F9EBAAEF9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A94BB68-D102-E304-26D7-36A49C91612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2DCFE35-B79B-D098-E99F-0A5022C0085A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35249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45F48-D45B-D476-8D8E-09DC59756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A30176-12E2-E931-7572-A1E60BF28D2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2455AF-D8B7-B8EC-C491-52A07891498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262A75-5141-1D6F-B0E1-A3F6BFAE31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8E8A507-E912-E52D-E6DF-2095720011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AB0FA1-5CC4-9C2B-6820-F7F392A4B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B7E0E2-661F-D4B8-585C-745D6EB874A9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8380B74B-9D80-5C9B-3E34-1B87BC40E8C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B901DF0E-17A5-EAF0-8ECF-AFA380CE333C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E40A0F2-A21F-0EC2-4C1F-D2F1D6CDA24D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A5607A38-11B5-CF3B-2C36-4A490E5A1DA2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41BC1ACE-271C-00A5-ABA3-1B26353990BC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29741129-191F-0507-A361-B4B102EABF05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F4CA7C1A-7078-9E3F-5A9B-01093CF7D551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EBBC950-860A-614E-F22D-E7DBD75BC691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16E3D55-C841-5ACD-7466-A66AC6034A68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65055C0-608F-BAAD-9566-FEBD8799E9EC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79427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4F70D-682E-389A-10DC-5F111B881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C61A62D-58C7-BD5A-9C97-02543EC4B42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71218C2-5D2B-854E-EEAD-88D24CD7EFD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46EF43A-7A81-FD89-0AA6-8C5EAF9D5C9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5114943-7493-D621-C7B3-DC84B0F7ED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206563-3506-0601-4F72-D678D37B8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D9D756-9172-C8D0-DC7B-B94BC67B18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4AF2874-58C2-0D7E-CB60-315BA5F860C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29066" y="1943211"/>
            <a:ext cx="4640027" cy="340592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4CBD83-13EF-79D6-7994-AD3FE0202371}"/>
              </a:ext>
            </a:extLst>
          </p:cNvPr>
          <p:cNvSpPr txBox="1"/>
          <p:nvPr/>
        </p:nvSpPr>
        <p:spPr>
          <a:xfrm>
            <a:off x="3046699" y="3046009"/>
            <a:ext cx="28782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جَناحٌ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204C59D-BDFA-B21C-2F0E-17578A643968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E19CE37-42F4-8E7C-D4BC-EB2D247E2239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26537843-C3EF-C70E-3A28-4D9F0BA03AEB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D97655C2-C697-1873-58D8-45B2AC2820AE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F9440434-A9B2-0FDA-1F2C-2C3E9E3ADC59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D62EA53B-D076-36BC-F151-1C922E4FE5DD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46184F6D-3D27-5EC9-3000-E52D09FAFE62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28BEE37-756A-32EE-7123-C466FC8913A5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DC1ADDF-D7E2-DB5F-4E56-2CFD2A2E2C77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07326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B63EF-0639-EEBD-9813-BD2C0BFEE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314ABFE-90F1-B5E2-1717-2BF67235B38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D33554-31AE-D507-09EA-6844139CDC0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00C60A4-DDA5-0A8B-DEA5-1734971264A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E1368B-7919-A590-F4D7-406A71F0DA8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2D6F249-6309-75AE-7F1B-2AD0D04F48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1B98C517-5A65-C0AC-9C09-58DF6655B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483" y="2555679"/>
            <a:ext cx="3353033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جَريحٌ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E2D861C-DC95-D0D1-E2D7-F5F11E52CD7E}"/>
              </a:ext>
            </a:extLst>
          </p:cNvPr>
          <p:cNvSpPr txBox="1"/>
          <p:nvPr/>
        </p:nvSpPr>
        <p:spPr>
          <a:xfrm>
            <a:off x="380855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الحروف المتشابهة ج ح خ ؟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2ABD76E-7F64-9E1B-946F-79B105E4903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40698"/>
            <a:ext cx="1262762" cy="8422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1A9CF98-9710-0241-D2CE-926135F70939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E885733-507E-DCD6-BA68-DE5406F0364D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2F30B03A-F748-3E7A-C833-FFC028E002B4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48D0A6D7-6370-D932-C171-008FD9CC188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883D06F8-2950-E554-3C7A-7A713BCCBD8C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0403A597-DFF2-7578-CF8F-465F05B2DBE5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42B12613-6313-35FA-7713-FCED5C82E893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10C01A29-8DAE-A85E-A9C0-E7568757BCB7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FD8BDDCF-975A-A0BF-03C1-3A797BC07810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14131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0DEFA-A22C-C179-5006-1D2D59226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3AA1648-5364-9A04-EF03-8277CEC99BE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7D2C7EB-F045-3EFE-AD16-2E4B0342C68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A8C47C5-B0D6-AF59-503B-AB44FFF1E95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4A30E45-D9DA-829A-B8B4-B13CB4CF7F4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407EC33-98DB-1E42-7DD8-B52FEDF70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962C53E-0383-F9F2-0503-BAEE1CA7C97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B6BDE67C-A118-FE34-DE9C-A37DEA4AC61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50B4BB5-5535-4F3E-CDCC-59E30DD15F9C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DA5B1EF-793B-B23F-CE30-34A8E5744A7D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2A78FAAA-86B9-4592-98E7-01E6221AF63A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937D8ED6-3A5B-7646-4200-057F73F1F1A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5EF204B0-FBFC-E9C5-3B47-4B713C6F17A0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40EB2467-DB21-7AE0-FEA2-102EE2813DBC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3C04DB92-C213-7D61-8821-A7411F480E7A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33BA3BA-1AC7-84BD-782D-9BAB04B7A74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D63617E-2EEF-6148-24CF-4C68009CF510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95951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5FF06-9196-CBDF-2B02-A4DCF50B1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BDE2DF5-30EE-3AF2-91FA-E84747BCCB4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CACBAC4-5263-07BB-2E3F-2965F271A68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9620127-55F9-C620-EC1A-C852B69ABC0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40C4AF2-AC27-2F45-E179-99BD9FDEB6A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DC6FA44-F5AE-47CA-F6B3-12880D212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E345EBB-6B5F-8080-6CA5-1CD4B4FA0B0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815065C-A269-73AC-747D-0C73E5695B7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5EF7AB5E-65E4-19E8-7412-B4749E13E828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6666336-DA8B-A7DF-96EB-5EC8ADEFBC05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689E71BB-9ABD-019A-3250-49F11ADB56E7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FA79D586-BCC6-4DFB-20DB-5CE21E33563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4A2C8B24-D14B-F9B5-DA42-0AF4B42FFF6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9C445963-B533-A16F-F357-F8F2EC0D069D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D366D067-38B1-6E8A-F913-00028C30CEB3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21CECD2-57DF-D452-54DE-A7062BDBAD79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A2BC202-D6D4-62BE-D866-610D1A8228DE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13288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CC0F4-99CB-C7FF-0AB3-0AD07C870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AF0208C-7160-68F4-620B-E89A206C5AA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B510C90-B205-A159-8D19-033235BAD99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A907875-9241-F47A-C830-6EE5049E1C7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4D9E959-2409-09CA-6529-CD1F3C771D4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AB8FB8A-280F-6C00-617E-4AB11FA27F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06005E8-B5A3-A70A-B665-002C1292F64D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AD6F9567-7AA9-9EBD-AAED-8D0B5B1D895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986" y="1943211"/>
            <a:ext cx="4640027" cy="340592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FC15243-6F21-9567-F1B0-1A12FB5BFC58}"/>
              </a:ext>
            </a:extLst>
          </p:cNvPr>
          <p:cNvSpPr txBox="1"/>
          <p:nvPr/>
        </p:nvSpPr>
        <p:spPr>
          <a:xfrm>
            <a:off x="2810888" y="3046009"/>
            <a:ext cx="28782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7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جَريحٌ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851678C-7E3F-ACD4-57F0-E453B6F44D5B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FFF90D3-34AC-ABE8-108F-A15F8B8D5E30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8CEEA776-D880-B7E8-042C-850F7BE3070E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6D4CAB87-8CC4-1CEE-1A77-44B91C9ED82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82DDDCA2-3832-4F98-D009-E02B0F797D7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E15F29DC-B7EE-63BE-3D75-C42F21FE4FF9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76C95D15-5CCB-C672-1996-45B4B503480D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1C6BDFD-9C25-056B-FB05-8CDD86FBCFA4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B53B686-FB3D-6206-32C2-CBE2BA126789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99607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12516" y="33637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الألواح جانبا وانتبهوا.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28" name="Rectangle 3">
            <a:extLst>
              <a:ext uri="{FF2B5EF4-FFF2-40B4-BE49-F238E27FC236}">
                <a16:creationId xmlns:a16="http://schemas.microsoft.com/office/drawing/2014/main" id="{96F4796A-9A14-6FA2-4F88-B708590BC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079" y="3953714"/>
            <a:ext cx="3010260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جَريحٌ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325DF48-668A-7790-3766-992E8B878AE6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8D1BA4A6-9319-1B6F-6FC7-872AF4EA012D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716986BD-6BAD-464D-2AF0-8DB6F105AD9F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8B2DA666-6304-EA91-5F88-F4399D5B468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CCB4922D-A33A-845B-47CB-303093F0C860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8C34054F-3D62-EF57-06E2-244A10122A6A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D66252D0-5872-D451-CE00-B35EB9D5E4C8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12F3CC7-8409-B946-EF55-C1514B0AF325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B616FC7-1368-134E-EC64-86442CB96EF2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EDF3BD38-75C4-399B-124E-D4A76C4BE7A4}"/>
              </a:ext>
            </a:extLst>
          </p:cNvPr>
          <p:cNvSpPr txBox="1"/>
          <p:nvPr/>
        </p:nvSpPr>
        <p:spPr>
          <a:xfrm>
            <a:off x="5280119" y="1966800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حِجارَةٌ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435BAC5-DE10-CCCA-E652-75B351935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6771" y="1856739"/>
            <a:ext cx="2268503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جُحْرٌ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37F8A4D6-92B3-D281-9460-257AA4620F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0456" y="4091056"/>
            <a:ext cx="3010260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جَناحٌ</a:t>
            </a:r>
            <a:endParaRPr lang="fr-FR" altLang="fr-FR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5CC28-87A3-F4F4-8E10-3A71133B2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3308F36-9AA0-44A4-81E7-29D398B9575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8A308-E720-5723-B316-28A0E779BA4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4B37B4B-B786-7C63-A81A-BAF95C38DB1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346B4AA3-3DCE-F659-1AC2-09D86A505910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2AE2BEB-12D9-0873-8A85-CA65F6EF73FA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4D20EB5-509F-AE21-7688-F45A5E31CBB5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C80AF45-A4B2-29D4-05F4-30D2E98CEAC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169347-D0BE-EF1F-7336-4B533930DE36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32074751-F7E4-8446-5B1B-A6251E65EED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9FDDDBD-B339-4669-A428-19235FD5F5C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AB833ED-23B3-B9C9-97D2-E53CF3730D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3F6D5634-BBEB-EBD1-1811-727367A9B23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A904502-3097-8965-47D8-9C29F1CD12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7E2BC88-8D23-F9F9-4F6F-8B099990FA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219D733-4186-6B17-4404-DD933D14005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205A0EA-A16C-AD8D-9A5A-B180C975C02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1D0BDB8A-85B8-DAD6-5D1D-41068731A5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84773582-F8FE-60E8-377F-4D6D01887D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3309522-B717-3419-A070-9B9A9A32CEBD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205A417-C0D1-A369-E2CC-104457D0F39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C7004B9D-80A3-FF61-4852-4C62C9F30B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161B1B4-D5B2-E325-7003-BE678EB1EA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8C42A84-6F8E-853E-5FD1-A453A7770927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05FF8459-434E-624E-B5E0-CAB903AB970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DCA3C27-15A0-9CF9-EB5A-1EDC21FECF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1C8784B-BDFB-6EB5-C292-3FBF2D6C7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05AF0843-AF19-FD73-A26F-92DBC749A8F8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FFE00D-0CE4-C059-D5B9-10DE56EE8B4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59231497-943D-4D66-95B7-3A2340EC9D0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00CAF650-DFD4-112D-3468-D06490EACBD5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7C5E0237-CFA9-00FD-DD8F-F5FED620F106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9FDD658-FF20-9C14-364D-08A3645ECAF4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849D1C12-C109-D693-3DDD-BF135372364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65166E3-FEF3-9184-5703-5B7CAFDB0A6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461C8AEB-8410-89DF-BFF4-3789A11222B4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9C7102A4-D55A-F797-2E03-2B42672E17CA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2E3C6BD0-AAED-A5D5-813D-338908DC595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6A9F21C-37CE-C410-30B0-E070BC36EE3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576E370A-0F53-5030-0072-D4F8B1AAEE8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E549AA7E-EB09-AEC9-0061-682AA2C9D863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3598E23-1D1F-7C6B-F275-3663EE7DA20F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55F5F610-A440-B918-A11D-86ECAC74BB8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3366FFEC-A7E8-B067-8F97-D89406D1565C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B9AA5D3-5417-11E7-4F4A-F471FA05720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2B8CFF4-22B3-1253-B06D-93F2D384D7BB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CB84284E-78ED-2F3B-C811-33DA2422B62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1E82C3-1298-6146-72A2-9C61B60BD8A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D5C9810B-380A-1231-4FAB-C2F5222DF92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1D9FE18-CA49-740F-0DC2-C767BD856E48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ECC1938C-66E5-BDB5-E46E-5FB4CCD80EAC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E987943-D95B-D084-7D3A-BD9B78608BF5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B80FD4F-0B19-BDFF-7A47-E7D353B7643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EAABAEE-E35D-54E0-3C41-6D7EA4D0D91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C67F2BB-3AAC-980F-01C3-5FD9C6BE8343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5D67CEDB-83E1-9593-C519-562AF66CA56D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C74BDC-00EE-7D41-308A-B1DC96672441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المعجم</a:t>
            </a:r>
          </a:p>
        </p:txBody>
      </p:sp>
    </p:spTree>
    <p:extLst>
      <p:ext uri="{BB962C8B-B14F-4D97-AF65-F5344CB8AC3E}">
        <p14:creationId xmlns:p14="http://schemas.microsoft.com/office/powerpoint/2010/main" val="4174249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DFF15-2697-89F8-0425-4D76248E1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32F02AB-7840-67C9-33DA-6ADF6BDB0E1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F6766C-18EA-9BB5-F0CE-5C230831273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17D8811-F50A-60F8-1FC9-0F7A8A70FBD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B2D3246-3AD4-FEF7-7D2E-A62D768E144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95D251-6DE6-D21F-7406-B8BC8D6F4B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CE7F4B-B360-B75D-43C6-E49B4F00EF68}"/>
              </a:ext>
            </a:extLst>
          </p:cNvPr>
          <p:cNvSpPr txBox="1"/>
          <p:nvPr/>
        </p:nvSpPr>
        <p:spPr>
          <a:xfrm>
            <a:off x="344209" y="41999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كلمات المعجم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أشير إلى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الصورة  وأنتم تقولون الكلمة المناسبة لها.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387DB8-095E-F790-F37B-181E076331E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5F308E-FBC4-87F8-D25A-81B2B5EBF5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29" y="1357953"/>
            <a:ext cx="2235483" cy="197976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3924CA8-394C-F7B4-14C2-D00D6DF48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570" y="1357953"/>
            <a:ext cx="2763540" cy="228354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26AAD9E-FEDC-30D4-C904-DB9E1C4571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8212" y="3679608"/>
            <a:ext cx="2389149" cy="196923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B3901A-5186-DBD4-2757-D820BFCBCC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4984" y="3955844"/>
            <a:ext cx="2792709" cy="1965051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2CCF32F4-F2F7-095F-4AA3-C92FD6D7818F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A29C9790-2397-C3C0-0A5A-C08D9E3D597E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EACCA6DF-9DD3-1899-6A02-6D40BF3158A1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4BF8EB57-75E9-9FBA-2D8B-38A2A2FE0AC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4" name="Rectangle : coins arrondis 43">
                  <a:extLst>
                    <a:ext uri="{FF2B5EF4-FFF2-40B4-BE49-F238E27FC236}">
                      <a16:creationId xmlns:a16="http://schemas.microsoft.com/office/drawing/2014/main" id="{08E604ED-5CB1-2083-AB04-949E8B24F0F0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5" name="Rectangle : coins arrondis 44">
                  <a:extLst>
                    <a:ext uri="{FF2B5EF4-FFF2-40B4-BE49-F238E27FC236}">
                      <a16:creationId xmlns:a16="http://schemas.microsoft.com/office/drawing/2014/main" id="{5339751A-A158-0D91-5992-D6E9144086DE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6" name="Rectangle : coins arrondis 45">
                  <a:extLst>
                    <a:ext uri="{FF2B5EF4-FFF2-40B4-BE49-F238E27FC236}">
                      <a16:creationId xmlns:a16="http://schemas.microsoft.com/office/drawing/2014/main" id="{1E6CC511-2DCA-676D-80BC-1C6A14DFEB46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42" name="Rectangle : coins arrondis 41">
                <a:extLst>
                  <a:ext uri="{FF2B5EF4-FFF2-40B4-BE49-F238E27FC236}">
                    <a16:creationId xmlns:a16="http://schemas.microsoft.com/office/drawing/2014/main" id="{D5BD80DE-5D3C-9F3D-85D5-0C9E22F14C27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FCE453D3-D4BC-9D7C-09EF-1F40ADF096FD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C967E21A-741A-4D46-BCB0-866BAFD4DB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844" y="363863"/>
            <a:ext cx="1072604" cy="82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2275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D2730-5977-ABE2-570F-8F66FAF32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9E70A1A-C95E-6A05-EF05-048115AD6E5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736BF43-3BB7-8D7A-F3F9-1590468FD0A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B8C9106-812B-A87F-4A8C-A2A14BB49E2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A81C1CC-6011-198E-1A86-2089F40C6AB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878937A-F448-7A91-9D07-FC07657BAF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5E00F38-4626-F5AA-FFA7-97F4F68D1EFC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أشير إلى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الصورة  وأنتم تقولون الكلمة المناسبة لها.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A8D6AC9-8F78-5456-A3DC-AAC53F4600BD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589CC30-2BBD-0A02-EC75-FEBFA3D8D1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523" y="1912388"/>
            <a:ext cx="2930497" cy="369438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E896EF-05D5-8756-B10B-9944AD95EC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548" y="1555056"/>
            <a:ext cx="1886629" cy="148689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03B33A7-0EA7-30DD-BF8D-667AC44BD3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6893" y="3759580"/>
            <a:ext cx="2771104" cy="2002886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0A4AC52F-2FB4-B5B6-CEBB-D9274F7A7B8D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595BD94A-EF77-8E77-128E-4349AA415741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4C9AFDBB-5767-8A5B-C22B-35A5D99DC4CE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D0EDD551-8BF0-3247-33CB-C5DC14D2D4F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4" name="Rectangle : coins arrondis 43">
                  <a:extLst>
                    <a:ext uri="{FF2B5EF4-FFF2-40B4-BE49-F238E27FC236}">
                      <a16:creationId xmlns:a16="http://schemas.microsoft.com/office/drawing/2014/main" id="{1BFEE575-2390-A32E-4266-EF33A9EB5C7E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5" name="Rectangle : coins arrondis 44">
                  <a:extLst>
                    <a:ext uri="{FF2B5EF4-FFF2-40B4-BE49-F238E27FC236}">
                      <a16:creationId xmlns:a16="http://schemas.microsoft.com/office/drawing/2014/main" id="{2B0F5D9C-F41B-ECF9-0F7C-007C22B79A39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6" name="Rectangle : coins arrondis 45">
                  <a:extLst>
                    <a:ext uri="{FF2B5EF4-FFF2-40B4-BE49-F238E27FC236}">
                      <a16:creationId xmlns:a16="http://schemas.microsoft.com/office/drawing/2014/main" id="{DF54A282-EB8E-CB1B-B8CE-0C30213748EF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42" name="Rectangle : coins arrondis 41">
                <a:extLst>
                  <a:ext uri="{FF2B5EF4-FFF2-40B4-BE49-F238E27FC236}">
                    <a16:creationId xmlns:a16="http://schemas.microsoft.com/office/drawing/2014/main" id="{7ED00336-878F-05C6-BF92-9BF377DB02B2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2F49575A-54C1-ED2D-5B6F-E93965DA8A5C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FB667E2-92A4-D6E5-5B13-2145855170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844" y="363863"/>
            <a:ext cx="1072604" cy="82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5980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DA0CA-003A-9864-7FEB-1AD2DB25F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DAD463D-84D4-5721-8472-ADCD554666E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B78C620-2F18-A8F3-B87B-7BBC05A027F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0BDB41-6819-B669-1EBF-CFDEDED75EF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B1CDA0B-6609-9EB8-D902-9DA5DE3961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8D006BF-2D08-DE55-B772-4D86BAC67F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7A2699E-DB17-CA2E-A9A8-E6CB9D0FDB37}"/>
              </a:ext>
            </a:extLst>
          </p:cNvPr>
          <p:cNvSpPr txBox="1"/>
          <p:nvPr/>
        </p:nvSpPr>
        <p:spPr>
          <a:xfrm>
            <a:off x="344209" y="41999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فقرة تتحدث عن ثلاث فتيات قمن بزيارة لحديقة الورود.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سنقوم بإكمالها جملة جملة  باستعمال الكلمات التي تعرفتم عليها.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A1363B-E921-CD1F-5CB6-752EA6744274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6C7D714F-0EB3-B19D-792A-8B615BCAD799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4AB29F92-F071-0627-0625-CDD5E2FA3CA6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F7B549BF-B6E7-FF13-C64E-3A22B8096BDB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F9147699-CCB4-DAA3-6FA9-8B923D23D21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4" name="Rectangle : coins arrondis 43">
                  <a:extLst>
                    <a:ext uri="{FF2B5EF4-FFF2-40B4-BE49-F238E27FC236}">
                      <a16:creationId xmlns:a16="http://schemas.microsoft.com/office/drawing/2014/main" id="{1CCF10A6-2F00-55E0-B1D8-2C93265B95C2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5" name="Rectangle : coins arrondis 44">
                  <a:extLst>
                    <a:ext uri="{FF2B5EF4-FFF2-40B4-BE49-F238E27FC236}">
                      <a16:creationId xmlns:a16="http://schemas.microsoft.com/office/drawing/2014/main" id="{B43D3B26-1894-2387-E0DA-38B4BE35895D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6" name="Rectangle : coins arrondis 45">
                  <a:extLst>
                    <a:ext uri="{FF2B5EF4-FFF2-40B4-BE49-F238E27FC236}">
                      <a16:creationId xmlns:a16="http://schemas.microsoft.com/office/drawing/2014/main" id="{FA0E640D-9770-D809-7B05-97E505ECA5F1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42" name="Rectangle : coins arrondis 41">
                <a:extLst>
                  <a:ext uri="{FF2B5EF4-FFF2-40B4-BE49-F238E27FC236}">
                    <a16:creationId xmlns:a16="http://schemas.microsoft.com/office/drawing/2014/main" id="{924869D0-9820-AAB6-B146-CF64877058E2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3E1C8641-20D3-8FF7-E163-113971B3917F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8A1804F-1895-25D2-5086-0F2B4F8AAD46}"/>
              </a:ext>
            </a:extLst>
          </p:cNvPr>
          <p:cNvSpPr txBox="1"/>
          <p:nvPr/>
        </p:nvSpPr>
        <p:spPr>
          <a:xfrm>
            <a:off x="362309" y="2633177"/>
            <a:ext cx="8104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 سُعادُ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بِـﭐلْحَديقَةِ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فَـ.................... تَحْتَ شَجَرَةٍ.</a:t>
            </a:r>
            <a:endParaRPr lang="fr-MA" sz="32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CB6C882-DF54-AD4D-8596-F1FF87A8A670}"/>
              </a:ext>
            </a:extLst>
          </p:cNvPr>
          <p:cNvSpPr txBox="1"/>
          <p:nvPr/>
        </p:nvSpPr>
        <p:spPr>
          <a:xfrm>
            <a:off x="362309" y="1751282"/>
            <a:ext cx="8104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قامَتْ سُعادُ وَهُدى وَمَرْيَمُ بزِيارَةِ حَديقَةِ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ﭐلْوُرودِ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MA" sz="32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64762B7-BB89-1A3C-67A5-F2D9CC8083FA}"/>
              </a:ext>
            </a:extLst>
          </p:cNvPr>
          <p:cNvSpPr txBox="1"/>
          <p:nvPr/>
        </p:nvSpPr>
        <p:spPr>
          <a:xfrm>
            <a:off x="519541" y="3898823"/>
            <a:ext cx="8104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أَمّا هُدى، فَقَد ................. بِقِراءَةِ بِطاقَةِ مَعْلوماتٍ ................ عَنْ أَنواعِ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ﭐلْوُرودِ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32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44F8C7D-929B-74BC-8627-417528DAD1B4}"/>
              </a:ext>
            </a:extLst>
          </p:cNvPr>
          <p:cNvSpPr txBox="1"/>
          <p:nvPr/>
        </p:nvSpPr>
        <p:spPr>
          <a:xfrm>
            <a:off x="339638" y="5135796"/>
            <a:ext cx="8104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بَيْنَما كانَتْ مَرْيَمُ ..................لِلْمُشارَكَةِ في .................. تَسَلُّقِ شَجَرَةٍ عِمْلاقَةٍ.</a:t>
            </a:r>
            <a:endParaRPr lang="fr-MA" sz="32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DD0363B-5F6C-EA33-6512-178AC16C30C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32" y="420983"/>
            <a:ext cx="792085" cy="77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26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74AD7-80A0-4D75-2DBA-EE5EA3C34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9778A898-0CD1-E26E-B9A9-05276508E3B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4AFC257-0B21-A85F-1D24-285F398538B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A9FD0EB-6E6E-8BAE-2A1B-3637124DC3B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F37C905-031A-02AC-4D93-30735272B86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A9A2ABB-BDA1-92C9-30AE-38C0184DE2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3D3F04F-051A-5D1F-33CE-EE09CA35C94C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الجملة الأولى. تابعوا معي.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F9DDA3-E7B0-5697-5BBA-071109E5D2C0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142C459F-5D16-0B6C-010C-F1492D92A9DD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98175AB5-24CB-B50D-44AB-E800169E57FE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7780A13A-3B7E-060A-4425-34CF6B256638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727687F7-7107-6036-5948-C07C679F0CF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4" name="Rectangle : coins arrondis 43">
                  <a:extLst>
                    <a:ext uri="{FF2B5EF4-FFF2-40B4-BE49-F238E27FC236}">
                      <a16:creationId xmlns:a16="http://schemas.microsoft.com/office/drawing/2014/main" id="{318D0E36-41D5-8098-F554-27ED6BB5A68A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5" name="Rectangle : coins arrondis 44">
                  <a:extLst>
                    <a:ext uri="{FF2B5EF4-FFF2-40B4-BE49-F238E27FC236}">
                      <a16:creationId xmlns:a16="http://schemas.microsoft.com/office/drawing/2014/main" id="{E1528176-4AF3-3043-3E6D-6FAE76373F87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6" name="Rectangle : coins arrondis 45">
                  <a:extLst>
                    <a:ext uri="{FF2B5EF4-FFF2-40B4-BE49-F238E27FC236}">
                      <a16:creationId xmlns:a16="http://schemas.microsoft.com/office/drawing/2014/main" id="{61F8B9D9-C730-2028-1E3E-43E9C79CD114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42" name="Rectangle : coins arrondis 41">
                <a:extLst>
                  <a:ext uri="{FF2B5EF4-FFF2-40B4-BE49-F238E27FC236}">
                    <a16:creationId xmlns:a16="http://schemas.microsoft.com/office/drawing/2014/main" id="{437DA11F-0A22-BC8B-7860-A2DCA60AAFC5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822D9944-BB06-F7D8-CE79-8D0D0CA0C99E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97666BD-9D2E-57BD-B3BA-26590D710B83}"/>
              </a:ext>
            </a:extLst>
          </p:cNvPr>
          <p:cNvSpPr txBox="1"/>
          <p:nvPr/>
        </p:nvSpPr>
        <p:spPr>
          <a:xfrm>
            <a:off x="312516" y="3635231"/>
            <a:ext cx="8104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 سُعادُ بِالْحَديقَةِ، فَـ.................... تَحْتَ شَجَرَةٍ.</a:t>
            </a:r>
            <a:endParaRPr lang="fr-MA" sz="32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AEA2F09-517D-5BEA-B4D2-AA8AC183469D}"/>
              </a:ext>
            </a:extLst>
          </p:cNvPr>
          <p:cNvSpPr txBox="1"/>
          <p:nvPr/>
        </p:nvSpPr>
        <p:spPr>
          <a:xfrm>
            <a:off x="-159596" y="2836003"/>
            <a:ext cx="89910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قامَتْ سُعادُ وَهُدى وَمَرْيَمُ بِزِيارَةِ حَديقَةِ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ﭐلْوُرودِ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MA" sz="6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A6ECF33-0965-E6B5-2415-0E53217CE559}"/>
              </a:ext>
            </a:extLst>
          </p:cNvPr>
          <p:cNvSpPr txBox="1"/>
          <p:nvPr/>
        </p:nvSpPr>
        <p:spPr>
          <a:xfrm>
            <a:off x="362309" y="4378870"/>
            <a:ext cx="8104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أَمّا هُدى، فَقَد ................. بِقِراءَةِ بِطاقَةِ مَعْلوماتٍ ................ عَنْ أَنواعِ الْوُرودِ.</a:t>
            </a:r>
            <a:endParaRPr lang="fr-MA" sz="32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95877CC-7E71-5158-CACC-B3F9D3371319}"/>
              </a:ext>
            </a:extLst>
          </p:cNvPr>
          <p:cNvSpPr txBox="1"/>
          <p:nvPr/>
        </p:nvSpPr>
        <p:spPr>
          <a:xfrm>
            <a:off x="339638" y="5135796"/>
            <a:ext cx="8104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بَيْنَما كانَتْ مَرْيَمُ ..................لِلْمُشارَكَةِ في .................. تَسَلَّقِ شَجَرَةٍ عِملاقَةٍ.</a:t>
            </a:r>
            <a:endParaRPr lang="fr-MA" sz="32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9D688B6-A529-1CFB-77C3-14FC77A4044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32" y="420983"/>
            <a:ext cx="792085" cy="77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0318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85149-33E1-7C07-BA65-38104EA9F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09427FB-4DA4-2E0F-FCF0-B023CBB4178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5CABF0-877B-9464-BC14-19885E7BA9D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372CBFB-0C03-9F81-F376-383A3B10449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FBDC393-EC0A-A230-A0FF-F165387E56A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78B2736-0690-2249-689C-D6E8BF4373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2DCC533-75D6-E2A4-FB0A-E04269457405}"/>
              </a:ext>
            </a:extLst>
          </p:cNvPr>
          <p:cNvSpPr txBox="1"/>
          <p:nvPr/>
        </p:nvSpPr>
        <p:spPr>
          <a:xfrm>
            <a:off x="344209" y="41999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الجملة الثانية، ابحثوا عن الكلمات المناسبة وأكملوا  الجملة.</a:t>
            </a:r>
          </a:p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4C2D5C-5A59-DCD6-1F60-26C2073E832B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51DF01A9-2084-E502-C8F9-B65FC5AFFB47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328E1E84-281B-9940-CB41-B2CACB903B7C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F98B75F1-B6A8-8F79-D919-E4A0657378E1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8CF44C7B-2953-31B6-9676-91323DD2664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4" name="Rectangle : coins arrondis 43">
                  <a:extLst>
                    <a:ext uri="{FF2B5EF4-FFF2-40B4-BE49-F238E27FC236}">
                      <a16:creationId xmlns:a16="http://schemas.microsoft.com/office/drawing/2014/main" id="{CAC0F224-9CA4-6175-6250-F0A7FEAFAF04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5" name="Rectangle : coins arrondis 44">
                  <a:extLst>
                    <a:ext uri="{FF2B5EF4-FFF2-40B4-BE49-F238E27FC236}">
                      <a16:creationId xmlns:a16="http://schemas.microsoft.com/office/drawing/2014/main" id="{802248D6-52F2-FDC4-140D-2FD86AF75289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6" name="Rectangle : coins arrondis 45">
                  <a:extLst>
                    <a:ext uri="{FF2B5EF4-FFF2-40B4-BE49-F238E27FC236}">
                      <a16:creationId xmlns:a16="http://schemas.microsoft.com/office/drawing/2014/main" id="{BD346E8E-7091-C885-ECF0-E1FEC2218CC7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42" name="Rectangle : coins arrondis 41">
                <a:extLst>
                  <a:ext uri="{FF2B5EF4-FFF2-40B4-BE49-F238E27FC236}">
                    <a16:creationId xmlns:a16="http://schemas.microsoft.com/office/drawing/2014/main" id="{CFB77D50-3F6D-A4EC-3584-3EEF7A5E2575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CEE85AF5-6D13-AE0C-B876-9B7665BCA3B8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B90D78D-C8F4-73A4-5EE0-3CC04C4E70FA}"/>
              </a:ext>
            </a:extLst>
          </p:cNvPr>
          <p:cNvSpPr txBox="1"/>
          <p:nvPr/>
        </p:nvSpPr>
        <p:spPr>
          <a:xfrm>
            <a:off x="76912" y="3755077"/>
            <a:ext cx="86625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 سُعادُ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بِـﭐلْحَديقَةِ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فَـ.............. تَحْتَ شَجَرَةٍ.</a:t>
            </a:r>
            <a:endParaRPr lang="fr-MA" sz="54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84058798-C231-AEAD-B7E1-832132FED74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37" y="376741"/>
            <a:ext cx="843343" cy="62265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DAD7B03-352E-F2CF-38EF-60C87BF7854F}"/>
              </a:ext>
            </a:extLst>
          </p:cNvPr>
          <p:cNvSpPr txBox="1"/>
          <p:nvPr/>
        </p:nvSpPr>
        <p:spPr>
          <a:xfrm>
            <a:off x="2446533" y="1549086"/>
            <a:ext cx="26963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rgbClr val="0070C0"/>
                </a:solidFill>
              </a:rPr>
              <a:t>مُشَوِّقَةٍ</a:t>
            </a:r>
            <a:endParaRPr lang="fr-MA" sz="6000" dirty="0">
              <a:solidFill>
                <a:srgbClr val="0070C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8A8915D-4173-5DD7-531C-E4F7EE7873C4}"/>
              </a:ext>
            </a:extLst>
          </p:cNvPr>
          <p:cNvSpPr txBox="1"/>
          <p:nvPr/>
        </p:nvSpPr>
        <p:spPr>
          <a:xfrm>
            <a:off x="6642283" y="1538954"/>
            <a:ext cx="19972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6000" dirty="0">
                <a:solidFill>
                  <a:srgbClr val="0070C0"/>
                </a:solidFill>
              </a:rPr>
              <a:t>أُعْجِبَتْ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53EEC23-A94A-89F2-EB8C-724E4C036EBD}"/>
              </a:ext>
            </a:extLst>
          </p:cNvPr>
          <p:cNvSpPr txBox="1"/>
          <p:nvPr/>
        </p:nvSpPr>
        <p:spPr>
          <a:xfrm>
            <a:off x="4268495" y="1560109"/>
            <a:ext cx="23737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6000" dirty="0">
                <a:solidFill>
                  <a:srgbClr val="0070C0"/>
                </a:solidFill>
              </a:rPr>
              <a:t>اِنْشَغَلَتْ</a:t>
            </a:r>
            <a:endParaRPr lang="fr-MA" sz="6000" dirty="0">
              <a:solidFill>
                <a:srgbClr val="0070C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0922ACC-4DE4-9535-2C4C-B79FCDAF73E4}"/>
              </a:ext>
            </a:extLst>
          </p:cNvPr>
          <p:cNvSpPr txBox="1"/>
          <p:nvPr/>
        </p:nvSpPr>
        <p:spPr>
          <a:xfrm>
            <a:off x="250918" y="1549087"/>
            <a:ext cx="23737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6000" b="1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6000" dirty="0" err="1">
                <a:solidFill>
                  <a:srgbClr val="0070C0"/>
                </a:solidFill>
              </a:rPr>
              <a:t>سْتَلْقَتْ</a:t>
            </a:r>
            <a:endParaRPr lang="fr-MA" sz="6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307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4D4A8-FD1F-2139-F52E-F0B241194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4DE501C-7440-235D-0E44-6BA8DC72DD2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5F33BB-8BC1-7246-6AF5-76018F14F61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CFCF675-9E8A-932E-84ED-948463AA44A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D67F5D8-D89C-B651-086B-180ABA388C8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7762A1A-F77B-F38A-5FD9-D144B26B34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6EDBF83-D058-3244-F818-E6BD5BC289B4}"/>
              </a:ext>
            </a:extLst>
          </p:cNvPr>
          <p:cNvSpPr txBox="1"/>
          <p:nvPr/>
        </p:nvSpPr>
        <p:spPr>
          <a:xfrm>
            <a:off x="344209" y="41999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صححوا، من يقرأ الجملة؟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يقدم بعض التلاميذ أجوبتهم وتتم مناقشتها.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E1FFE4-C749-0CFB-45B6-47EC6648592F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13F179C9-4F1F-5998-8462-9682D8F23C7F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7D8C48E1-D3E5-917A-EEB1-97DEDAAFEAA7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C072726C-7B12-CF70-DA9D-D28AD27BD227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F8879CC-68FE-7E84-919C-7819804D915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4" name="Rectangle : coins arrondis 43">
                  <a:extLst>
                    <a:ext uri="{FF2B5EF4-FFF2-40B4-BE49-F238E27FC236}">
                      <a16:creationId xmlns:a16="http://schemas.microsoft.com/office/drawing/2014/main" id="{07CAF8EE-BD2C-742F-789D-01E8F6F6F6BE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5" name="Rectangle : coins arrondis 44">
                  <a:extLst>
                    <a:ext uri="{FF2B5EF4-FFF2-40B4-BE49-F238E27FC236}">
                      <a16:creationId xmlns:a16="http://schemas.microsoft.com/office/drawing/2014/main" id="{72C7C79B-9B37-49DB-84A5-CAF2362C7D65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6" name="Rectangle : coins arrondis 45">
                  <a:extLst>
                    <a:ext uri="{FF2B5EF4-FFF2-40B4-BE49-F238E27FC236}">
                      <a16:creationId xmlns:a16="http://schemas.microsoft.com/office/drawing/2014/main" id="{4B7FED6B-D7D6-6C18-70F9-727CBBAF6A11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42" name="Rectangle : coins arrondis 41">
                <a:extLst>
                  <a:ext uri="{FF2B5EF4-FFF2-40B4-BE49-F238E27FC236}">
                    <a16:creationId xmlns:a16="http://schemas.microsoft.com/office/drawing/2014/main" id="{0AB97CDF-490D-DA20-3637-46550BDB13A1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CED108BF-0B32-6201-2248-D32848C4F15A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9F765EF5-BEA3-490E-A959-F42744A63B5C}"/>
              </a:ext>
            </a:extLst>
          </p:cNvPr>
          <p:cNvSpPr txBox="1"/>
          <p:nvPr/>
        </p:nvSpPr>
        <p:spPr>
          <a:xfrm>
            <a:off x="-778984" y="3021470"/>
            <a:ext cx="86625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أُعْجِبَتْ</a:t>
            </a:r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سُعادُ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بِـﭐلْحَديقَةِ</a:t>
            </a:r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4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فَـ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ﭐسْتَلْقَتْ</a:t>
            </a:r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تَحْتَ شَجَرَةٍ.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275681E-F8EB-B1E9-4083-729A65F8FEE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37240" y="273724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3933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2FC72-DD47-E90B-4372-D0076B7B4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068F471-6EBE-10FD-34ED-294073AB43D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3E40C1-34A3-9B4E-2CC5-694730F40DA6}"/>
              </a:ext>
            </a:extLst>
          </p:cNvPr>
          <p:cNvGrpSpPr/>
          <p:nvPr/>
        </p:nvGrpSpPr>
        <p:grpSpPr>
          <a:xfrm>
            <a:off x="312517" y="33648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5ED13B9-83F1-4A5F-1AA1-4EA8D0C7334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CF24A8E-5F54-FC18-A785-3B5868F46B8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775E9B6-7248-CE3B-F2E8-4BD84224D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E9C1E39-E917-5DF8-84CB-D832C52D4C44}"/>
              </a:ext>
            </a:extLst>
          </p:cNvPr>
          <p:cNvSpPr txBox="1"/>
          <p:nvPr/>
        </p:nvSpPr>
        <p:spPr>
          <a:xfrm>
            <a:off x="344209" y="41999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الجملة الثالثة.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عن الكلمات المناسبة وأكملوا الجملة.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CC14428-ADE6-4F7F-82E1-EF6F026CFEE0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6D90B023-BB06-1F15-C559-BA45ACA3BF18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974ECF8A-741D-937F-2B77-26AA7EBAABA4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F08E3450-67C6-19E8-FFA5-3B99E184BCD1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074B8C43-09C3-F685-58F2-884AE8C61B5C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4" name="Rectangle : coins arrondis 43">
                  <a:extLst>
                    <a:ext uri="{FF2B5EF4-FFF2-40B4-BE49-F238E27FC236}">
                      <a16:creationId xmlns:a16="http://schemas.microsoft.com/office/drawing/2014/main" id="{1BCBEBAB-91F0-AFF5-82DE-7A6B8F4F92DC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5" name="Rectangle : coins arrondis 44">
                  <a:extLst>
                    <a:ext uri="{FF2B5EF4-FFF2-40B4-BE49-F238E27FC236}">
                      <a16:creationId xmlns:a16="http://schemas.microsoft.com/office/drawing/2014/main" id="{A9FDCEAB-517D-931C-7738-C2C5D4459236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6" name="Rectangle : coins arrondis 45">
                  <a:extLst>
                    <a:ext uri="{FF2B5EF4-FFF2-40B4-BE49-F238E27FC236}">
                      <a16:creationId xmlns:a16="http://schemas.microsoft.com/office/drawing/2014/main" id="{CD444ADE-FC8C-65D4-CDF1-65E9267186F4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42" name="Rectangle : coins arrondis 41">
                <a:extLst>
                  <a:ext uri="{FF2B5EF4-FFF2-40B4-BE49-F238E27FC236}">
                    <a16:creationId xmlns:a16="http://schemas.microsoft.com/office/drawing/2014/main" id="{67D456D4-848C-8588-2A70-F17FE5AC034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5FA577A1-DB2E-A20F-BC0D-AB29A18FC08C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9EE88C27-A04F-7E6C-E20E-1BD6E587C633}"/>
              </a:ext>
            </a:extLst>
          </p:cNvPr>
          <p:cNvSpPr txBox="1"/>
          <p:nvPr/>
        </p:nvSpPr>
        <p:spPr>
          <a:xfrm>
            <a:off x="301546" y="3793909"/>
            <a:ext cx="84420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أَمّا هُدى، فَقَدِ ......... بِقِراءَةِ بِطاقَةِ مَعْلوماتٍ ......... عَنْ أَنْواعِ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ﭐلْوُرودِ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2483D1A-D4EE-14B8-5ACB-FF13812ABF16}"/>
              </a:ext>
            </a:extLst>
          </p:cNvPr>
          <p:cNvSpPr txBox="1"/>
          <p:nvPr/>
        </p:nvSpPr>
        <p:spPr>
          <a:xfrm>
            <a:off x="2013022" y="1479670"/>
            <a:ext cx="26963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6000" dirty="0">
                <a:solidFill>
                  <a:srgbClr val="0070C0"/>
                </a:solidFill>
              </a:rPr>
              <a:t>مُشَوِّقَةٍ</a:t>
            </a:r>
            <a:endParaRPr lang="fr-MA" sz="6000" dirty="0">
              <a:solidFill>
                <a:srgbClr val="0070C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230F797-655B-3984-6403-BD784ED37510}"/>
              </a:ext>
            </a:extLst>
          </p:cNvPr>
          <p:cNvSpPr txBox="1"/>
          <p:nvPr/>
        </p:nvSpPr>
        <p:spPr>
          <a:xfrm>
            <a:off x="6359985" y="1451529"/>
            <a:ext cx="19972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6000" dirty="0">
                <a:solidFill>
                  <a:srgbClr val="0070C0"/>
                </a:solidFill>
              </a:rPr>
              <a:t>مُتَحَمِّسَةً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5FBDF5F-DD71-75E2-0D6C-91352EB41D9B}"/>
              </a:ext>
            </a:extLst>
          </p:cNvPr>
          <p:cNvSpPr txBox="1"/>
          <p:nvPr/>
        </p:nvSpPr>
        <p:spPr>
          <a:xfrm>
            <a:off x="3839061" y="1451530"/>
            <a:ext cx="23737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6000" b="1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6000" dirty="0" err="1">
                <a:solidFill>
                  <a:srgbClr val="0070C0"/>
                </a:solidFill>
              </a:rPr>
              <a:t>نْشَغَلَتْ</a:t>
            </a:r>
            <a:endParaRPr lang="fr-MA" sz="6000" dirty="0">
              <a:solidFill>
                <a:srgbClr val="0070C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0E213CF-200C-60C7-605A-4C95F115AF35}"/>
              </a:ext>
            </a:extLst>
          </p:cNvPr>
          <p:cNvSpPr txBox="1"/>
          <p:nvPr/>
        </p:nvSpPr>
        <p:spPr>
          <a:xfrm>
            <a:off x="-239771" y="1482293"/>
            <a:ext cx="23737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60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مُغامَرَةِ</a:t>
            </a:r>
            <a:endParaRPr lang="fr-MA" sz="6000" dirty="0">
              <a:solidFill>
                <a:srgbClr val="0070C0"/>
              </a:solidFill>
            </a:endParaRPr>
          </a:p>
        </p:txBody>
      </p:sp>
      <p:pic>
        <p:nvPicPr>
          <p:cNvPr id="16" name="Image 15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C75A6A8C-FF13-C211-1E30-1FC27177240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37" y="376741"/>
            <a:ext cx="843343" cy="62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2972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8CD59-3070-4CB0-6084-A32AAABFA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4C8F37F-1A83-3FD1-655C-56CCE8935F8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435DCA0-3C89-B4BC-49B3-4E0E689A93B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6DCAA99-FF59-6DCB-01AC-7DE29CE5B36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7A262F3-FA7F-4C5F-BD29-AC28B8C958B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1DB584D-C826-3D7A-3284-2621A6254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D1CF414-0CAE-9345-941C-151D2270A43D}"/>
              </a:ext>
            </a:extLst>
          </p:cNvPr>
          <p:cNvSpPr txBox="1"/>
          <p:nvPr/>
        </p:nvSpPr>
        <p:spPr>
          <a:xfrm>
            <a:off x="344209" y="41999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صححوا، من يقرأ الجملة؟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يقدم بعض التلاميذ أجوبتهم وتتم مناقشتها.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7A9295-7F78-C517-0510-B16375EE3CE6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9B08AFE0-1408-5577-583A-56530ACA3A16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EFABEC12-5DC2-385C-25A0-55C2D3F5FA07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E2C8169D-5619-E247-4CE7-E714147A24B2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5A0C201E-3B6F-5E52-7955-356642E33D4C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4" name="Rectangle : coins arrondis 43">
                  <a:extLst>
                    <a:ext uri="{FF2B5EF4-FFF2-40B4-BE49-F238E27FC236}">
                      <a16:creationId xmlns:a16="http://schemas.microsoft.com/office/drawing/2014/main" id="{E3B4BBFC-3185-ADDE-840F-933EE5E9761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5" name="Rectangle : coins arrondis 44">
                  <a:extLst>
                    <a:ext uri="{FF2B5EF4-FFF2-40B4-BE49-F238E27FC236}">
                      <a16:creationId xmlns:a16="http://schemas.microsoft.com/office/drawing/2014/main" id="{B21290D8-4A94-5F50-C25D-28BB19D8BF4F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6" name="Rectangle : coins arrondis 45">
                  <a:extLst>
                    <a:ext uri="{FF2B5EF4-FFF2-40B4-BE49-F238E27FC236}">
                      <a16:creationId xmlns:a16="http://schemas.microsoft.com/office/drawing/2014/main" id="{B229F267-DA49-DBA2-D402-C39332F6317F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42" name="Rectangle : coins arrondis 41">
                <a:extLst>
                  <a:ext uri="{FF2B5EF4-FFF2-40B4-BE49-F238E27FC236}">
                    <a16:creationId xmlns:a16="http://schemas.microsoft.com/office/drawing/2014/main" id="{F5E42990-DB53-F3F9-2E57-3A94D98990FB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79403968-7B74-79D3-05EF-F6C6485D961C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0CE6F6C7-39AD-627B-3B4C-5E1EEE26AF37}"/>
              </a:ext>
            </a:extLst>
          </p:cNvPr>
          <p:cNvSpPr txBox="1"/>
          <p:nvPr/>
        </p:nvSpPr>
        <p:spPr>
          <a:xfrm>
            <a:off x="-98420" y="3176315"/>
            <a:ext cx="90131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أَمّا هُدى، فَقَدِ </a:t>
            </a:r>
            <a:r>
              <a:rPr lang="ar-MA" sz="4000" b="1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ﭐنْشَغَلَتْ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بِقِراءَةِ بِطاقَةِ مَعْلوماتٍ </a:t>
            </a: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مُشَوِّقَةٍ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أَنْواعِ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ﭐلْوُرودِ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B6257D5-EF13-BF34-A455-9333CAE8669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24930" y="33637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9103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55653-D968-3045-F332-49CFE920A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7DC794A-05E2-4CF4-24AA-7DB94AAE7D2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ECE1C97-A38B-7D2D-4155-F5EF1F220A27}"/>
              </a:ext>
            </a:extLst>
          </p:cNvPr>
          <p:cNvGrpSpPr/>
          <p:nvPr/>
        </p:nvGrpSpPr>
        <p:grpSpPr>
          <a:xfrm>
            <a:off x="312517" y="33648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E968152-3746-CC28-5492-219B3BB6CC1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5002419-D17B-1DF1-DEB9-AC49C49AC12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68DDC1B-A318-246C-48F5-927E41DFF2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5B2B645-E164-E9A8-D5F8-08075B9E205A}"/>
              </a:ext>
            </a:extLst>
          </p:cNvPr>
          <p:cNvSpPr txBox="1"/>
          <p:nvPr/>
        </p:nvSpPr>
        <p:spPr>
          <a:xfrm>
            <a:off x="344209" y="41999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الجملة الأخيرة .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عن الكلمات المناسبة وأكملوا  الجملة.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EFD9B25-7F9D-9D4E-9C60-F50F361A44DF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628061CF-534B-0CDF-D4C3-72859FB7D095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AB03DE84-A956-CF63-AC63-CAC51E922468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C1954F95-CE53-5F9C-BAE7-0BB11DBBCE4D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D3600D9D-B1A0-D981-1E71-E69E0196405D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4" name="Rectangle : coins arrondis 43">
                  <a:extLst>
                    <a:ext uri="{FF2B5EF4-FFF2-40B4-BE49-F238E27FC236}">
                      <a16:creationId xmlns:a16="http://schemas.microsoft.com/office/drawing/2014/main" id="{1D4D14A6-9F3F-4DDF-1E24-DFC189C9BCE6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5" name="Rectangle : coins arrondis 44">
                  <a:extLst>
                    <a:ext uri="{FF2B5EF4-FFF2-40B4-BE49-F238E27FC236}">
                      <a16:creationId xmlns:a16="http://schemas.microsoft.com/office/drawing/2014/main" id="{C781D1AC-F3AB-A1C2-FCC3-3EEF3A212DF6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6" name="Rectangle : coins arrondis 45">
                  <a:extLst>
                    <a:ext uri="{FF2B5EF4-FFF2-40B4-BE49-F238E27FC236}">
                      <a16:creationId xmlns:a16="http://schemas.microsoft.com/office/drawing/2014/main" id="{6453A1BD-2DC9-90BD-C164-AC6CF010F8C4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42" name="Rectangle : coins arrondis 41">
                <a:extLst>
                  <a:ext uri="{FF2B5EF4-FFF2-40B4-BE49-F238E27FC236}">
                    <a16:creationId xmlns:a16="http://schemas.microsoft.com/office/drawing/2014/main" id="{F3C7ECD5-B8F6-9170-A1EE-7DCD679DB89B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CF46D39D-E62A-AB42-AFF2-32280590C59A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4D1E1212-1D84-432D-B093-37A3C9308330}"/>
              </a:ext>
            </a:extLst>
          </p:cNvPr>
          <p:cNvSpPr txBox="1"/>
          <p:nvPr/>
        </p:nvSpPr>
        <p:spPr>
          <a:xfrm>
            <a:off x="0" y="3588004"/>
            <a:ext cx="87618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بَيْنَما كانَتْ مَرْيَمُ ............لِلْمُشارَكَةِ في ............. تَسَلُّقِ شَجَرَةٍ عِمْلاقَةٍ.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FA62744-D6ED-E14C-CCA1-C90347158B82}"/>
              </a:ext>
            </a:extLst>
          </p:cNvPr>
          <p:cNvSpPr txBox="1"/>
          <p:nvPr/>
        </p:nvSpPr>
        <p:spPr>
          <a:xfrm>
            <a:off x="2827067" y="4380515"/>
            <a:ext cx="103758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مُشَوِّقَةً</a:t>
            </a:r>
            <a:endParaRPr lang="fr-MA" sz="3200" b="1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3E1458B-A4F3-250F-3326-2B992787694E}"/>
              </a:ext>
            </a:extLst>
          </p:cNvPr>
          <p:cNvSpPr txBox="1"/>
          <p:nvPr/>
        </p:nvSpPr>
        <p:spPr>
          <a:xfrm>
            <a:off x="2013022" y="1479670"/>
            <a:ext cx="26963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6000" dirty="0">
                <a:solidFill>
                  <a:srgbClr val="0070C0"/>
                </a:solidFill>
              </a:rPr>
              <a:t>مُشَوِّقَةٍ</a:t>
            </a:r>
            <a:endParaRPr lang="fr-MA" sz="6000" dirty="0">
              <a:solidFill>
                <a:srgbClr val="0070C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90C7042-682C-021D-D445-DD9FC52E59E6}"/>
              </a:ext>
            </a:extLst>
          </p:cNvPr>
          <p:cNvSpPr txBox="1"/>
          <p:nvPr/>
        </p:nvSpPr>
        <p:spPr>
          <a:xfrm>
            <a:off x="6359985" y="1451529"/>
            <a:ext cx="19972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6000" dirty="0">
                <a:solidFill>
                  <a:srgbClr val="0070C0"/>
                </a:solidFill>
              </a:rPr>
              <a:t>مُتَحَمِّسَةً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9675A70-7C45-A060-3880-CE15E46F920C}"/>
              </a:ext>
            </a:extLst>
          </p:cNvPr>
          <p:cNvSpPr txBox="1"/>
          <p:nvPr/>
        </p:nvSpPr>
        <p:spPr>
          <a:xfrm>
            <a:off x="3839061" y="1451530"/>
            <a:ext cx="23737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6000" b="1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6000" dirty="0" err="1">
                <a:solidFill>
                  <a:srgbClr val="0070C0"/>
                </a:solidFill>
              </a:rPr>
              <a:t>نْشَغَلَتْ</a:t>
            </a:r>
            <a:endParaRPr lang="fr-MA" sz="6000" dirty="0">
              <a:solidFill>
                <a:srgbClr val="0070C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A9A1C9D-17E8-D519-89E5-7544C971EF50}"/>
              </a:ext>
            </a:extLst>
          </p:cNvPr>
          <p:cNvSpPr txBox="1"/>
          <p:nvPr/>
        </p:nvSpPr>
        <p:spPr>
          <a:xfrm>
            <a:off x="-239771" y="1482293"/>
            <a:ext cx="23737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60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مُغامَرَةِ</a:t>
            </a:r>
            <a:endParaRPr lang="fr-MA" sz="6000" dirty="0">
              <a:solidFill>
                <a:srgbClr val="0070C0"/>
              </a:solidFill>
            </a:endParaRPr>
          </a:p>
        </p:txBody>
      </p:sp>
      <p:pic>
        <p:nvPicPr>
          <p:cNvPr id="22" name="Image 21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A354D69A-BAEA-2C63-CA7B-B9CD794ECC1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37" y="376741"/>
            <a:ext cx="843343" cy="62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4115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A9F12-AE34-B6E3-2B81-CD5253947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F2A73C24-3911-E3B8-B33D-3DD2C32DFC5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DDA50DF-85DF-D7B1-DAFF-0827C7C45A4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D457D0F-D6F6-1CC9-BEA1-E4B66ABF4F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85E1FFA-B499-90B5-7CBE-D2084435FA6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DA5021E-589A-B4A8-2410-42BEF7A880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97B635C-6F1E-11BC-3984-84591B770329}"/>
              </a:ext>
            </a:extLst>
          </p:cNvPr>
          <p:cNvSpPr txBox="1"/>
          <p:nvPr/>
        </p:nvSpPr>
        <p:spPr>
          <a:xfrm>
            <a:off x="344209" y="41999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 الجملة؟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يقدم بعض التلاميذ أجوبتهم وتتم مناقشتها.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6106C1-47AD-9B16-57D1-A8752BD8B675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7EA2DFE8-63CB-92D4-84DB-591BA9C1CC72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D3C5246C-6892-E95B-E253-D8F05FB54E8C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1E5D5A32-35FB-79BD-DFAA-B539E5C851C2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EDF44C91-6F93-914B-B591-7AF379F4153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4" name="Rectangle : coins arrondis 43">
                  <a:extLst>
                    <a:ext uri="{FF2B5EF4-FFF2-40B4-BE49-F238E27FC236}">
                      <a16:creationId xmlns:a16="http://schemas.microsoft.com/office/drawing/2014/main" id="{CC6F9D28-CF62-14E9-B03D-97599B0AF8E5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5" name="Rectangle : coins arrondis 44">
                  <a:extLst>
                    <a:ext uri="{FF2B5EF4-FFF2-40B4-BE49-F238E27FC236}">
                      <a16:creationId xmlns:a16="http://schemas.microsoft.com/office/drawing/2014/main" id="{8A816BF6-5FD3-6FB9-473C-79F9AF20A2AF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6" name="Rectangle : coins arrondis 45">
                  <a:extLst>
                    <a:ext uri="{FF2B5EF4-FFF2-40B4-BE49-F238E27FC236}">
                      <a16:creationId xmlns:a16="http://schemas.microsoft.com/office/drawing/2014/main" id="{18A841F1-2B79-B3CE-F51B-70A492B57607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42" name="Rectangle : coins arrondis 41">
                <a:extLst>
                  <a:ext uri="{FF2B5EF4-FFF2-40B4-BE49-F238E27FC236}">
                    <a16:creationId xmlns:a16="http://schemas.microsoft.com/office/drawing/2014/main" id="{2FFFB0E8-5168-4006-3F5A-DFD0648E051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177F59B0-D236-F348-2E67-EE36AFBA7D46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1D0A00A6-81AC-FDFF-5B02-EDF4E20C7433}"/>
              </a:ext>
            </a:extLst>
          </p:cNvPr>
          <p:cNvSpPr txBox="1"/>
          <p:nvPr/>
        </p:nvSpPr>
        <p:spPr>
          <a:xfrm>
            <a:off x="-61721" y="3096008"/>
            <a:ext cx="87618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بَيْنَما كانَتْ مَرْيَمُ </a:t>
            </a: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مُتَحَمِّسَةً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لِلْمُشارَكَةِ في </a:t>
            </a: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مُغامَرَة</a:t>
            </a: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تَسَلُّقِ شَجَرَةٍ عِمْلاقَةٍ.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1DEA789-16A6-29F8-F4A1-046334210C2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08031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3219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4C476-4A18-D3B3-CB17-1329973A9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2B1225B-159C-6DE6-C898-8D868B4C5A5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7088595-74F6-62D8-997C-25B22D0209E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1848C62-1B55-8D2E-9534-8DC9A9D11AC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3056151-2AD6-D2E2-E5D6-F3D0330DBB2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59ECE30-6449-FB1D-6135-6A53ACBAB4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4B2418D-AA5E-D498-7DE5-7761B659A413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A7AC561-11F6-6C1E-4AFA-0E2387E15CE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31E0C2C2-2F23-9652-9074-EF164021144E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C8654C36-6DCA-4506-98CD-20366B5C68DC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3075878E-E83D-9437-A8D3-573F5989AFF5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1D7B64F3-7906-F8D2-3AE6-3EFCD155776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4" name="Rectangle : coins arrondis 43">
                  <a:extLst>
                    <a:ext uri="{FF2B5EF4-FFF2-40B4-BE49-F238E27FC236}">
                      <a16:creationId xmlns:a16="http://schemas.microsoft.com/office/drawing/2014/main" id="{DADB916D-7EF3-AA35-A224-5112DF4D07F4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5" name="Rectangle : coins arrondis 44">
                  <a:extLst>
                    <a:ext uri="{FF2B5EF4-FFF2-40B4-BE49-F238E27FC236}">
                      <a16:creationId xmlns:a16="http://schemas.microsoft.com/office/drawing/2014/main" id="{DC190031-9CC2-D143-6278-36F8099A069D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6" name="Rectangle : coins arrondis 45">
                  <a:extLst>
                    <a:ext uri="{FF2B5EF4-FFF2-40B4-BE49-F238E27FC236}">
                      <a16:creationId xmlns:a16="http://schemas.microsoft.com/office/drawing/2014/main" id="{7CF0E5A0-14F9-DB60-5ABB-CB1F7CDF7BEB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42" name="Rectangle : coins arrondis 41">
                <a:extLst>
                  <a:ext uri="{FF2B5EF4-FFF2-40B4-BE49-F238E27FC236}">
                    <a16:creationId xmlns:a16="http://schemas.microsoft.com/office/drawing/2014/main" id="{13362330-2038-F1D3-7CCC-85F2483E3CFB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62142712-89CF-334C-04AD-E977C16CD9B1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01D9F0DD-9820-0F23-BA91-E8331E4FDBF2}"/>
              </a:ext>
            </a:extLst>
          </p:cNvPr>
          <p:cNvSpPr txBox="1"/>
          <p:nvPr/>
        </p:nvSpPr>
        <p:spPr>
          <a:xfrm>
            <a:off x="519541" y="1568934"/>
            <a:ext cx="8104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قامَتْ سُعادُ وَهُدى وَمَرْيَمُ بزِيارَةِ حَديقَةِ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ﭐلْوُرودِ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256C3F-7F3D-4EA2-6CEB-E245F4E32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E5FAFF"/>
              </a:clrFrom>
              <a:clrTo>
                <a:srgbClr val="E5FA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36" y="375216"/>
            <a:ext cx="1116419" cy="66843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FD521BA0-066D-706C-1728-8DC5660D2E72}"/>
              </a:ext>
            </a:extLst>
          </p:cNvPr>
          <p:cNvSpPr txBox="1"/>
          <p:nvPr/>
        </p:nvSpPr>
        <p:spPr>
          <a:xfrm>
            <a:off x="-15936" y="5210907"/>
            <a:ext cx="87618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بَيْنَما كانَتْ مَرْيَمُ </a:t>
            </a: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مُتَحَمِّسَةً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لِلْمُشارَكَةِ في </a:t>
            </a: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مُغامَرَة</a:t>
            </a: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تَسَلُّقِ شَجَرَةٍ عِمْلاقَةٍ.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D8458F8-CE4B-D91A-FAC0-299F72A660C3}"/>
              </a:ext>
            </a:extLst>
          </p:cNvPr>
          <p:cNvSpPr txBox="1"/>
          <p:nvPr/>
        </p:nvSpPr>
        <p:spPr>
          <a:xfrm>
            <a:off x="-98420" y="3977733"/>
            <a:ext cx="90131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أَمّا هُدى، فَقَدِ </a:t>
            </a:r>
            <a:r>
              <a:rPr lang="ar-MA" sz="4000" b="1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ﭐنْشَغَلَتْ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بِقِراءَةِ بِطاقَةِ مَعْلوماتٍ </a:t>
            </a: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مُشَوِّقَةٍ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أَنْواعِ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ﭐلْوُرودِ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7107275-E3A3-3500-0144-489315064DE7}"/>
              </a:ext>
            </a:extLst>
          </p:cNvPr>
          <p:cNvSpPr txBox="1"/>
          <p:nvPr/>
        </p:nvSpPr>
        <p:spPr>
          <a:xfrm>
            <a:off x="33716" y="2746627"/>
            <a:ext cx="8662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أُعْجِبَتْ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سُعادُ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بِـﭐلْحَديقَةِ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فَـ</a:t>
            </a:r>
            <a:r>
              <a:rPr lang="ar-MA" sz="4000" b="1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ﭐسْتَلْقَتْ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تَحْتَ شَجَرَةٍ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91330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50877" y="1809265"/>
            <a:ext cx="8168503" cy="2277134"/>
            <a:chOff x="450877" y="1809265"/>
            <a:chExt cx="8168503" cy="2277134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50877" y="2978403"/>
              <a:ext cx="816850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6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تصفية الصعوبات القرائية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A1C2EAC3-156F-9FF7-3BC6-B9262B6861BE}"/>
              </a:ext>
            </a:extLst>
          </p:cNvPr>
          <p:cNvSpPr txBox="1"/>
          <p:nvPr/>
        </p:nvSpPr>
        <p:spPr>
          <a:xfrm>
            <a:off x="585780" y="4965101"/>
            <a:ext cx="8168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910D7FE-87BD-8DB1-E39E-FB83D251EEDC}"/>
              </a:ext>
            </a:extLst>
          </p:cNvPr>
          <p:cNvSpPr txBox="1"/>
          <p:nvPr/>
        </p:nvSpPr>
        <p:spPr>
          <a:xfrm>
            <a:off x="585781" y="4102662"/>
            <a:ext cx="8168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</a:t>
            </a:r>
          </a:p>
        </p:txBody>
      </p:sp>
    </p:spTree>
    <p:extLst>
      <p:ext uri="{BB962C8B-B14F-4D97-AF65-F5344CB8AC3E}">
        <p14:creationId xmlns:p14="http://schemas.microsoft.com/office/powerpoint/2010/main" val="39786657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F4A9D-0980-DE3B-2D5F-A9B8D31C5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DDA8B2E-5BE4-A61E-86F5-6821845FDBB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126DB5-E799-E18E-6A1E-5640EF27D42C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869E42B-C6DF-DF8D-1583-30BF61EE4B1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0526A9-DEB8-E780-9DEB-8D5E1659AE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F7B8DB4-E306-26DD-4E36-37638D276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247A5DA-7DD3-D4A6-8EC9-EB9F4F0B39B0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3. ستتدربون  على قراءة كلمات وفقرات بطلاقة.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بقراءة  الكلمات الزائفة.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انتبهوا.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776D5C9-FBAC-90EC-B4FA-C9FB39589D44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BEC05FD-4678-07EC-E3C3-AD1DB686E70A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EFB917A1-3EC8-A5DB-1BBD-35ACC8398F34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8150C985-5A45-68A4-0615-EC089F467316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FEB741B8-77FE-ECA1-1F84-77261F194D56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B4C1444D-C905-144C-B591-93C6991A4B5E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DB279FBB-7AEF-63B0-1DE5-1D3D12843591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3FE398C-D5B9-7970-70A9-33042E4EAD89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3D99490-21DD-A420-934E-283B722E04DC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0B29C352-BF88-400A-7F2B-67594A420E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5530" y="1413170"/>
            <a:ext cx="3836871" cy="48926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6376661-820D-2854-890A-2199AAD56676}"/>
              </a:ext>
            </a:extLst>
          </p:cNvPr>
          <p:cNvSpPr/>
          <p:nvPr/>
        </p:nvSpPr>
        <p:spPr>
          <a:xfrm>
            <a:off x="2196446" y="1936955"/>
            <a:ext cx="4751108" cy="10225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FDAE78C-828B-2CD6-2BAA-B0D83D7491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49" y="392097"/>
            <a:ext cx="1072604" cy="82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4507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BD4B404-B2F0-51E8-4C46-B8E767038D4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687E54F-DA52-EE13-57B8-81DB1AD609C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84DC00E-9345-20A2-9CF2-045AED8C83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952FE3-3DBB-883E-4DD1-0AF97B38D42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CF7CB6-A1A0-4F3B-B095-DC3ECB2A07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31359D-1218-B10C-B62D-AEF55FB533D9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سأقرأ أولا . تابعوا على الكراسة بوضع أصبعكم تحت كل كلمة أقرؤها.  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E47CD8DB-CD21-260E-4A8B-A329BCFD60A1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993E37C-B8AF-799F-70D7-D2BD2958FD5D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71A5A409-701A-0683-034E-1282BAF57BFC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C0F4CAE4-6872-480F-4E3F-73BEE02C4C9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F29A7F59-48EE-0DB4-25A1-5F2C20455B3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4C900A23-12E6-19DD-7324-48B7CE05C433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7A0A19AA-7C7A-CD78-064F-48309755A538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64BB523B-5EDD-040E-2ACF-FFDADFC8470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6EF8731D-6C92-91AA-241A-FD7C497FE8C5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09F6B09-94A0-A00F-9F15-B05D6DE314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64" y="1992978"/>
            <a:ext cx="8284872" cy="282642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552CDEB-F775-2DE3-1CA9-53B445E3A1A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32" y="420983"/>
            <a:ext cx="792085" cy="77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E5912-6DF4-A74D-C450-EE24D3E1D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37953DD-4803-42B1-3AE5-8DC755555A1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6E2361B-DFC6-EC3C-54BE-F439CA22DB4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09B55E8-F5DA-3477-6BD6-ED63C2D7757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7FEFE61-59B3-D104-1319-01F4180411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A296CF8-197C-A33D-825C-B64B70B3F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FDA6528-8DA4-0CDA-242D-A7A43D8E0F54}"/>
              </a:ext>
            </a:extLst>
          </p:cNvPr>
          <p:cNvSpPr txBox="1"/>
          <p:nvPr/>
        </p:nvSpPr>
        <p:spPr>
          <a:xfrm>
            <a:off x="422071" y="51136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كلمات المجموعة 1؟ 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48886D49-5108-EA44-283D-FB80B763ACEC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CDE50FB3-2E47-3AF5-5A33-25AD5B4A920B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D012F3BF-41CC-8F8B-1216-50F61E7A4B7D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92AAE6F9-A34D-0944-D170-DFF587C29606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E2EAA155-AF67-4191-0E4C-3667E40E4745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D6C159F6-C06B-5ACA-43AE-ACCBA8BDE2E4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5EC7DBCD-11BC-9445-461E-384E4114383E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220CDB34-BDC6-03C0-2B3C-E231749FA18A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4B30A041-2965-08E8-A72E-E4BDADC1566D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A46E29F-287C-CD6E-6337-E5A1AEDACF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50" b="42186"/>
          <a:stretch/>
        </p:blipFill>
        <p:spPr>
          <a:xfrm>
            <a:off x="546611" y="3078191"/>
            <a:ext cx="8284872" cy="7974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1A0DB7F-22D5-1AAC-AA64-C42BA586546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5590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23836-F401-BA48-4DDB-9621D76E8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72A2ED7-056C-18AA-D3CE-DFB131DF2CA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924452-10A6-B906-3C61-86F0E1431BE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F9B7A71-D734-7DA6-3234-9B0914B8CC3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03C18F7-E27A-7FF6-404F-35B2176940C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AF35BEA-F203-0065-9910-FC5F37984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B6DD2346-7C1A-3ACD-8ED3-D3F8D5C9BC2E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F2C48CEE-168B-48C8-5A70-C1A5E4D755D7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37D4EAEC-1476-E659-CD14-11B2846DF24F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3673B47-FCF3-6DE0-5894-C71076289AB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8B3F293F-5BDF-E422-CECA-EE429415B5BF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48AF2E7-8253-0A4A-65D0-DDD38E984CF4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81407765-D923-2F5A-7479-89B0627D78BF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56A6C260-AD4B-6644-7D68-4D63F8AA6694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01321B57-C8CF-49D7-96CA-C249BCB5FE75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B266CFF-B9CC-94F5-E830-94382A5B87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04" b="21496"/>
          <a:stretch/>
        </p:blipFill>
        <p:spPr>
          <a:xfrm>
            <a:off x="366758" y="3135002"/>
            <a:ext cx="8464725" cy="93760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2265374-16D0-BC08-2DA5-5E4EB1D0CDD4}"/>
              </a:ext>
            </a:extLst>
          </p:cNvPr>
          <p:cNvSpPr txBox="1"/>
          <p:nvPr/>
        </p:nvSpPr>
        <p:spPr>
          <a:xfrm>
            <a:off x="408510" y="52594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كلمات المجموعة 2؟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C834F54-9555-D78F-87B4-BEE54953B99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7237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EC1EC-3028-6954-7821-3E2D0CEAB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7B0592C-46A3-5C99-323D-74EC713564E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2CA36D-3418-CE9F-C298-2C72F9110BE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8D7E97-E4D6-1DA2-AEDE-9B50335B8C9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655C8EC-687B-CD14-A805-A811D1AF394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4447DBE-5AB1-810A-30A8-C227684714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6F22C0D4-0454-9962-BDAB-DCEF3E465A6B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1325B38A-6EC9-8723-B877-F1B2EA9AA23C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19822832-BCA3-02C4-6BAE-9624979ACDC7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906FC9C5-3DB6-FA6C-32B5-3D2B804BED2C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D0C4180B-80A1-C104-865E-971D2072A907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C4A79DAE-D76B-9EF2-4EE4-D6BAB796A206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F5990356-9E1B-6787-E97C-634DA13C4DB4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DE4ED704-E49E-810D-3160-6843431BBFB8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DDB2535F-A2DB-DD8C-3F2C-EE1142EEE380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BE80D6F2-4FB5-25F3-6DF8-929B14A905C2}"/>
              </a:ext>
            </a:extLst>
          </p:cNvPr>
          <p:cNvSpPr txBox="1"/>
          <p:nvPr/>
        </p:nvSpPr>
        <p:spPr>
          <a:xfrm>
            <a:off x="408510" y="52594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كلمات المجموعة 3؟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04D22AB-4850-CE22-8E3A-EC519818876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48748" y="317126"/>
            <a:ext cx="1262762" cy="84225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46A6C11-6FEE-F3D3-F1BC-C0D7C7749C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72" y="3028824"/>
            <a:ext cx="7925656" cy="84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58814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4664A-4593-A0BF-C706-205421E45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72CBDB5-DBB3-5C52-86D8-8111ED4337D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B3F519-8AE2-7E9A-0E36-8BA6F5D8B68B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82FCEB1-08DF-840C-9998-EEE972B2361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07EE841-94AC-D7F4-F600-65690F9A943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34B881-BA39-1EA9-46FB-8B9A23DDE5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901D93A-ABC5-D48E-E30E-A13C9D551A67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سنمر الآن إلى قراءة مقاطع في اتجاهات مختلفة.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7124EA7-DC40-1613-5B13-2D3F832610CF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94045CB-A8B8-5A5C-C684-7586B66CFB95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3A33A286-4F3E-1416-BA9B-3FDD113BC7DE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1A039822-51B9-00FB-73C7-8640EE2CB060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88EADAB0-BC00-3BE5-4794-6D27FB7BFC9A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0B206504-3A85-3723-DAEA-35760D969D67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72818231-0124-80F1-41F1-076BEA50435F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078D58F-721E-7404-8ED3-2C90AEF0B98F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212DD7E-0DC6-D959-007A-D6705C6F89C0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1E2D0C6E-BAD3-7FFB-CDCA-6E0D8429CF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5530" y="1413170"/>
            <a:ext cx="3836871" cy="48926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73C71B-468C-27F8-A187-7332529C6CD4}"/>
              </a:ext>
            </a:extLst>
          </p:cNvPr>
          <p:cNvSpPr/>
          <p:nvPr/>
        </p:nvSpPr>
        <p:spPr>
          <a:xfrm>
            <a:off x="2635530" y="2880851"/>
            <a:ext cx="2525736" cy="3424923"/>
          </a:xfrm>
          <a:prstGeom prst="rect">
            <a:avLst/>
          </a:prstGeom>
          <a:solidFill>
            <a:schemeClr val="bg1">
              <a:lumMod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888E5E-56A1-85F2-5F76-46010DAD4A67}"/>
              </a:ext>
            </a:extLst>
          </p:cNvPr>
          <p:cNvSpPr/>
          <p:nvPr/>
        </p:nvSpPr>
        <p:spPr>
          <a:xfrm>
            <a:off x="5161266" y="4128442"/>
            <a:ext cx="1311136" cy="2177332"/>
          </a:xfrm>
          <a:prstGeom prst="rect">
            <a:avLst/>
          </a:prstGeom>
          <a:solidFill>
            <a:schemeClr val="bg1">
              <a:lumMod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CB07A61-1A4E-4030-4E3E-FE9AEBFA1281}"/>
              </a:ext>
            </a:extLst>
          </p:cNvPr>
          <p:cNvSpPr/>
          <p:nvPr/>
        </p:nvSpPr>
        <p:spPr>
          <a:xfrm>
            <a:off x="2635530" y="1413170"/>
            <a:ext cx="3836871" cy="1467682"/>
          </a:xfrm>
          <a:prstGeom prst="rect">
            <a:avLst/>
          </a:prstGeom>
          <a:solidFill>
            <a:schemeClr val="bg1">
              <a:lumMod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A41D4F5A-1BFC-04A2-8137-D38473709F0F}"/>
              </a:ext>
            </a:extLst>
          </p:cNvPr>
          <p:cNvSpPr/>
          <p:nvPr/>
        </p:nvSpPr>
        <p:spPr>
          <a:xfrm>
            <a:off x="5092310" y="2794437"/>
            <a:ext cx="1454690" cy="14204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36592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C7958-DB18-46DD-1433-E44120B62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44AAEAC-1015-B011-D76B-5D648F3C508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172AC23-75F3-D738-FB8F-A529CC97532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27A18D9-F0CE-B4AE-79A9-557E3DF42F3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B9E8C6F-ADBD-A307-5D92-10EB6B8C16A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2D29CA3-8B5D-1BA8-458F-9B4514F149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1FE5-4289-3BCE-F319-170C285D6A3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ستقرؤون المقاطع في اتجاهات مختلفة. انتبهوا أنا سأقرأ.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745E7313-9D92-B9A6-5B9F-56CD5D660B3E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433C7BF1-3D5E-2FFE-3F28-7A04024622D3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A2F823CF-FAFC-6D82-7787-6395D53AC250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103D839C-7638-47E0-0858-E558C225CC1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6F982F71-BA3A-A88E-719B-7DF193EE8A87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7E4F6432-4B1A-7136-CF16-930BF821833C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ACF46FF0-557D-AB60-3672-9ACB441B2F79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C387A1DF-4312-220A-2AD9-6B8A0C69F889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6AF823D-20F9-EE3D-56C2-A1F93E4140ED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8D416FA4-0D45-AA55-9958-1102CA4A3A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934" y="1977686"/>
            <a:ext cx="3948131" cy="423210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BED30F-65CB-350D-1FBE-A687E87F51A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32" y="420983"/>
            <a:ext cx="792085" cy="77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0603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7C1A1-EB2B-2867-8A54-1BD8DAD48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92C78CB-7B3C-9853-4935-855675FB611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6AEE35-D8A7-4C65-7545-2B434D48967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0E6A170-9AC6-A8DE-E7FB-DC254C01A63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FCEB212-D633-5785-94CA-868CADD0A62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9E80868-57EF-4EBF-37C8-F4EA52E1A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59D97340-E9A1-404D-A5C7-0ED83F8A4261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CF1E83C2-C1D6-B5FA-2B23-12A46C639A36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A92F068C-063C-1E1C-30E8-7ABCFF0E4EA7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5BFA2D2E-2B20-E78D-2829-2E75170ECE8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FB341770-8F92-48C9-F758-5C5FBC07FE38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7AA7AE86-6C0E-FFFD-952B-04F970CE8AB8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F8917385-3D7F-FBAF-7722-BF2EC34E706C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4BE0E85A-606A-15FE-DC12-CE38947670E7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CDCE32A6-7A14-376D-ADE4-877C0D4EAA00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68ABB4E-4A1F-3914-C9B4-12FFDD194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934" y="1977686"/>
            <a:ext cx="3948131" cy="423210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21FD788-24BF-0516-898D-670301A47CA3}"/>
              </a:ext>
            </a:extLst>
          </p:cNvPr>
          <p:cNvSpPr txBox="1"/>
          <p:nvPr/>
        </p:nvSpPr>
        <p:spPr>
          <a:xfrm>
            <a:off x="422071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سيأتي اثنان منكم لقراءة المقاطع  بالتناوب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9D344F5-2DEE-55E9-0E9F-06CABDBC94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70" y="318977"/>
            <a:ext cx="1084079" cy="77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149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9985A-4295-D2D1-F093-CA20AFA0C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0D01111-E121-2AA8-42E5-51983497D64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ED7609-B93F-E87E-61FE-A7D689C7AED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8E0FC33-3060-4949-F205-70E083B81C1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499A7C5-DB8A-1337-703E-B2AED7D4CD2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5E8F9CB-F002-B449-EB55-4AC29C83B4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F183BCCE-7A9F-D225-6EA2-C568488902AB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AC0410EB-4FC7-D2EB-035B-58528601C73D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987D422C-2940-FB2D-5BA9-E4EB5F7F1C9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DBF800E2-F66E-F37D-E46C-B29BD5F565A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74AE6D97-18F1-6294-D284-1A7D10A2FEE0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28BA4FEF-CF4C-2F4A-339D-84DA6F8ADB3A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66FB4D17-AC2B-CB2F-E4EA-27610FA2953C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146DD9CB-09E6-3BD9-459D-71719484D6B7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D7421E75-D37C-F269-EC6E-D539C7A59CF4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748D8E84-09FB-968E-2E71-E1CC3D2A27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934" y="1977686"/>
            <a:ext cx="3948131" cy="423210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D3A2113-F24A-9D31-92CF-9F7EB6D4FB1A}"/>
              </a:ext>
            </a:extLst>
          </p:cNvPr>
          <p:cNvSpPr txBox="1"/>
          <p:nvPr/>
        </p:nvSpPr>
        <p:spPr>
          <a:xfrm>
            <a:off x="422071" y="542402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ليقرأ كل ثنائي منكم على كراسة واحدة بالتناوب. واحد يؤشر والآخر يقرأ.</a:t>
            </a:r>
            <a:endParaRPr kumimoji="0" lang="ar-MA" sz="20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D14F90E9-724F-4E6F-462F-8442147E5F2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37" y="376741"/>
            <a:ext cx="843343" cy="62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1163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1C2D8-5F36-6D0C-23E4-F24FAE1A7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7E0D30F-EA80-1ED1-1C84-BB5992495A5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836B48-91A8-A69E-5A24-D3997A69273B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D4EDCD0-CC0D-5F7C-77FB-21E0D277BE5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59A2A69-313D-E8C4-5526-0BB0463ED18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E087E5-1573-193F-C2E4-25CEF2A12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E0E861-FD60-6E4F-0C96-31414306D9A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سنمر الآن إلى قراءة كلمات في اتجاهات مختلفة.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D5D8C32-29DF-667D-74CB-888BB70C009E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8655447-FD13-A1E0-6208-26F2BE868239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1AA9F5F9-68DC-EC03-799F-1ACD8AC0F680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92EBFCE2-05B9-628F-9A4A-93787B85AF8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A9676960-ED12-81F0-A2AB-3698918FBFED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70FACDF4-0652-4922-822E-C2401F440E9D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57397CEA-B100-DA93-502F-227A8ECC26A9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8064A09-0C71-8209-1A21-63CB0001108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474B72F-C3EE-9021-1B4F-2B838A3F76C0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A68152C5-8BDC-E77C-6C64-E9E107419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5530" y="1413170"/>
            <a:ext cx="3836871" cy="48926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14F70E5-BA4B-BE32-9EF4-27C865C32315}"/>
              </a:ext>
            </a:extLst>
          </p:cNvPr>
          <p:cNvSpPr/>
          <p:nvPr/>
        </p:nvSpPr>
        <p:spPr>
          <a:xfrm>
            <a:off x="2635530" y="2880851"/>
            <a:ext cx="1454689" cy="1247591"/>
          </a:xfrm>
          <a:prstGeom prst="rect">
            <a:avLst/>
          </a:prstGeom>
          <a:solidFill>
            <a:schemeClr val="bg1">
              <a:lumMod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59667D-770B-715B-250F-837C63F916BD}"/>
              </a:ext>
            </a:extLst>
          </p:cNvPr>
          <p:cNvSpPr/>
          <p:nvPr/>
        </p:nvSpPr>
        <p:spPr>
          <a:xfrm>
            <a:off x="5230761" y="2877492"/>
            <a:ext cx="1241640" cy="3428282"/>
          </a:xfrm>
          <a:prstGeom prst="rect">
            <a:avLst/>
          </a:prstGeom>
          <a:solidFill>
            <a:schemeClr val="bg1">
              <a:lumMod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49F6345-A1B3-88A8-B6FF-D6B975976F35}"/>
              </a:ext>
            </a:extLst>
          </p:cNvPr>
          <p:cNvSpPr/>
          <p:nvPr/>
        </p:nvSpPr>
        <p:spPr>
          <a:xfrm>
            <a:off x="2635530" y="1413170"/>
            <a:ext cx="3836871" cy="1546340"/>
          </a:xfrm>
          <a:prstGeom prst="rect">
            <a:avLst/>
          </a:prstGeom>
          <a:solidFill>
            <a:schemeClr val="bg1">
              <a:lumMod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F709D0-604C-1A7F-472F-E8B1897D786C}"/>
              </a:ext>
            </a:extLst>
          </p:cNvPr>
          <p:cNvSpPr/>
          <p:nvPr/>
        </p:nvSpPr>
        <p:spPr>
          <a:xfrm>
            <a:off x="2635529" y="4128442"/>
            <a:ext cx="2595232" cy="2188868"/>
          </a:xfrm>
          <a:prstGeom prst="rect">
            <a:avLst/>
          </a:prstGeom>
          <a:solidFill>
            <a:schemeClr val="bg1">
              <a:lumMod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88AB0397-3DFE-4910-AFC9-45C0F22E4F2D}"/>
              </a:ext>
            </a:extLst>
          </p:cNvPr>
          <p:cNvSpPr/>
          <p:nvPr/>
        </p:nvSpPr>
        <p:spPr>
          <a:xfrm>
            <a:off x="3933145" y="2865956"/>
            <a:ext cx="1454690" cy="14204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147079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C299D-98DE-2B63-4804-4DD38B472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7F44D2F-2726-13A0-17EF-7F1E611D268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21B17B8-1434-7D29-D02A-1304F5A5A57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790BB5F-E9A7-CE66-BDD4-295CED5F185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AE38DDF-BB98-2AE1-A8BC-1F738ABE91E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627187A-F243-FA03-E085-B047F023BB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28F3532-A718-18E3-A9C6-2C315248B4D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ستقرؤون الكلمات في اتجاهات مختلفة. انتبهوا سأقرأ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أولا.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EDB04B55-7F09-6903-75CF-9934B33AF186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DD147360-EB01-6E78-FF78-4F98A58ADABC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28E43DEB-8E6D-7137-24AF-16AC9986248E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1F4BA57B-F3A2-19D5-3770-A6EC7BCC922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86958D25-9CA2-FA89-4A6E-535D6758C2D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137CD6EC-679D-248C-1412-9C970A440805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C7D619DB-FFC2-638B-623D-F8EE56C4459C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255EBD76-8CD3-6046-9FBB-D085AA40600D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D896FC30-E18A-AB03-992A-04722484C543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B5FD615-BD36-38ED-BEDF-90A88248C5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665" y="1593665"/>
            <a:ext cx="3964461" cy="427819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CFE155-D5C3-AED3-7792-10856E99270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32" y="420983"/>
            <a:ext cx="792085" cy="77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1917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1606F-71DC-5737-0C13-B7EB1F828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71BE7A7-B05E-A343-A978-EA4BC3CC219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1912389-C40E-0A7C-C9A9-BBBFF6FA50C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23589AB-BA87-70A2-C875-C57F330AC73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D3B6BAE-92B2-F378-C82D-2DEF744249D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622422B-C7B6-B640-EF54-2B7035FE0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76B057D0-07A3-DCF1-9471-2A1971EE4E42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358DF290-F391-8B53-BB99-7CF29B433147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74424028-F09B-5C18-1C88-B00581B061EC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F3CDE2A-047B-1F74-0C22-24AAD4F6D79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C7A384D1-98EF-DFE7-6778-B164D80E53ED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13987268-F8E6-F560-C170-B45155BDCA4F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AFB2F639-0C64-9812-BB9B-604FCA632DC2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189761EB-E40F-3D14-4256-D287F3231FEA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0C333E13-31A7-F7D4-0DF4-8BB7217AB26B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DB81970-EC20-9A8B-4BB4-4FDDB273DF7C}"/>
              </a:ext>
            </a:extLst>
          </p:cNvPr>
          <p:cNvSpPr txBox="1"/>
          <p:nvPr/>
        </p:nvSpPr>
        <p:spPr>
          <a:xfrm>
            <a:off x="422071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 سيأتي اثنان منكم للقراءة بالتناوب كل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مة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كلمة.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95A6FD6-86F7-CE83-B1AC-7BEF9B41F2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879" y="1694353"/>
            <a:ext cx="3964461" cy="427819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206A79-B6B4-1664-0889-64746516218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76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0841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917D5-8BE7-332A-EC26-26730CC2D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CE58AF1-8270-17C8-5999-30E5B47A89C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D2243E8-7BA6-6735-E95A-B7897540C8D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9F0C343-0C60-1E0A-E23E-D55D9799A0C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E4D9C0D-DE3F-349C-EE59-BFB9A1BCEC3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9D0525-5988-80AF-6EC5-103E48EC71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B2714307-B277-68AB-36CD-BB7CDB032BB6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17416916-BD37-B7DC-CBF3-1BB4205C0C89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DA6F0338-EFDF-B567-8654-1D805C37091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D980766A-8099-1376-FDE0-A549291ED91E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21D6384A-DD83-B7C9-369C-4C29EB5BA54F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45C05F9-4D0E-3624-65B1-D985738508E5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70F73162-1837-D77F-B251-F354A8597B36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0AA263AE-855D-3D08-0DF9-5B39622E3BFF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4F2E3E3A-B656-5A3F-9105-FCE12422E67F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38D56F83-805E-F6D7-0637-FBC3E23C3740}"/>
              </a:ext>
            </a:extLst>
          </p:cNvPr>
          <p:cNvSpPr txBox="1"/>
          <p:nvPr/>
        </p:nvSpPr>
        <p:spPr>
          <a:xfrm>
            <a:off x="422071" y="542402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ليقرأ كل ثنائي منكم على كراسة واحدة بالتناوب. واحد يؤشر والآخر يقرأ.</a:t>
            </a:r>
            <a:endParaRPr kumimoji="0" lang="ar-MA" sz="20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94B3A05-487C-F605-8218-4246F1F264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769" y="1694353"/>
            <a:ext cx="3964461" cy="4278196"/>
          </a:xfrm>
          <a:prstGeom prst="rect">
            <a:avLst/>
          </a:prstGeom>
        </p:spPr>
      </p:pic>
      <p:pic>
        <p:nvPicPr>
          <p:cNvPr id="9" name="Image 8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579103A1-2B43-660E-D754-B835C80A5BD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37" y="376741"/>
            <a:ext cx="843343" cy="62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8465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BF1E5-7E38-FCE3-014F-A113750FE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841480B-C842-C327-C387-88027A092A50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92DF4889-4660-CD09-64D9-7394652C06DB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4F010BC-5129-5AFD-5E99-CFCCCD9DA50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54FE14EB-2E0F-0D19-25D9-721A1D5208E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F3AE004-EB58-15B5-C602-4A67068C429F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663E9B96-4D89-6601-53E0-AA534268C8D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6F7FE1BB-E088-03EF-91F2-9AC23DEF1121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AAF3CACA-A157-1F84-BEFF-BAA41A3080D1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8ED7061-8A1A-616C-9022-D61587A3857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337A7F94-79DC-AB6E-60DA-418CFFE2C44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0836E6D4-E773-43C1-1278-661C09FAA3A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3994AA7B-E848-E818-5987-46E0324A5369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2BF0F111-9D3D-5D14-A564-9DCC22A0C20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7F36217-635E-1549-0BED-E28F4350EB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74A107E7-3029-6112-5EA1-A55EAC5B72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1BF6D4A-654E-CEF8-F859-59CD58D07A12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FD592087-5972-C8B8-8BC7-87988B80749C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E3B21F46-33AA-9EE8-3E90-146A3B046F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F64B84DD-BC0D-2D2A-A980-76C94D9826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C4328E57-F804-A1F5-38F2-E1587D4FC18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2DB28EA5-AB1F-5E41-2F7D-B0730D61B6D3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D04B7002-188E-1A1E-3182-8EB88643A4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F5A84C25-44A8-B630-A0D2-F205F26B26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27ED666-5C26-13CA-A7A3-C95D846628D9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BEF603D-6767-B719-7943-7ECB78B6314B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716BDEC-5926-0DFE-4073-C8BF96791F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6C4E5942-35F9-65D2-CCE1-C521828ED0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934329B5-2F86-7B85-88E9-49AD89167A8F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6BB02A9B-D4D5-F884-D785-5AD27595485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B85733D-30C7-C52B-6A6A-5FFEFB8039EA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EC5A7EA1-62D3-9D17-8B65-12B18894DDE7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41ECC369-D587-4590-3EE3-8C51BE412AB6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48DECC8-FC22-883F-115F-3F555419E0B6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E4C9738C-B64A-3719-1F72-0A827C9E8FD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B0C9C0A-1631-B7F3-5A6E-72E24FE25E0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218A6B4-F700-C8A4-08EE-4FEBCE656489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361E86E5-A239-3BFD-B4FF-84C27DC03B3B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531F5FD-DFBB-576D-0EAD-FCD3C6DC5D38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38E8548D-6A64-0309-356C-DC1569FE5E3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99057BF3-9E2B-9E44-1E55-0496466BA26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19A06AE0-F21C-AD9E-F8FD-C8BF211FD7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D512CC5D-67E0-2A69-5C83-62FC7103410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360AD625-69DC-E77A-95A8-A00D28BD05D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6260C031-19FC-2A65-91D0-E83214A2715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D211F877-D15F-071B-10CF-23051B812492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ECD5EAF4-04DC-9B0F-CAB9-D9BD7C9DED7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9B87E17-8535-1014-DCB0-A2BC95C0CF30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C0FEBC4E-037D-0A7F-23FC-182D503DA68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FC9694D-39AC-D05F-4D87-0970E21E7A6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04C3724E-4668-EEF8-E857-4838E51FEC9E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31FE7F8-0DBB-716C-4C14-97FFC157E7E3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F5C5020-9222-77AB-89C4-86BD142B823A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2BB308B-21F3-89D6-78BA-AB71BC1DB57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F739E9B-4D4D-0442-88AC-36340749CAAB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4C97CC7-5F4B-845F-44E5-0D946AC40A49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3BD28AAD-8EE9-E2CE-678C-4726C3133067}"/>
              </a:ext>
            </a:extLst>
          </p:cNvPr>
          <p:cNvGrpSpPr/>
          <p:nvPr/>
        </p:nvGrpSpPr>
        <p:grpSpPr>
          <a:xfrm>
            <a:off x="450877" y="1809265"/>
            <a:ext cx="8168503" cy="2407400"/>
            <a:chOff x="450877" y="1809265"/>
            <a:chExt cx="8168503" cy="240740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7C2CD3F-E97F-AC56-26C8-344237D0D89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1A0C3E0-F6D2-4E3A-BB95-D7AEC8E58B7F}"/>
                </a:ext>
              </a:extLst>
            </p:cNvPr>
            <p:cNvSpPr txBox="1"/>
            <p:nvPr/>
          </p:nvSpPr>
          <p:spPr>
            <a:xfrm>
              <a:off x="450877" y="3385668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تصفية الصعوبات القرائية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A44BC37E-993C-7218-DB35-02DA1474E049}"/>
              </a:ext>
            </a:extLst>
          </p:cNvPr>
          <p:cNvSpPr txBox="1"/>
          <p:nvPr/>
        </p:nvSpPr>
        <p:spPr>
          <a:xfrm>
            <a:off x="487748" y="5151989"/>
            <a:ext cx="8168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AF83E51-AD2C-1E78-74B1-0BAD1C0FCCA1}"/>
              </a:ext>
            </a:extLst>
          </p:cNvPr>
          <p:cNvSpPr txBox="1"/>
          <p:nvPr/>
        </p:nvSpPr>
        <p:spPr>
          <a:xfrm>
            <a:off x="450876" y="4268551"/>
            <a:ext cx="81685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</a:t>
            </a:r>
            <a:r>
              <a:rPr lang="ar-MA" sz="4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</a:p>
        </p:txBody>
      </p:sp>
    </p:spTree>
    <p:extLst>
      <p:ext uri="{BB962C8B-B14F-4D97-AF65-F5344CB8AC3E}">
        <p14:creationId xmlns:p14="http://schemas.microsoft.com/office/powerpoint/2010/main" val="383849417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188E2-4384-18F9-162D-E321606ED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15A0986-0976-1329-218D-C57A95CF7C5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03B05A3-E711-B693-FF83-95901BA09152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7F82FCE-83FE-22A1-F4B7-94CB5FFBC46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42A01C7-61C3-B145-DE5C-5798E164C5D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B8D318B-2A14-FE00-523B-AAE3E1FA1F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B31BC0A-A7B0-05C3-6314-B10F1E18F53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سنمر الآن إلى قراءة جملة بطلاقة 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4DE8348-1484-B912-42CD-055939F52EF7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696C794-7DF5-0F77-B729-51B6B03B16C6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EB33C6D2-20B2-7BD1-CAA9-98881FE95040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ECBD29E2-7DC7-7E97-A9DD-B423117F2CC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7B04D42B-6443-1C2B-B24E-5EE3F4D71D8A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35B608FC-B79F-53D9-77E6-782C92E99A6F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B3054222-4971-D0A5-C660-3590397D06EA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C4E8313-A6A0-3A16-1A7B-B41182D8DE43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5647018-A334-340E-56B9-9A1B9CF2AF19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1F4080D7-EC20-2B7E-68F6-E8E95B05EF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5530" y="1413170"/>
            <a:ext cx="3836871" cy="48926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B0A4349-6CDD-F21D-C0C4-1365B5A32886}"/>
              </a:ext>
            </a:extLst>
          </p:cNvPr>
          <p:cNvSpPr/>
          <p:nvPr/>
        </p:nvSpPr>
        <p:spPr>
          <a:xfrm>
            <a:off x="4070555" y="2959511"/>
            <a:ext cx="1160205" cy="1168932"/>
          </a:xfrm>
          <a:prstGeom prst="rect">
            <a:avLst/>
          </a:prstGeom>
          <a:solidFill>
            <a:schemeClr val="bg1">
              <a:lumMod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ADC9AC-A60F-8173-A8B5-C2CB9396CA50}"/>
              </a:ext>
            </a:extLst>
          </p:cNvPr>
          <p:cNvSpPr/>
          <p:nvPr/>
        </p:nvSpPr>
        <p:spPr>
          <a:xfrm>
            <a:off x="5230761" y="2959510"/>
            <a:ext cx="1241640" cy="3346264"/>
          </a:xfrm>
          <a:prstGeom prst="rect">
            <a:avLst/>
          </a:prstGeom>
          <a:solidFill>
            <a:schemeClr val="bg1">
              <a:lumMod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87AADD3-F0F9-5929-744F-4C7393B77720}"/>
              </a:ext>
            </a:extLst>
          </p:cNvPr>
          <p:cNvSpPr/>
          <p:nvPr/>
        </p:nvSpPr>
        <p:spPr>
          <a:xfrm>
            <a:off x="2635530" y="1413170"/>
            <a:ext cx="3836871" cy="1546340"/>
          </a:xfrm>
          <a:prstGeom prst="rect">
            <a:avLst/>
          </a:prstGeom>
          <a:solidFill>
            <a:schemeClr val="bg1">
              <a:lumMod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58882D-7869-51C0-1922-D76171D790CE}"/>
              </a:ext>
            </a:extLst>
          </p:cNvPr>
          <p:cNvSpPr/>
          <p:nvPr/>
        </p:nvSpPr>
        <p:spPr>
          <a:xfrm>
            <a:off x="2635529" y="4128442"/>
            <a:ext cx="2595232" cy="2188868"/>
          </a:xfrm>
          <a:prstGeom prst="rect">
            <a:avLst/>
          </a:prstGeom>
          <a:solidFill>
            <a:schemeClr val="bg1">
              <a:lumMod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790EEF93-EFFB-480D-9B4F-EE19E8AAE0C8}"/>
              </a:ext>
            </a:extLst>
          </p:cNvPr>
          <p:cNvSpPr/>
          <p:nvPr/>
        </p:nvSpPr>
        <p:spPr>
          <a:xfrm>
            <a:off x="2828915" y="2833766"/>
            <a:ext cx="1454690" cy="14204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463682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04E56-D587-B2DA-090F-6D3AC9512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1A03DC2-0F7E-124C-CEE5-D98A268CF76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393E7B6-F2BB-C103-B8E8-A6F3107368F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2D6F40-EDCB-EEB3-CB56-17110B84938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69BDFE1-4400-E530-7E3B-4980FD4BE1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D34EDF5-4EAB-5A52-40A4-68BA7CA62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163817" y="5138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A1DA0C0-58CD-43C1-0C69-ADF3AFD4EF79}"/>
              </a:ext>
            </a:extLst>
          </p:cNvPr>
          <p:cNvSpPr txBox="1"/>
          <p:nvPr/>
        </p:nvSpPr>
        <p:spPr>
          <a:xfrm>
            <a:off x="422071" y="41385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سأقرأ الجمل.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ينبه الأستاذ لكيفية قراءة همزة ال. 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AFBA8826-8155-6DF6-91EC-A1F6591C20D8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00000204-490D-8DEF-7A80-1302519B268B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597F6EC0-F60B-453C-D195-22D0D324EDE1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F89BF0DE-8C8F-5A9D-D885-3E06743656A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A53212A6-E5D4-D59A-8345-3709A90164FA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D31D32AD-FF08-D399-6148-68CF307738D7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426C5AB8-544F-250C-CBAD-7D67051F3FB0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3EAA8F50-F9CB-B265-4F20-5E74A1DD83D7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E70034A3-9595-6252-F360-9EF3E1ED5BDF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356E827-6B21-E09E-1750-C763D18722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751" y="1553845"/>
            <a:ext cx="4147885" cy="440650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42420F2-F56E-38AB-A1A4-B31ACD8794D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32" y="420983"/>
            <a:ext cx="792085" cy="77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7062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01314-E882-318E-BCB3-B27B59118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A0AF748-CF87-BCAD-81A3-E615276071D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69FB414-59C4-C832-C2B5-ADF42F3BBA7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546EE9-D0A8-C8C8-49E3-23E08956C6D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1FD36E9-542B-CA06-7EB4-0572D13204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A4B96B3-99B4-90D1-F1C9-71A5AFCDA2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70B16E2-6D42-B91D-AB94-5C821878451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4B37CD3E-1A3A-6F9C-7120-6A5F29E91D82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C1B25DE4-8EBF-5F87-EFCF-473FC7A4BF78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E5CA9257-AD0F-54E8-6DB7-29CD16B2366C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1FFFD271-0B3C-2483-D6C0-9A860DACE75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6BD25FF1-B83A-7ACE-0F15-512E1781F42B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E8C7C306-E977-8F0A-6D2E-2D3A34F62A6C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73456DB6-914D-07D9-0889-0A2DFFBC19A4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D6F93A8B-0247-BB54-362B-60AC26DA3512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196C3281-B346-C28C-FF59-C4A3BB79E0E6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3DBE8C1-4A1C-DF7B-366D-5D468DCB58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751" y="1548427"/>
            <a:ext cx="4147885" cy="440650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08E7019-6B41-3097-18F1-B7CDECF6EAE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24930" y="304874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01991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A7695-FD32-DF88-CE53-096248692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4AD15D56-1572-3B75-F280-FE3FA70A5D9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D2D1A3A9-E28B-7DD2-2342-E359B6D6874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3A9D9832-49C5-3CA7-838E-FBB0A4DF0DF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A96A5CDE-9184-699B-260F-F3DD7BAAB46C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E4A58841-C2D5-A621-F64D-8FC1FB6CA769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B10358D5-280D-477A-1A1F-21B9A6B8F07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AFB0D566-A2B9-3085-A813-EE63971C9C87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04D937F7-9D22-9647-0420-7EC02F1383C1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5C67485-2F10-F0B1-1856-0D6696C5FE2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BCBE4DF7-261C-13F1-684A-E890A51B4CF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E610A7F8-9E58-F936-ECBC-64E9C936A0B7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521714A4-6E51-9470-523F-FB380F26247A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41E42311-E7E3-219D-CD01-33429062627E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82587A80-C9A4-DB02-6FA3-AE600D7D01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965D5815-3CB3-471F-444D-30E04731AF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5532AA4-AA1B-E5B2-1185-BD238E584BA7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BC0735B1-78A4-BEF4-3A79-3FBAF2D39074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92EF084-AF70-AA4C-4169-C70995EAFA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67B8960C-C614-A74D-C551-EE6D98D827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7FF65836-D55C-6C20-F6C1-DE9A68C4F9B5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5092D4D-BB3B-12D3-B780-488D79E3E06F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5BA67372-2797-5EC0-6D2D-03A86CAB74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9B598117-BADE-2341-B4A8-6616B53FC6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6B8F70B-59B5-43B6-8CD9-AB586E0CBC11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A615E38A-493C-2A37-1799-F1378686A0A3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45FAA7DA-16EB-62EC-CED9-31B5EF490F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AAAFEAFB-243C-EF81-6AAC-D230174562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5CDD03E3-AD05-ABEA-A9B0-3BA12CD8B4D6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674CF00-61D8-3762-BC46-0315E8BC1103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FA7975-989C-E795-5344-70C0398C05A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7C1E7F9-3D79-84A7-AD44-A2554C39BE10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7704DAF9-4C99-AFCD-5CA3-7407B4C219F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D5A7878A-8E5E-993D-DA60-6D3A23A1249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804D58AA-D77F-2859-666B-497E5F738DCD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1863F97-A393-081B-8CA7-71C527193A0B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A23152B9-185D-4D3A-4D13-FEA13EF7922E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99E163B1-94AF-4C58-CEA1-1AE3F4E7250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7E211336-9C6C-F4D7-06E0-10B060F79A12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6729C661-D6AB-FF59-4AF8-0F8673C73F4E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9F8772FC-9865-0E53-BA40-5A435DB74436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ED3552D0-D402-E111-CCD0-DD1DD592E2A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BF2DB62C-65D2-8BCC-526E-BEF1E819FE3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DC182C97-D69F-3225-23A3-88CCD039BA93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2C534D44-0189-AB1D-EFAA-EBB62448DC89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6B9662F1-A24F-2A25-BB4B-C42DA0B6FF02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FD790E89-3E17-3368-46D1-35B688F948C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61750927-C741-8B00-9CC5-8E7036504AAF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EBFEA2AB-E13C-C928-149A-20288472E4DA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9337FE30-18AC-73FB-010E-2EB8A4D419C9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DFC29B15-6DC7-D51F-E661-ECFED172CD4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B2DC5AB7-8D7E-D2F5-A71C-9882C4588FAB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A05C70D7-FA01-F3C1-3736-1C9F092080F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8D18828F-C18D-D3DD-672E-2443F9A14FC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384FA9E-17D8-8BCA-723B-880739A0C6A2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D3C3F2C-2B53-8CFD-AB2B-AF3DA3A7CE80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44E6C471-00D9-1092-5413-A8F62CBD8F4E}"/>
              </a:ext>
            </a:extLst>
          </p:cNvPr>
          <p:cNvGrpSpPr/>
          <p:nvPr/>
        </p:nvGrpSpPr>
        <p:grpSpPr>
          <a:xfrm>
            <a:off x="585781" y="1081357"/>
            <a:ext cx="8168503" cy="2297706"/>
            <a:chOff x="585781" y="1081357"/>
            <a:chExt cx="8168503" cy="2297706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30F71810-1BE7-2C11-13CF-3E80899939DD}"/>
                </a:ext>
              </a:extLst>
            </p:cNvPr>
            <p:cNvSpPr txBox="1"/>
            <p:nvPr/>
          </p:nvSpPr>
          <p:spPr>
            <a:xfrm>
              <a:off x="1437005" y="1081357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068D4A55-82B1-8192-4EB3-AE2F0784B722}"/>
                </a:ext>
              </a:extLst>
            </p:cNvPr>
            <p:cNvSpPr txBox="1"/>
            <p:nvPr/>
          </p:nvSpPr>
          <p:spPr>
            <a:xfrm>
              <a:off x="585781" y="254806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تصفية الصعوبات القرائية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7A760FFE-7153-B381-363E-708766115351}"/>
              </a:ext>
            </a:extLst>
          </p:cNvPr>
          <p:cNvSpPr txBox="1"/>
          <p:nvPr/>
        </p:nvSpPr>
        <p:spPr>
          <a:xfrm>
            <a:off x="487748" y="4419697"/>
            <a:ext cx="81685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A187E27-71A3-4C16-7318-664FF3B6B2E7}"/>
              </a:ext>
            </a:extLst>
          </p:cNvPr>
          <p:cNvSpPr txBox="1"/>
          <p:nvPr/>
        </p:nvSpPr>
        <p:spPr>
          <a:xfrm>
            <a:off x="450877" y="3518608"/>
            <a:ext cx="8168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</a:t>
            </a:r>
            <a:r>
              <a: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</a:p>
        </p:txBody>
      </p:sp>
    </p:spTree>
    <p:extLst>
      <p:ext uri="{BB962C8B-B14F-4D97-AF65-F5344CB8AC3E}">
        <p14:creationId xmlns:p14="http://schemas.microsoft.com/office/powerpoint/2010/main" val="285179817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3A04D-4687-27CE-1589-F168B9EA5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B59F8EC-EC5D-273D-762D-0FEF6FECCD8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7996570-796A-8C29-6595-FD1BCAF4A71C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0DADA8C-E8BA-D1AD-5337-C527B3AB6F0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584D46B-4562-FFED-2E1B-2BF4401C22F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9F55043-DA1A-1173-502D-FAE8857CA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466C75-FEC5-F858-3F34-320EF18C1E16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ستتدربون على قراءة  النص ص 3 بطلاقة، وستجيبون عن أسئلة الفهم.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8A9764A4-9B53-1723-3D14-206195CDEFB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81" y="286287"/>
            <a:ext cx="1143377" cy="937604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DBF571B7-303A-A890-F703-992AE4D7D62D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CC8FF1-B692-F232-5267-3465F6236395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8DC67B26-46E6-1C50-8AB2-F55F4A0AA53B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A543B548-68B4-85B8-8E6A-FFC0F0DB4BB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D0AAA654-7EE3-7F8E-43B0-9BDD4E834EAF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410DC255-CEE1-59F2-8404-AB443C3D6ABB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D980404C-0EB3-21A5-1DB2-3501C6FBA5C7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A214FCC-EDC3-6ED5-968C-DE3FAE41DA61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09BB1AD-9645-7DF3-E70F-CF3E6487E697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28EDF2B7-8507-56BB-AB54-218FE07EF4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5530" y="1410929"/>
            <a:ext cx="3836871" cy="48926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D2E2B1B-07D3-7466-45E6-CAA7DBE66F46}"/>
              </a:ext>
            </a:extLst>
          </p:cNvPr>
          <p:cNvSpPr/>
          <p:nvPr/>
        </p:nvSpPr>
        <p:spPr>
          <a:xfrm>
            <a:off x="2196446" y="4090219"/>
            <a:ext cx="4751108" cy="205494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49798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FD5D8-AB78-854E-D84F-25C9C593A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F57A6B4-0D2F-D4E5-F2A3-A9DA3885963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1A3C8E-B8EF-ED4C-7CD1-8DE138784A07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5C215B-9C5C-3FEF-F4C9-4ABB89C952F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50AE82F-36C0-0A4B-A034-D0FF2E1031B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347C3C7-CDC3-CDE1-CCBF-A82BD8CBE3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8F36D23-D500-C2F9-A2CB-56504D61D626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7E82D0F-9CD8-2351-CF5D-3BF912E4AE1F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55E2F3FA-9C74-1E34-3FD1-8593C9581E00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701608D0-7967-B4A5-DCF5-E1B3172165FC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E9A67B09-E446-07E3-AEB6-299F3A666EA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14D5B58F-CBDB-D61C-DF68-18E3F630ECEE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6189794C-402A-DB44-38FD-9A2FB9751FA3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C09B040-2F32-2730-45E2-CE7067DB3A44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B810BF2-DF4C-33F1-1037-CCABC63A2FA2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6AC2272-7DC5-0915-CA5A-633BEF53C901}"/>
              </a:ext>
            </a:extLst>
          </p:cNvPr>
          <p:cNvSpPr txBox="1"/>
          <p:nvPr/>
        </p:nvSpPr>
        <p:spPr>
          <a:xfrm>
            <a:off x="294483" y="1456576"/>
            <a:ext cx="8455778" cy="4859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حَديقَةِ مَنْزِلِنا أَشْجارٌ جَميلَةٌ وَأَزْهارٌ مُلَوَّنَةٌ. أُحِبُّ أَنْ أَلْعَبَ تَحْتَ ظِلِّها في </a:t>
            </a:r>
            <a:r>
              <a:rPr lang="ar-MA" sz="4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لْأَيّامِ </a:t>
            </a:r>
            <a:r>
              <a:rPr lang="ar-MA" sz="4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لْحارَّةِ</a:t>
            </a:r>
            <a:r>
              <a: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أُساعِدُ أَبي في سَقْيِ </a:t>
            </a:r>
            <a:r>
              <a:rPr lang="ar-MA" sz="4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لْأَزْهارِ كُلَّ صَباحٍ،   وَأَحْياناً أَقْطِفُ بَعْضَ </a:t>
            </a:r>
            <a:r>
              <a:rPr lang="ar-MA" sz="4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لْأَزْهارِ لِأُهْدِيَها لِأُمّي. نَزْرَعُ </a:t>
            </a:r>
            <a:r>
              <a:rPr lang="ar-MA" sz="4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لْخُضْرَواتِ</a:t>
            </a:r>
            <a:r>
              <a: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أَيْضاً في جُزْءٍ مِنَ </a:t>
            </a:r>
            <a:r>
              <a:rPr lang="ar-MA" sz="4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لْحَديقَةِ. هُناكَ طَماطِمُ وَخِيارٌ وَجَزَرٌ. أُحِبُّ أَنْ أُراقِبَ نُمُوَّ </a:t>
            </a:r>
            <a:r>
              <a:rPr lang="ar-MA" sz="4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لنَّباتاتِ</a:t>
            </a:r>
            <a:r>
              <a: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يَوْماً بَعْدَ يَوْمٍ، وَتَغَيُّرَ حالاتِ حَديقَتِنا عَبْرَ </a:t>
            </a:r>
            <a:r>
              <a:rPr lang="ar-MA" sz="4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لْفُصولِ</a:t>
            </a:r>
            <a:r>
              <a: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A7174695-F63C-25CE-B2A9-815238369427}"/>
              </a:ext>
            </a:extLst>
          </p:cNvPr>
          <p:cNvCxnSpPr/>
          <p:nvPr/>
        </p:nvCxnSpPr>
        <p:spPr>
          <a:xfrm flipH="1">
            <a:off x="3480620" y="2408904"/>
            <a:ext cx="485713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72D99643-5AB1-D48E-9444-9197597A2896}"/>
              </a:ext>
            </a:extLst>
          </p:cNvPr>
          <p:cNvCxnSpPr>
            <a:cxnSpLocks/>
          </p:cNvCxnSpPr>
          <p:nvPr/>
        </p:nvCxnSpPr>
        <p:spPr>
          <a:xfrm flipH="1">
            <a:off x="707923" y="2364658"/>
            <a:ext cx="2009980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FEBC5F42-F922-802F-F9C6-647A51E58366}"/>
              </a:ext>
            </a:extLst>
          </p:cNvPr>
          <p:cNvCxnSpPr>
            <a:cxnSpLocks/>
          </p:cNvCxnSpPr>
          <p:nvPr/>
        </p:nvCxnSpPr>
        <p:spPr>
          <a:xfrm flipH="1">
            <a:off x="6426097" y="3370006"/>
            <a:ext cx="2009980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0291A9E9-D9D9-C63E-FEB8-5DDB725E3ED0}"/>
              </a:ext>
            </a:extLst>
          </p:cNvPr>
          <p:cNvCxnSpPr>
            <a:cxnSpLocks/>
          </p:cNvCxnSpPr>
          <p:nvPr/>
        </p:nvCxnSpPr>
        <p:spPr>
          <a:xfrm flipH="1">
            <a:off x="1071716" y="3370006"/>
            <a:ext cx="413938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3AD20C07-2459-B714-E4B0-87569E881FBC}"/>
              </a:ext>
            </a:extLst>
          </p:cNvPr>
          <p:cNvCxnSpPr>
            <a:cxnSpLocks/>
          </p:cNvCxnSpPr>
          <p:nvPr/>
        </p:nvCxnSpPr>
        <p:spPr>
          <a:xfrm flipH="1">
            <a:off x="6947554" y="5309419"/>
            <a:ext cx="1390201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BAF9B9C0-51C6-7AF0-3AF2-CA43668B74C3}"/>
              </a:ext>
            </a:extLst>
          </p:cNvPr>
          <p:cNvCxnSpPr>
            <a:cxnSpLocks/>
          </p:cNvCxnSpPr>
          <p:nvPr/>
        </p:nvCxnSpPr>
        <p:spPr>
          <a:xfrm flipH="1">
            <a:off x="3988664" y="4338483"/>
            <a:ext cx="4273250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2EFE5A19-33BE-31C0-3424-75F2BAE41632}"/>
              </a:ext>
            </a:extLst>
          </p:cNvPr>
          <p:cNvCxnSpPr>
            <a:cxnSpLocks/>
          </p:cNvCxnSpPr>
          <p:nvPr/>
        </p:nvCxnSpPr>
        <p:spPr>
          <a:xfrm flipH="1">
            <a:off x="589935" y="4367980"/>
            <a:ext cx="2540206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E7FD85AD-A886-A15E-7EE6-2D9CA08702C2}"/>
              </a:ext>
            </a:extLst>
          </p:cNvPr>
          <p:cNvCxnSpPr>
            <a:cxnSpLocks/>
          </p:cNvCxnSpPr>
          <p:nvPr/>
        </p:nvCxnSpPr>
        <p:spPr>
          <a:xfrm flipH="1">
            <a:off x="3382297" y="5311877"/>
            <a:ext cx="267605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CC203B00-5ADF-38EA-5360-9B68E4220F0F}"/>
              </a:ext>
            </a:extLst>
          </p:cNvPr>
          <p:cNvCxnSpPr>
            <a:cxnSpLocks/>
          </p:cNvCxnSpPr>
          <p:nvPr/>
        </p:nvCxnSpPr>
        <p:spPr>
          <a:xfrm flipH="1">
            <a:off x="589935" y="5309419"/>
            <a:ext cx="2080415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99CE5180-1B60-F04D-C0AD-4184C92DE71C}"/>
              </a:ext>
            </a:extLst>
          </p:cNvPr>
          <p:cNvCxnSpPr>
            <a:cxnSpLocks/>
          </p:cNvCxnSpPr>
          <p:nvPr/>
        </p:nvCxnSpPr>
        <p:spPr>
          <a:xfrm flipH="1">
            <a:off x="6322142" y="6315598"/>
            <a:ext cx="1939772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98514166-9463-2537-E2C5-EA54624B371B}"/>
              </a:ext>
            </a:extLst>
          </p:cNvPr>
          <p:cNvCxnSpPr>
            <a:cxnSpLocks/>
          </p:cNvCxnSpPr>
          <p:nvPr/>
        </p:nvCxnSpPr>
        <p:spPr>
          <a:xfrm flipH="1">
            <a:off x="2062815" y="6315598"/>
            <a:ext cx="345968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C2956DA0-39BA-5366-A64D-9831A4824565}"/>
              </a:ext>
            </a:extLst>
          </p:cNvPr>
          <p:cNvSpPr txBox="1"/>
          <p:nvPr/>
        </p:nvSpPr>
        <p:spPr>
          <a:xfrm>
            <a:off x="422071" y="51513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سوف أقرأ قراءة معبرة</a:t>
            </a:r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تابعوا على الكراسة بوضع أصبعكم تحت كل كلمة أقرؤها.  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8B5B7F4-ADCA-F700-44C9-E33CA463B31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840" y="356571"/>
            <a:ext cx="784819" cy="79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08550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73C2D-AA10-4D86-5BD1-6ACBEF728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73F6BE3-237A-2FA6-900F-3B9897C6637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5376A8F-B5F5-5F47-60E2-60CF76C76DE0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A861E70-16B0-7B60-8711-B1662B04B0A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896985B-FC0A-DB9E-F242-AE92992C072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B05A3B3-7E8E-7644-AC3B-45DBEDBC6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A285E0A-6773-D6A9-B2B3-EBECCC447D6B}"/>
              </a:ext>
            </a:extLst>
          </p:cNvPr>
          <p:cNvSpPr txBox="1"/>
          <p:nvPr/>
        </p:nvSpPr>
        <p:spPr>
          <a:xfrm>
            <a:off x="422071" y="44601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إلى السبورة ليقرأ النص؟ آخر ليكمل القراءة؟ من يتابع؟ 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الآخرون على الكراسة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A3ABB08-EE3F-DB5F-1EF3-6077E8605530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2376B7A-075F-E85F-CE36-686FD16A6092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3D89A7C1-2B8E-87A4-8F9C-363299641344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8CA8D3B0-2937-4980-EFB2-B736122EF88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1C285308-C499-4A9C-4582-75C2D9599B62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6712603D-79F6-A47A-749B-7505292F71F9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A54B1C15-3EB8-A012-4F81-05FFAC30377A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476E9AF-14EF-8B17-92A3-092F80748EF2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0125BFB-9F9A-AAA6-D637-46E191585D05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5C486487-17A1-E80F-BA1D-8EB5F98B3901}"/>
              </a:ext>
            </a:extLst>
          </p:cNvPr>
          <p:cNvSpPr txBox="1"/>
          <p:nvPr/>
        </p:nvSpPr>
        <p:spPr>
          <a:xfrm>
            <a:off x="294483" y="1456576"/>
            <a:ext cx="8455778" cy="4859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حَديقَةِ مَنْزِلِنا أَشْجارٌ جَميلَةٌ وَأَزْهارٌ مُلَوَّنَةٌ. أُحِبُّ أَنْ أَلْعَبَ تَحْتَ ظِلِّها في </a:t>
            </a:r>
            <a:r>
              <a:rPr lang="ar-MA" sz="4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لْأَيّامِ </a:t>
            </a:r>
            <a:r>
              <a:rPr lang="ar-MA" sz="4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لْحارَّةِ</a:t>
            </a:r>
            <a:r>
              <a: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أُساعِدُ أَبي في سَقْيِ </a:t>
            </a:r>
            <a:r>
              <a:rPr lang="ar-MA" sz="4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لْأَزْهارِ كُلَّ صَباحٍ،   وَأَحْياناً أَقْطِفُ بَعْضَ </a:t>
            </a:r>
            <a:r>
              <a:rPr lang="ar-MA" sz="4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لْأَزْهارِ لِأُهْدِيَها لِأُمّي. نَزْرَعُ </a:t>
            </a:r>
            <a:r>
              <a:rPr lang="ar-MA" sz="4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لْخُضْرَواتِ</a:t>
            </a:r>
            <a:r>
              <a: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أَيْضاً في جُزْءٍ مِنَ </a:t>
            </a:r>
            <a:r>
              <a:rPr lang="ar-MA" sz="4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لْحَديقَةِ. هُناكَ طَماطِمُ وَخِيارٌ وَجَزَرٌ. أُحِبُّ أَنْ أُراقِبَ نُمُوَّ </a:t>
            </a:r>
            <a:r>
              <a:rPr lang="ar-MA" sz="4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لنَّباتاتِ</a:t>
            </a:r>
            <a:r>
              <a: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يَوْماً بَعْدَ يَوْمٍ، وَتَغَيُّرَ حالاتِ حَديقَتِنا عَبْرَ </a:t>
            </a:r>
            <a:r>
              <a:rPr lang="ar-MA" sz="4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لْفُصولِ</a:t>
            </a:r>
            <a:r>
              <a: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17AEE9AC-BFE8-3110-225A-38C4048E4F55}"/>
              </a:ext>
            </a:extLst>
          </p:cNvPr>
          <p:cNvCxnSpPr/>
          <p:nvPr/>
        </p:nvCxnSpPr>
        <p:spPr>
          <a:xfrm flipH="1">
            <a:off x="3480620" y="2408904"/>
            <a:ext cx="485713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4A25E3FF-9DC2-AAEA-0BCB-382B023DCFEA}"/>
              </a:ext>
            </a:extLst>
          </p:cNvPr>
          <p:cNvCxnSpPr>
            <a:cxnSpLocks/>
          </p:cNvCxnSpPr>
          <p:nvPr/>
        </p:nvCxnSpPr>
        <p:spPr>
          <a:xfrm flipH="1">
            <a:off x="707923" y="2364658"/>
            <a:ext cx="2009980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1A353AF5-B0D6-DD71-53A3-1B65E686E1BD}"/>
              </a:ext>
            </a:extLst>
          </p:cNvPr>
          <p:cNvCxnSpPr>
            <a:cxnSpLocks/>
          </p:cNvCxnSpPr>
          <p:nvPr/>
        </p:nvCxnSpPr>
        <p:spPr>
          <a:xfrm flipH="1">
            <a:off x="6426097" y="3370006"/>
            <a:ext cx="2009980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4755613D-61C3-CCD6-F40C-491EA85270D2}"/>
              </a:ext>
            </a:extLst>
          </p:cNvPr>
          <p:cNvCxnSpPr>
            <a:cxnSpLocks/>
          </p:cNvCxnSpPr>
          <p:nvPr/>
        </p:nvCxnSpPr>
        <p:spPr>
          <a:xfrm flipH="1">
            <a:off x="1071716" y="3370006"/>
            <a:ext cx="413938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F18F50C2-B963-E532-5E91-443E1A939E43}"/>
              </a:ext>
            </a:extLst>
          </p:cNvPr>
          <p:cNvCxnSpPr>
            <a:cxnSpLocks/>
          </p:cNvCxnSpPr>
          <p:nvPr/>
        </p:nvCxnSpPr>
        <p:spPr>
          <a:xfrm flipH="1">
            <a:off x="6947554" y="5309419"/>
            <a:ext cx="1390201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F9720018-C480-E935-9984-9D924A59418D}"/>
              </a:ext>
            </a:extLst>
          </p:cNvPr>
          <p:cNvCxnSpPr>
            <a:cxnSpLocks/>
          </p:cNvCxnSpPr>
          <p:nvPr/>
        </p:nvCxnSpPr>
        <p:spPr>
          <a:xfrm flipH="1">
            <a:off x="3988664" y="4338483"/>
            <a:ext cx="4273250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B3FB8BD8-AECF-CEDC-4F07-78CE02A83874}"/>
              </a:ext>
            </a:extLst>
          </p:cNvPr>
          <p:cNvCxnSpPr>
            <a:cxnSpLocks/>
          </p:cNvCxnSpPr>
          <p:nvPr/>
        </p:nvCxnSpPr>
        <p:spPr>
          <a:xfrm flipH="1">
            <a:off x="589935" y="4367980"/>
            <a:ext cx="2540206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10DD45FB-91FF-849C-C5ED-675DE6B4E348}"/>
              </a:ext>
            </a:extLst>
          </p:cNvPr>
          <p:cNvCxnSpPr>
            <a:cxnSpLocks/>
          </p:cNvCxnSpPr>
          <p:nvPr/>
        </p:nvCxnSpPr>
        <p:spPr>
          <a:xfrm flipH="1">
            <a:off x="3382297" y="5311877"/>
            <a:ext cx="267605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2AAB4664-D6EC-0277-5A56-16AC1844D910}"/>
              </a:ext>
            </a:extLst>
          </p:cNvPr>
          <p:cNvCxnSpPr>
            <a:cxnSpLocks/>
          </p:cNvCxnSpPr>
          <p:nvPr/>
        </p:nvCxnSpPr>
        <p:spPr>
          <a:xfrm flipH="1">
            <a:off x="589935" y="5309419"/>
            <a:ext cx="2080415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015CB4C6-2205-63D0-4B7D-DADE76C06D16}"/>
              </a:ext>
            </a:extLst>
          </p:cNvPr>
          <p:cNvCxnSpPr>
            <a:cxnSpLocks/>
          </p:cNvCxnSpPr>
          <p:nvPr/>
        </p:nvCxnSpPr>
        <p:spPr>
          <a:xfrm flipH="1">
            <a:off x="6322142" y="6315598"/>
            <a:ext cx="1939772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5184F71E-6746-4F3C-CC91-2F4CCF7C39A0}"/>
              </a:ext>
            </a:extLst>
          </p:cNvPr>
          <p:cNvCxnSpPr>
            <a:cxnSpLocks/>
          </p:cNvCxnSpPr>
          <p:nvPr/>
        </p:nvCxnSpPr>
        <p:spPr>
          <a:xfrm flipH="1">
            <a:off x="2062815" y="6315598"/>
            <a:ext cx="345968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F05DBA01-0CFC-1AB4-65DD-7C0DCDBFC9E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515138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8763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44140-6608-9EB8-4A25-12794661E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D54BFF3-B19B-3D19-A5EE-03CCEE2B4E8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E0631C9-F01A-18FA-B2EE-36FEE0BF5745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C41A1B5-0C21-0366-CB6C-E050DF95A40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3686AC2-B2B0-DACE-4F3A-014D301D29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D3C81B0-F06B-7E3A-8DBF-1C5FBB34A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D34FD9D-6FF6-52E1-8708-227A7F7C3BE8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7A1428-4731-9637-B885-C98E0A35514D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7059E0F2-0906-0D39-CFA5-FC6E6DD85F2C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245ECE04-93E1-5DDC-56EF-C20B0EF121DE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BAE816D4-5349-DD2D-519F-9213655B83ED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52515627-2652-0578-48DA-D70CBC6D6FC4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9E9933A-E577-81BA-B14E-9338E226991F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1CAC461-5501-39B1-128A-B662EFD9D5AB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FC3DE6F-4936-DD84-BB60-286404374BE6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A05408F-ABCE-787D-3CAA-FDF6D10D7DC8}"/>
              </a:ext>
            </a:extLst>
          </p:cNvPr>
          <p:cNvSpPr txBox="1"/>
          <p:nvPr/>
        </p:nvSpPr>
        <p:spPr>
          <a:xfrm>
            <a:off x="294483" y="1456576"/>
            <a:ext cx="8455778" cy="4859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حَديقَةِ مَنْزِلِنا أَشْجارٌ جَميلَةٌ وَأَزْهارٌ مُلَوَّنَةٌ. أُحِبُّ أَنْ أَلْعَبَ تَحْتَ ظِلِّها في </a:t>
            </a:r>
            <a:r>
              <a:rPr lang="ar-MA" sz="4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لْأَيّامِ </a:t>
            </a:r>
            <a:r>
              <a:rPr lang="ar-MA" sz="4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لْحارَّةِ</a:t>
            </a:r>
            <a:r>
              <a: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أُساعِدُ أَبي في سَقْيِ </a:t>
            </a:r>
            <a:r>
              <a:rPr lang="ar-MA" sz="4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لْأَزْهارِ كُلَّ صَباحٍ،   وَأَحْياناً أَقْطِفُ بَعْضَ </a:t>
            </a:r>
            <a:r>
              <a:rPr lang="ar-MA" sz="4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لْأَزْهارِ لِأُهْدِيَها لِأُمّي. نَزْرَعُ </a:t>
            </a:r>
            <a:r>
              <a:rPr lang="ar-MA" sz="4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لْخُضْرَواتِ</a:t>
            </a:r>
            <a:r>
              <a: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أَيْضاً في جُزْءٍ مِنَ </a:t>
            </a:r>
            <a:r>
              <a:rPr lang="ar-MA" sz="4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لْحَديقَةِ. هُناكَ طَماطِمُ وَخِيارٌ وَجَزَرٌ. أُحِبُّ أَنْ أُراقِبَ نُمُوَّ </a:t>
            </a:r>
            <a:r>
              <a:rPr lang="ar-MA" sz="4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لنَّباتاتِ</a:t>
            </a:r>
            <a:r>
              <a: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يَوْماً بَعْدَ يَوْمٍ، وَتَغَيُّرَ حالاتِ حَديقَتِنا عَبْرَ </a:t>
            </a:r>
            <a:r>
              <a:rPr lang="ar-MA" sz="4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لْفُصولِ</a:t>
            </a:r>
            <a:r>
              <a:rPr lang="ar-MA" sz="4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889AB6F4-9C75-CF5A-EB15-5DBD26EA7C01}"/>
              </a:ext>
            </a:extLst>
          </p:cNvPr>
          <p:cNvCxnSpPr/>
          <p:nvPr/>
        </p:nvCxnSpPr>
        <p:spPr>
          <a:xfrm flipH="1">
            <a:off x="3480620" y="2408904"/>
            <a:ext cx="485713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98CBACD8-1D3F-5B32-B4B1-5E072D5E6DC9}"/>
              </a:ext>
            </a:extLst>
          </p:cNvPr>
          <p:cNvCxnSpPr>
            <a:cxnSpLocks/>
          </p:cNvCxnSpPr>
          <p:nvPr/>
        </p:nvCxnSpPr>
        <p:spPr>
          <a:xfrm flipH="1">
            <a:off x="707923" y="2364658"/>
            <a:ext cx="2009980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3AB89A7E-1F6C-5F55-1F26-F294CF50070B}"/>
              </a:ext>
            </a:extLst>
          </p:cNvPr>
          <p:cNvCxnSpPr>
            <a:cxnSpLocks/>
          </p:cNvCxnSpPr>
          <p:nvPr/>
        </p:nvCxnSpPr>
        <p:spPr>
          <a:xfrm flipH="1">
            <a:off x="6426097" y="3370006"/>
            <a:ext cx="2009980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D2FBB38D-76D9-DCEC-7190-6CB0CCBFB284}"/>
              </a:ext>
            </a:extLst>
          </p:cNvPr>
          <p:cNvCxnSpPr>
            <a:cxnSpLocks/>
          </p:cNvCxnSpPr>
          <p:nvPr/>
        </p:nvCxnSpPr>
        <p:spPr>
          <a:xfrm flipH="1">
            <a:off x="1071716" y="3370006"/>
            <a:ext cx="413938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0288C94E-7CC5-5254-CD9D-1F4B1CF50FEF}"/>
              </a:ext>
            </a:extLst>
          </p:cNvPr>
          <p:cNvCxnSpPr>
            <a:cxnSpLocks/>
          </p:cNvCxnSpPr>
          <p:nvPr/>
        </p:nvCxnSpPr>
        <p:spPr>
          <a:xfrm flipH="1">
            <a:off x="6947554" y="5309419"/>
            <a:ext cx="1390201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90D72609-A0E2-9F88-08AF-323DB93F1621}"/>
              </a:ext>
            </a:extLst>
          </p:cNvPr>
          <p:cNvCxnSpPr>
            <a:cxnSpLocks/>
          </p:cNvCxnSpPr>
          <p:nvPr/>
        </p:nvCxnSpPr>
        <p:spPr>
          <a:xfrm flipH="1">
            <a:off x="3988664" y="4338483"/>
            <a:ext cx="4273250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16247A6C-444D-4718-A523-86EDA11F3D8B}"/>
              </a:ext>
            </a:extLst>
          </p:cNvPr>
          <p:cNvCxnSpPr>
            <a:cxnSpLocks/>
          </p:cNvCxnSpPr>
          <p:nvPr/>
        </p:nvCxnSpPr>
        <p:spPr>
          <a:xfrm flipH="1">
            <a:off x="589935" y="4367980"/>
            <a:ext cx="2540206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F9BC5551-8AFA-4AE7-77E4-B36A656F375A}"/>
              </a:ext>
            </a:extLst>
          </p:cNvPr>
          <p:cNvCxnSpPr>
            <a:cxnSpLocks/>
          </p:cNvCxnSpPr>
          <p:nvPr/>
        </p:nvCxnSpPr>
        <p:spPr>
          <a:xfrm flipH="1">
            <a:off x="3382297" y="5311877"/>
            <a:ext cx="267605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8B78E4F2-9E9F-4CEB-3473-46144CCB2235}"/>
              </a:ext>
            </a:extLst>
          </p:cNvPr>
          <p:cNvCxnSpPr>
            <a:cxnSpLocks/>
          </p:cNvCxnSpPr>
          <p:nvPr/>
        </p:nvCxnSpPr>
        <p:spPr>
          <a:xfrm flipH="1">
            <a:off x="589935" y="5309419"/>
            <a:ext cx="2080415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BDD931D3-71F0-1A48-37A2-D6D64C43346E}"/>
              </a:ext>
            </a:extLst>
          </p:cNvPr>
          <p:cNvCxnSpPr>
            <a:cxnSpLocks/>
          </p:cNvCxnSpPr>
          <p:nvPr/>
        </p:nvCxnSpPr>
        <p:spPr>
          <a:xfrm flipH="1">
            <a:off x="6322142" y="6315598"/>
            <a:ext cx="1939772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40699F99-2FEA-E5F8-B0BE-FA5F985AAB38}"/>
              </a:ext>
            </a:extLst>
          </p:cNvPr>
          <p:cNvCxnSpPr>
            <a:cxnSpLocks/>
          </p:cNvCxnSpPr>
          <p:nvPr/>
        </p:nvCxnSpPr>
        <p:spPr>
          <a:xfrm flipH="1">
            <a:off x="2062815" y="6315598"/>
            <a:ext cx="345968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C9605718-323C-878C-2758-7E2C3094FBB3}"/>
              </a:ext>
            </a:extLst>
          </p:cNvPr>
          <p:cNvSpPr txBox="1"/>
          <p:nvPr/>
        </p:nvSpPr>
        <p:spPr>
          <a:xfrm>
            <a:off x="443940" y="51271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كل واحد فيكم يقرأ لزميله بشكل هامس. سأمر بين الصفوف لأستمع لقراءاتكم. </a:t>
            </a:r>
          </a:p>
        </p:txBody>
      </p:sp>
      <p:pic>
        <p:nvPicPr>
          <p:cNvPr id="22" name="Image 21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3AC934CB-AAF9-D30F-ABDF-53E08534D0B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37" y="376741"/>
            <a:ext cx="843343" cy="62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93176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7ACB9-73D7-2B98-C4BA-FD6C233FA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865E4D6-56D5-5EC7-9022-D85DEBF9D11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AA50912-FF3E-4E64-E10F-15218AB9AAF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BFB2CDD-96FE-241C-44BC-37DEC8DF047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0413C2-68D3-3E4D-CB98-AC52B95836B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4CE5599-4872-E281-D9AC-B49544788D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9BE3E0C-2EFD-889E-8267-061138094C9F}"/>
              </a:ext>
            </a:extLst>
          </p:cNvPr>
          <p:cNvSpPr txBox="1"/>
          <p:nvPr/>
        </p:nvSpPr>
        <p:spPr>
          <a:xfrm>
            <a:off x="422071" y="378981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عودوا  إلى النص وابحثوا عن الكلمة.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5A0A5F3-BC4B-9DF1-9E69-B5D674367BC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AF4F1C62-4046-8777-8691-6CE3347BD6A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075789B-51C9-71B9-56E8-AFF003AC338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63135BA-D105-B7DF-B28F-78083C3BB29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6EFF8B9-ADE3-919F-CC9B-BCBB0A055B2F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تمارين كتابية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8285151-F56C-29FC-EB1B-C7141B6A408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EE1537A4-D782-2CC7-911E-1F9C375BA50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6915518-DA43-AA87-4496-09F3E5EDB50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D114DDE-B1CC-1135-A330-E2FADB191E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445" y="2872227"/>
            <a:ext cx="5869110" cy="135584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134DA86-9C25-514A-65EC-5A1BCA5E062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0702" y="348084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39954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7CB4D-1C29-2D5F-9115-288FBFB11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E0CBBE-50F8-F8E4-1595-C36E0AF4B4EF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D1565D-41A6-DDDC-AB62-818D5C0A720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631EF78-66C6-F19A-5156-C61753A9971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CDB5DA4-6EB6-44BA-20A6-2CC55D3FE89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178471C-A613-03D0-539E-5D007BFEF5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00EB31C-40BA-0DD9-BBD3-220D54A82EAF}"/>
              </a:ext>
            </a:extLst>
          </p:cNvPr>
          <p:cNvSpPr txBox="1"/>
          <p:nvPr/>
        </p:nvSpPr>
        <p:spPr>
          <a:xfrm>
            <a:off x="390216" y="48716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ذُكِرَتْ كَلِمَةُ " حَديقَة" في النَّصِّ: 3 مَرّاتٍ. 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17BC725-E11A-81FC-2F7F-552306967D3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8150B0AA-EFEC-3195-886C-260E27D2D82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26DC5E27-2251-73B1-4E21-10D0CAED039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C6D8EB4-2430-9E43-4968-926A287BCCD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DA92A17-420D-C00F-3525-D8D73918ED6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تمارين كتابية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C6503F2-A649-94A5-EDB9-55E2E1F42B4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E7313DB-C6BD-7EF9-8F8B-2B1894EDC04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40D35EC-2F99-8509-649A-37BE0E29ED8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2907A39-76FA-7E77-2FA8-EEC2DC8393AE}"/>
              </a:ext>
            </a:extLst>
          </p:cNvPr>
          <p:cNvGrpSpPr/>
          <p:nvPr/>
        </p:nvGrpSpPr>
        <p:grpSpPr>
          <a:xfrm>
            <a:off x="362309" y="2108333"/>
            <a:ext cx="8302580" cy="2418672"/>
            <a:chOff x="364824" y="2108333"/>
            <a:chExt cx="8302580" cy="2418672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FAD0F43-CFC8-3869-5978-50EC744D9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4824" y="2108333"/>
              <a:ext cx="8302580" cy="2418672"/>
            </a:xfrm>
            <a:prstGeom prst="rect">
              <a:avLst/>
            </a:prstGeom>
          </p:spPr>
        </p:pic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0C0C0D69-B703-2459-572A-327AB83321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94309" y="2743530"/>
              <a:ext cx="549104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1AA4C9A3-8162-FAE7-44DF-797445C3C7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94969" y="3584190"/>
              <a:ext cx="549104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50C0C03B-FCEA-351B-1ADB-B51D4AA419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30262" y="4365853"/>
              <a:ext cx="549104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931D2DC9-8E11-CF1F-0961-99B30F451C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787" y="4881653"/>
            <a:ext cx="5425910" cy="9221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0953643-091C-E6A5-7AB8-F72006C369B0}"/>
              </a:ext>
            </a:extLst>
          </p:cNvPr>
          <p:cNvSpPr txBox="1"/>
          <p:nvPr/>
        </p:nvSpPr>
        <p:spPr>
          <a:xfrm>
            <a:off x="2415251" y="4845982"/>
            <a:ext cx="4139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6329219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78306-0EB2-1FA5-7C81-C97BDD88D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217976B-2CB0-F46A-A643-AADFD151BC7A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7828F76-45FC-17E4-BD21-2F020B806095}"/>
              </a:ext>
            </a:extLst>
          </p:cNvPr>
          <p:cNvGrpSpPr/>
          <p:nvPr/>
        </p:nvGrpSpPr>
        <p:grpSpPr>
          <a:xfrm>
            <a:off x="362309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C15146E-6FF7-A09B-D778-2E3E2CB0137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0ABCAAA-14DB-7CF2-F414-7F1AEA8A8A9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A664AB-445F-3334-ABB4-C09CC7F4E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A0FA7F-8D48-497D-6D19-BC42875AAE09}"/>
              </a:ext>
            </a:extLst>
          </p:cNvPr>
          <p:cNvSpPr txBox="1"/>
          <p:nvPr/>
        </p:nvSpPr>
        <p:spPr>
          <a:xfrm>
            <a:off x="422071" y="378981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سنجيب عن أسئلة النشاط3. من يسقي الأزهار؟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قراءة هامسة وضعوا سطرا تحت ما يدل على الجواب.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1BFF95C-5121-F52B-42A2-EEFEEDEDB87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8DEA652-C043-2975-A033-EFE392F83C1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5668876-65AE-F664-9195-7E24A94D1CA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E04E0B0-A002-D90E-03FD-349EFF35933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2CCBC7D-41F5-58C5-405B-E969D94C157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تمارين كتابية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2595DEB-56FD-45C8-263D-664C6332BA6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C6EC246-ECAE-35C6-B1A7-AAB42B6B347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D4EE161-C911-AAB7-A000-0635DA52933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11152AB3-5610-04A7-B8B2-337D9D9F57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221" y="1487433"/>
            <a:ext cx="4667799" cy="130921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0FB059E-4020-194E-ACA0-93714FB3B2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11" r="1588" b="34305"/>
          <a:stretch/>
        </p:blipFill>
        <p:spPr>
          <a:xfrm>
            <a:off x="416552" y="4315330"/>
            <a:ext cx="8464724" cy="935096"/>
          </a:xfrm>
          <a:prstGeom prst="rect">
            <a:avLst/>
          </a:prstGeom>
        </p:spPr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D229AEDF-91A3-BF22-EA00-FFC4B197C6A8}"/>
              </a:ext>
            </a:extLst>
          </p:cNvPr>
          <p:cNvSpPr/>
          <p:nvPr/>
        </p:nvSpPr>
        <p:spPr>
          <a:xfrm>
            <a:off x="6945282" y="2030406"/>
            <a:ext cx="324464" cy="215862"/>
          </a:xfrm>
          <a:prstGeom prst="leftArrow">
            <a:avLst>
              <a:gd name="adj1" fmla="val 100000"/>
              <a:gd name="adj2" fmla="val 50000"/>
            </a:avLst>
          </a:prstGeom>
          <a:solidFill>
            <a:srgbClr val="1F4E7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81EB168-8E37-CC6C-331E-D1036A65CD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01" y="331855"/>
            <a:ext cx="1262108" cy="70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52358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569A5-B89B-DFF0-8DA9-E36770759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03CCE82-F05F-591F-614D-97864592FC3C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5192E4C-87B5-78C1-6E71-977443EED2A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8A44FE8-949D-5A01-DABD-826F5CB85D4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A829AFE-BA71-F322-F14F-68789F38137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4F0D533-373C-BDDE-60E7-889E42B36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13BBD5-7DE5-D0F7-B272-9726D63570C1}"/>
              </a:ext>
            </a:extLst>
          </p:cNvPr>
          <p:cNvSpPr txBox="1"/>
          <p:nvPr/>
        </p:nvSpPr>
        <p:spPr>
          <a:xfrm>
            <a:off x="422071" y="37898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34E788D-DD6B-177B-AA6B-49C7AFBDE50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513317DA-91E1-37A8-9A91-0F06E96BCA0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EE0F40FA-5D03-068B-437C-8F9B602E1CF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2CEF9DC-503B-59D4-8E36-AA72E6B1074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9924C80-3738-9709-2DCA-B73EFF9697B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تمارين كتابية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642EEB5-6559-CFE8-3E91-A807781F03E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13CE4F42-631E-7F4A-196B-5FD1ED36ECD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E18C1E4-1D26-FB65-6770-3F8DD59C081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5DC4B45A-C210-3186-8CA9-F68D832B585B}"/>
              </a:ext>
            </a:extLst>
          </p:cNvPr>
          <p:cNvGrpSpPr/>
          <p:nvPr/>
        </p:nvGrpSpPr>
        <p:grpSpPr>
          <a:xfrm>
            <a:off x="-62427" y="4915971"/>
            <a:ext cx="8869500" cy="935096"/>
            <a:chOff x="-62427" y="4915971"/>
            <a:chExt cx="8869500" cy="93509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CEB5CB6-5A99-98BE-4066-23D9831537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611" r="1588" b="34305"/>
            <a:stretch/>
          </p:blipFill>
          <p:spPr>
            <a:xfrm>
              <a:off x="342349" y="4915971"/>
              <a:ext cx="8464724" cy="935096"/>
            </a:xfrm>
            <a:prstGeom prst="rect">
              <a:avLst/>
            </a:prstGeom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84C4D46E-9E00-5FDA-50D0-F851BEBABDA3}"/>
                </a:ext>
              </a:extLst>
            </p:cNvPr>
            <p:cNvSpPr txBox="1"/>
            <p:nvPr/>
          </p:nvSpPr>
          <p:spPr>
            <a:xfrm>
              <a:off x="-62427" y="5086440"/>
              <a:ext cx="460149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defRPr/>
              </a:pPr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اَلْأَبُ</a:t>
              </a:r>
              <a:r>
                <a:rPr lang="ar-MA" sz="32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هُوَ </a:t>
              </a:r>
              <a:r>
                <a:rPr lang="ar-SA" sz="32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32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لَّذي يَسْقي </a:t>
              </a:r>
              <a:r>
                <a:rPr lang="ar-SA" sz="32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3200" b="1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لْأزْهارَ</a:t>
              </a:r>
              <a:r>
                <a:rPr lang="ar-MA" sz="32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  <a:endParaRPr lang="f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7CDB2A6-C75F-88BD-E58D-F4F5CB1F9E4C}"/>
              </a:ext>
            </a:extLst>
          </p:cNvPr>
          <p:cNvGrpSpPr/>
          <p:nvPr/>
        </p:nvGrpSpPr>
        <p:grpSpPr>
          <a:xfrm>
            <a:off x="362309" y="1984883"/>
            <a:ext cx="8302580" cy="1909078"/>
            <a:chOff x="362309" y="1984883"/>
            <a:chExt cx="8302580" cy="1909078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87840EA-8858-202E-B749-6DF05EEEB2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2309" y="1984883"/>
              <a:ext cx="8302580" cy="1909078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</p:pic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1CBD024E-4491-3AA8-2C5C-D6F20B6E9F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4086" y="2522361"/>
              <a:ext cx="2028526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8906651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1DE65-3242-9509-F239-5847118F1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51806C6-D3CE-B945-7E2E-469C064FC85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AC7322-5B27-FED3-C29D-AF99E4FA33A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343A22-147F-88E3-5BBD-C797F4F712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A2BC1DE-5A36-B289-7799-933B74F092B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9BC5481-5E82-8482-5B8F-93160F8AA9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5392B03-DBB8-3A2C-1647-7EA4120D3B23}"/>
              </a:ext>
            </a:extLst>
          </p:cNvPr>
          <p:cNvSpPr txBox="1"/>
          <p:nvPr/>
        </p:nvSpPr>
        <p:spPr>
          <a:xfrm>
            <a:off x="422071" y="378981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أين تزرع الأسرة الخضروات؟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قراءة هامسة وضعوا سطرا تحت ما يدل على الجواب.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1449DE2-B782-255E-09CF-CD67FED85B5B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65EF728D-B267-13B0-03D9-4A3ABE8426F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2EEA0D6-00C2-85AA-CD53-9F1B00C1E1D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80F4F0E-6A93-4312-3ECB-18A967D6BEB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E8B6518-535F-F89B-83D0-998577DA9B2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تمارين كتابية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B41F540-EC3D-D180-EEA3-D438173F613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1A3BF114-9804-5CDF-3711-CF84E9A3ECE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7940768-8AC9-7699-3AB9-2209E5F5643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57CBDA3F-7675-5A30-EED2-2374B54144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100" y="1741120"/>
            <a:ext cx="4667799" cy="130921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C4AFE3B5-94CA-8DE8-4DF2-6A6D39818093}"/>
              </a:ext>
            </a:extLst>
          </p:cNvPr>
          <p:cNvSpPr/>
          <p:nvPr/>
        </p:nvSpPr>
        <p:spPr>
          <a:xfrm>
            <a:off x="6893952" y="2661776"/>
            <a:ext cx="324464" cy="245806"/>
          </a:xfrm>
          <a:prstGeom prst="leftArrow">
            <a:avLst/>
          </a:prstGeom>
          <a:solidFill>
            <a:srgbClr val="1F4E7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025343C-A276-3C01-B023-62C31E71FD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76"/>
          <a:stretch/>
        </p:blipFill>
        <p:spPr>
          <a:xfrm>
            <a:off x="421103" y="4219445"/>
            <a:ext cx="8410380" cy="100771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ED74C22-A933-8064-3160-F0C3FBEFEB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03" y="331657"/>
            <a:ext cx="1262108" cy="70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02320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BC790-33C7-6F2F-6FE1-8C4BDAD16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E04A8F0-C1EF-9FBB-0AA9-7E5404848CC4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A327413-2747-44EB-8B45-10B0B5240C9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0FF8D6-E99C-4A4B-5B01-214A8191CBA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26B595-4CE4-F93D-7271-F1F2553937E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2700CB-3F51-8546-D0B9-AA655D81D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DF1C8E3-2427-FF6D-7910-432ADEB36272}"/>
              </a:ext>
            </a:extLst>
          </p:cNvPr>
          <p:cNvSpPr txBox="1"/>
          <p:nvPr/>
        </p:nvSpPr>
        <p:spPr>
          <a:xfrm>
            <a:off x="422071" y="37898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EF7BEC5-EF37-7576-A5A3-86A28E05570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922F644C-CAB1-6A3A-460B-4A1B77C87A2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E3DF87B-2EE8-C7F6-126D-D9ECC782A33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CA4D492-FB17-D699-351A-9A857E8B9B6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AF5769EC-C854-F1D4-CB96-D55F2DF0FD8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تمارين كتابية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B38D92C-16D2-6992-059F-1A0B150AF18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D34530B-D687-75F4-DBED-7098A688DA8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C1D5C1D-F437-52B7-BA58-BB813AAF0C4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A285E155-7383-5733-99B5-C170D334FC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76"/>
          <a:stretch/>
        </p:blipFill>
        <p:spPr>
          <a:xfrm>
            <a:off x="393982" y="4934499"/>
            <a:ext cx="8410380" cy="100771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0E6DAF0-ADC4-D401-F0B4-729E13C05832}"/>
              </a:ext>
            </a:extLst>
          </p:cNvPr>
          <p:cNvSpPr/>
          <p:nvPr/>
        </p:nvSpPr>
        <p:spPr>
          <a:xfrm>
            <a:off x="659694" y="5218024"/>
            <a:ext cx="4945626" cy="277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B01E718-7560-DF34-5B8D-E93D6CEA906B}"/>
              </a:ext>
            </a:extLst>
          </p:cNvPr>
          <p:cNvSpPr txBox="1"/>
          <p:nvPr/>
        </p:nvSpPr>
        <p:spPr>
          <a:xfrm>
            <a:off x="531383" y="5064613"/>
            <a:ext cx="46014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تَزْرَعُ </a:t>
            </a:r>
            <a:r>
              <a:rPr lang="ar-S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لْأُسْرَةُ </a:t>
            </a:r>
            <a:r>
              <a:rPr lang="ar-S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لْخُضْرَواتِ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جُزْءٍ مِنَ </a:t>
            </a:r>
            <a:r>
              <a:rPr lang="ar-S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لْحَديقَةِ.  </a:t>
            </a:r>
            <a:endParaRPr lang="fr-MA" sz="32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DCB699D-A0EA-78D0-8967-43C7F3D10A48}"/>
              </a:ext>
            </a:extLst>
          </p:cNvPr>
          <p:cNvGrpSpPr/>
          <p:nvPr/>
        </p:nvGrpSpPr>
        <p:grpSpPr>
          <a:xfrm>
            <a:off x="393982" y="1798071"/>
            <a:ext cx="8302580" cy="1909078"/>
            <a:chOff x="362309" y="2535490"/>
            <a:chExt cx="8302580" cy="1909078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53C4B7A-E47E-7202-84FB-7B9864120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2309" y="2535490"/>
              <a:ext cx="8302580" cy="1909078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</p:pic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E8CA46A5-07F5-EE71-104C-6F08BF09AC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94969" y="3721897"/>
              <a:ext cx="3009650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5025190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AEF14-3B82-F1BC-4E88-18C00C685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C59828B-08B8-AE46-AD8F-B59DFC6D887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C477AEE-7680-6856-B5FE-D30EE89FCF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9866F81-6A7F-0E7F-1BBE-C161DA8E3C3C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C55D3E9-6B5B-4E18-E7CC-4E0EF2837802}"/>
              </a:ext>
            </a:extLst>
          </p:cNvPr>
          <p:cNvGrpSpPr/>
          <p:nvPr/>
        </p:nvGrpSpPr>
        <p:grpSpPr>
          <a:xfrm>
            <a:off x="369761" y="1989584"/>
            <a:ext cx="8168503" cy="3231654"/>
            <a:chOff x="369761" y="1989584"/>
            <a:chExt cx="8168503" cy="3231654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5DD5C43-6919-BCD9-6B3C-3A37E5EA34A3}"/>
                </a:ext>
              </a:extLst>
            </p:cNvPr>
            <p:cNvSpPr txBox="1"/>
            <p:nvPr/>
          </p:nvSpPr>
          <p:spPr>
            <a:xfrm>
              <a:off x="1388824" y="1989584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C330DD1-0CF5-13BC-6570-567A2F2B62F0}"/>
                </a:ext>
              </a:extLst>
            </p:cNvPr>
            <p:cNvSpPr txBox="1"/>
            <p:nvPr/>
          </p:nvSpPr>
          <p:spPr>
            <a:xfrm>
              <a:off x="369761" y="3313023"/>
              <a:ext cx="8168503" cy="1908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66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</a:t>
              </a:r>
            </a:p>
            <a:p>
              <a:pPr algn="ctr" rtl="1"/>
              <a:r>
                <a:rPr lang="ar-MA" sz="2400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الجملة الاسمية -  تحويلات حسب الضمائر</a:t>
              </a:r>
            </a:p>
            <a:p>
              <a:pPr algn="ctr"/>
              <a:endPara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401851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8DB5D-41A9-F9AD-EB12-A3BA99CA1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957B06E-3CF8-5A28-06DC-8E0C6FA29DC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EB3DA1-A963-7D09-FA73-09A6808B4CA2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0C276F9-14B6-E9A5-CDFC-22FDA7FE221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5BE0E64-96EA-1CBA-B248-2359EAFD4A7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37F8FBA-017D-C029-DFA5-1E265D9AD9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3CF0C2-5B8E-3FE8-30EC-318FCF498F66}"/>
              </a:ext>
            </a:extLst>
          </p:cNvPr>
          <p:cNvSpPr txBox="1"/>
          <p:nvPr/>
        </p:nvSpPr>
        <p:spPr>
          <a:xfrm>
            <a:off x="422071" y="44601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دفاتركم. ستنجزون تمارين حول ما تعلمتموه هذا الأسبوع.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A39F4D1-D34B-220E-BF50-ADD7B763757C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CB9FC6F-F027-7B0E-6B89-244A30572653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69183FFE-71F9-E198-9D43-80DBEE477FC9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645D2441-DEA2-8DA8-B673-F0CBE21BDA3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046CF8C3-DA14-650C-C2BD-D0E180E4EDC2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E9D91DF0-2F99-2C41-4493-DE8692BF756D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0160A7C7-A0C3-45B0-59B9-8F9D1AA0E86A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02A4E3B-7395-E059-9FC3-0E15957941CB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1293291-DE94-B6F1-6C67-0E03A39FDCCD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32CE93A-0D83-FD73-F2C1-F293C43414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085"/>
          <a:stretch/>
        </p:blipFill>
        <p:spPr>
          <a:xfrm>
            <a:off x="3249481" y="2479447"/>
            <a:ext cx="2645037" cy="215154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10366091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23B2F-F1B2-A5B9-2CA0-305071EDE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92B91CE-DDB4-CB2A-D353-8673FB200C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4ACE245-7085-4A3A-9409-05F9FDF76C18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E79F628-5C0F-3382-F4F8-E1024DBBBE7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5B1C3ED-B307-ADD9-7EBF-0F5DF854D7B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093484E-DA91-DEB7-9914-1FE57F10E1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65082AD3-29A9-7330-8058-673BE41EA68E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D562D6B1-F339-5DCB-4AB1-3B95DB5BEB36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76C9FAA4-DAB4-D545-D26A-521F7C5C409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A1388AB4-27C1-6077-D2F4-F7C8C42D84C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7B823C93-95DD-07A2-669C-5E12979D244F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E520ED6F-7307-2D24-B19E-C83DD2D224B5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B1CD88FD-349A-5691-7FE1-098727417FF3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A1E89D1-D8FA-00CA-ECDB-536275CB645A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5F2B197-DCB5-255F-7789-36D481DE7389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24DABB5-FAE8-E866-9E47-EB6B1B2933B0}"/>
              </a:ext>
            </a:extLst>
          </p:cNvPr>
          <p:cNvSpPr/>
          <p:nvPr/>
        </p:nvSpPr>
        <p:spPr>
          <a:xfrm>
            <a:off x="5342550" y="1882635"/>
            <a:ext cx="3282687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اَلْحَديقَةُ...........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14E3E37-BBA6-E744-C467-9C702D60AD16}"/>
              </a:ext>
            </a:extLst>
          </p:cNvPr>
          <p:cNvSpPr/>
          <p:nvPr/>
        </p:nvSpPr>
        <p:spPr>
          <a:xfrm>
            <a:off x="446195" y="1882635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مُخْضَرَّةٌ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8ABA1FA-8A86-C905-56D1-9632DB1131E6}"/>
              </a:ext>
            </a:extLst>
          </p:cNvPr>
          <p:cNvSpPr/>
          <p:nvPr/>
        </p:nvSpPr>
        <p:spPr>
          <a:xfrm>
            <a:off x="2688261" y="1880832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مُخْضَرٌّ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F0C92FE-BDFD-CE48-FB6F-39CCA43DF9E8}"/>
              </a:ext>
            </a:extLst>
          </p:cNvPr>
          <p:cNvSpPr txBox="1"/>
          <p:nvPr/>
        </p:nvSpPr>
        <p:spPr>
          <a:xfrm>
            <a:off x="446195" y="484812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الجمل،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وأتمموا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بالكلمة المناسبة: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F8E5008-16B1-34EA-DDC0-4AA01A8C8583}"/>
              </a:ext>
            </a:extLst>
          </p:cNvPr>
          <p:cNvSpPr/>
          <p:nvPr/>
        </p:nvSpPr>
        <p:spPr>
          <a:xfrm>
            <a:off x="5342550" y="3535482"/>
            <a:ext cx="3282687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اَلْفَلّاحُ...........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A508E1A-5FB0-24EA-9DFB-82A096741E64}"/>
              </a:ext>
            </a:extLst>
          </p:cNvPr>
          <p:cNvSpPr/>
          <p:nvPr/>
        </p:nvSpPr>
        <p:spPr>
          <a:xfrm>
            <a:off x="2688262" y="3535482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مُجِدٌّ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DB99128-D23E-E31A-05B4-D3147435882C}"/>
              </a:ext>
            </a:extLst>
          </p:cNvPr>
          <p:cNvSpPr/>
          <p:nvPr/>
        </p:nvSpPr>
        <p:spPr>
          <a:xfrm>
            <a:off x="446195" y="3553091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مُجِدَّةٌ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F3B8575-CB13-AA0A-A7D7-63A9E86A8161}"/>
              </a:ext>
            </a:extLst>
          </p:cNvPr>
          <p:cNvSpPr/>
          <p:nvPr/>
        </p:nvSpPr>
        <p:spPr>
          <a:xfrm>
            <a:off x="5342550" y="5205938"/>
            <a:ext cx="3282687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اَلْمُغامَرَةُ...........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C2A12C5-42D8-D6D4-4D29-BC3FA2830D14}"/>
              </a:ext>
            </a:extLst>
          </p:cNvPr>
          <p:cNvSpPr/>
          <p:nvPr/>
        </p:nvSpPr>
        <p:spPr>
          <a:xfrm>
            <a:off x="2688262" y="5205938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رائِعٌ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213A3B45-4CFA-928C-57D9-22DCE57C5616}"/>
              </a:ext>
            </a:extLst>
          </p:cNvPr>
          <p:cNvSpPr/>
          <p:nvPr/>
        </p:nvSpPr>
        <p:spPr>
          <a:xfrm>
            <a:off x="446195" y="5223547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رائِعَةٌ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517009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DAA97-C471-C7E7-D393-77EFAC62A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E44D44D-67DA-0622-7099-6B8C33DF013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048E45D-DE49-3990-5D65-27E0EAF515B9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6062153-CD84-A16D-47F8-766A0F9FB54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7CE9ACE-6638-0111-B4A1-90ACB4B3662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95D74B4-8DCD-4907-E79F-AF3EF3429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51C84432-E0CB-EB13-43BD-7AEEAB91BE0C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0BDA7971-76D1-65C5-ABD6-60FAA671EF5B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2E3B412E-3684-4690-253A-77200B4BE358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CC2DA4AA-6039-627B-7B86-4714205E969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5B39EAD1-EF5F-E10B-3A2A-2CEDFF77DCC4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7625B984-FA06-627E-458A-8AD523936962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64C60140-D263-CD3F-14A2-90F6B3909F27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0727C50-1141-4D21-0583-C6EE7F5FFE05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FA7F688-250B-E5B1-DBD2-521644EB5AF7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9582CCA-F675-8EFD-76BF-847973F85B84}"/>
              </a:ext>
            </a:extLst>
          </p:cNvPr>
          <p:cNvSpPr/>
          <p:nvPr/>
        </p:nvSpPr>
        <p:spPr>
          <a:xfrm>
            <a:off x="5342550" y="1882635"/>
            <a:ext cx="3282687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اَلْحَديقَةُ مُخْضَرَّةٌ.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A7DDE6D-69A8-4F30-5159-DF028FD402C6}"/>
              </a:ext>
            </a:extLst>
          </p:cNvPr>
          <p:cNvSpPr/>
          <p:nvPr/>
        </p:nvSpPr>
        <p:spPr>
          <a:xfrm>
            <a:off x="446195" y="1882635"/>
            <a:ext cx="1990403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مُخْضَرَّةٌ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E889C5F-452A-967F-7734-3E755A265C87}"/>
              </a:ext>
            </a:extLst>
          </p:cNvPr>
          <p:cNvSpPr/>
          <p:nvPr/>
        </p:nvSpPr>
        <p:spPr>
          <a:xfrm>
            <a:off x="2688261" y="1880832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مُخْضَرٌّ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8756888-43A1-FF09-6C6F-2A8CA1C12D10}"/>
              </a:ext>
            </a:extLst>
          </p:cNvPr>
          <p:cNvSpPr txBox="1"/>
          <p:nvPr/>
        </p:nvSpPr>
        <p:spPr>
          <a:xfrm>
            <a:off x="422071" y="52574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1FF0CB7-1B89-486E-D06E-35437182C85C}"/>
              </a:ext>
            </a:extLst>
          </p:cNvPr>
          <p:cNvSpPr/>
          <p:nvPr/>
        </p:nvSpPr>
        <p:spPr>
          <a:xfrm>
            <a:off x="5342550" y="3535482"/>
            <a:ext cx="3282687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اَلْفَـــــــــلّاحُ  مُــــجِدٌّ.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2379C32-BA38-A7FD-491F-6BED9DFB1FC7}"/>
              </a:ext>
            </a:extLst>
          </p:cNvPr>
          <p:cNvSpPr/>
          <p:nvPr/>
        </p:nvSpPr>
        <p:spPr>
          <a:xfrm>
            <a:off x="2688262" y="3535482"/>
            <a:ext cx="1990403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مُجِدٌّ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66939FD-957E-53D1-5463-32B273CA3DA0}"/>
              </a:ext>
            </a:extLst>
          </p:cNvPr>
          <p:cNvSpPr/>
          <p:nvPr/>
        </p:nvSpPr>
        <p:spPr>
          <a:xfrm>
            <a:off x="446195" y="3553091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مُجِدَّةٌ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3A341D7-E175-FA82-2353-26FA3E81D0AD}"/>
              </a:ext>
            </a:extLst>
          </p:cNvPr>
          <p:cNvSpPr/>
          <p:nvPr/>
        </p:nvSpPr>
        <p:spPr>
          <a:xfrm>
            <a:off x="5342550" y="5205938"/>
            <a:ext cx="3282687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اَلْمُغامَرَةُ رائِـــــعَةٌ.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056525C-965F-687D-59FD-1C04853BE576}"/>
              </a:ext>
            </a:extLst>
          </p:cNvPr>
          <p:cNvSpPr/>
          <p:nvPr/>
        </p:nvSpPr>
        <p:spPr>
          <a:xfrm>
            <a:off x="2688262" y="5205938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رائِعٌ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33799F2-6096-B68D-63F1-D10D32AEE119}"/>
              </a:ext>
            </a:extLst>
          </p:cNvPr>
          <p:cNvSpPr/>
          <p:nvPr/>
        </p:nvSpPr>
        <p:spPr>
          <a:xfrm>
            <a:off x="446195" y="5223547"/>
            <a:ext cx="1990403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رائِعَةٌ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64D6076C-C90C-1684-F725-C6531F23CEE9}"/>
              </a:ext>
            </a:extLst>
          </p:cNvPr>
          <p:cNvCxnSpPr/>
          <p:nvPr/>
        </p:nvCxnSpPr>
        <p:spPr>
          <a:xfrm flipH="1">
            <a:off x="3057832" y="1671484"/>
            <a:ext cx="1111045" cy="120936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87E64AF2-0657-AF73-4294-D0ADF146CDC9}"/>
              </a:ext>
            </a:extLst>
          </p:cNvPr>
          <p:cNvCxnSpPr/>
          <p:nvPr/>
        </p:nvCxnSpPr>
        <p:spPr>
          <a:xfrm flipH="1">
            <a:off x="689752" y="3365348"/>
            <a:ext cx="1111045" cy="120936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4DDDB34-311D-CCD9-8239-C5224490DE3B}"/>
              </a:ext>
            </a:extLst>
          </p:cNvPr>
          <p:cNvCxnSpPr/>
          <p:nvPr/>
        </p:nvCxnSpPr>
        <p:spPr>
          <a:xfrm flipH="1">
            <a:off x="3072574" y="4986753"/>
            <a:ext cx="1111045" cy="120936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646721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98156-67A7-AE14-614D-A9F73FE6C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D4D8797-B64F-4E4D-56C5-543FBE31DA0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DF9CB-3688-8BCD-946A-18117B45B396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7E038D2-3DBA-D38E-C417-DBDC0C17922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7AF7416-60D8-E5ED-72D3-F9A8F59B83A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254E88F-2500-8FD2-0BF4-99585DF28F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2950EB-D058-40A9-85E7-2B59E72F40AD}"/>
              </a:ext>
            </a:extLst>
          </p:cNvPr>
          <p:cNvSpPr txBox="1"/>
          <p:nvPr/>
        </p:nvSpPr>
        <p:spPr>
          <a:xfrm>
            <a:off x="422071" y="44601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رتبوا الكلمات لتكوين جملة.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9865EAB-F52B-CD32-A5BF-DE61549D8172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3028DC5-7582-B034-43D4-1727CDF7DE1E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2C0B166D-26D2-AE31-4182-4E10C5C47ED8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11AF609A-8392-8624-8700-A669685D5200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5BE87B2D-5AC7-AA1C-F28F-39A5B4631487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208759CE-9679-5AA2-D20C-8E3F04332055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280DC3E-8581-E814-FBB1-62CFB7C0AD86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A4319AB-9997-3AAD-25EA-CAF067929427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08E1DF0-2DDC-8DE2-6D55-95FFD71526FD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59E575C-9F37-C4BD-3FE6-EDA936F43F4E}"/>
              </a:ext>
            </a:extLst>
          </p:cNvPr>
          <p:cNvSpPr/>
          <p:nvPr/>
        </p:nvSpPr>
        <p:spPr>
          <a:xfrm>
            <a:off x="2563563" y="1752224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اَلرِّحْلَةُ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FEA99F3-838F-CD3D-E273-B6FCB934C4C3}"/>
              </a:ext>
            </a:extLst>
          </p:cNvPr>
          <p:cNvSpPr/>
          <p:nvPr/>
        </p:nvSpPr>
        <p:spPr>
          <a:xfrm>
            <a:off x="4863120" y="1748462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مُمْتِعَةٌ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F70AD30-4CF7-1B49-B2C6-B878A797B93B}"/>
              </a:ext>
            </a:extLst>
          </p:cNvPr>
          <p:cNvSpPr/>
          <p:nvPr/>
        </p:nvSpPr>
        <p:spPr>
          <a:xfrm>
            <a:off x="2535819" y="4020650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اَلْأَزْهارُ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DE25FE4-EA12-4C9F-DAA4-2A27821404F9}"/>
              </a:ext>
            </a:extLst>
          </p:cNvPr>
          <p:cNvSpPr/>
          <p:nvPr/>
        </p:nvSpPr>
        <p:spPr>
          <a:xfrm>
            <a:off x="5036183" y="4079632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مُلَوَّنَةٌ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BEEDC3F-D415-51AF-E196-2749351F60D9}"/>
              </a:ext>
            </a:extLst>
          </p:cNvPr>
          <p:cNvSpPr txBox="1"/>
          <p:nvPr/>
        </p:nvSpPr>
        <p:spPr>
          <a:xfrm>
            <a:off x="2424722" y="2729411"/>
            <a:ext cx="55994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</a:t>
            </a:r>
            <a:endParaRPr lang="fr-MA" sz="5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D761479-F8C5-9E70-41E4-F1D7EDC609C7}"/>
              </a:ext>
            </a:extLst>
          </p:cNvPr>
          <p:cNvSpPr txBox="1"/>
          <p:nvPr/>
        </p:nvSpPr>
        <p:spPr>
          <a:xfrm>
            <a:off x="2535819" y="5182204"/>
            <a:ext cx="55994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</a:t>
            </a:r>
            <a:endParaRPr lang="fr-MA" sz="5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3C0B970-7832-004A-7DDF-E055AB89B2C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11927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02790-71AB-180F-FD15-B90AB7C17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C4A5B34-87FE-7F64-41B1-089187DC8AF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25D0F9A-FC3C-4DA5-1995-25A6B598FE7E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E6AD766-0C4D-8D49-772E-2BDB91A0DE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9B7C275-C650-9276-47FB-B9BAF048684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BDCA23-CB32-835E-2F20-24941F37A4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A64931-5F5F-89F7-EB52-FB987FD3563B}"/>
              </a:ext>
            </a:extLst>
          </p:cNvPr>
          <p:cNvSpPr txBox="1"/>
          <p:nvPr/>
        </p:nvSpPr>
        <p:spPr>
          <a:xfrm>
            <a:off x="408510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045EA36-59F4-48CF-8710-3C13EB987C8F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975D8406-01EE-5F7F-01EC-A94AD1AFF9F4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0445BC36-3755-4335-F55B-35698796BC6D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819E0711-D589-BE53-A9D9-61ACC96DABA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46692006-DDAC-E031-49FA-6D3F247C2164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0D41666-AAC2-34BE-6F5B-12C6ABEE4D1D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D67F56E2-B79A-750E-C92E-EB889108EA48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8231447-FF66-3BA0-E946-4DB81B17B8E3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85681CA-A45B-5319-64B3-597747F56525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D4A80920-5D05-B73F-DEDD-AD382B361A91}"/>
              </a:ext>
            </a:extLst>
          </p:cNvPr>
          <p:cNvSpPr txBox="1"/>
          <p:nvPr/>
        </p:nvSpPr>
        <p:spPr>
          <a:xfrm>
            <a:off x="408510" y="2026283"/>
            <a:ext cx="55994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اَلرِّحْلَةُ مُمْتِعَةٌ.</a:t>
            </a:r>
            <a:endParaRPr lang="fr-MA" sz="6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58925E8-D84B-4D94-4591-9791140A2507}"/>
              </a:ext>
            </a:extLst>
          </p:cNvPr>
          <p:cNvSpPr txBox="1"/>
          <p:nvPr/>
        </p:nvSpPr>
        <p:spPr>
          <a:xfrm>
            <a:off x="246989" y="4008303"/>
            <a:ext cx="55994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اَلْأَزْهارُ مُلَوَّنَةٌ.</a:t>
            </a:r>
            <a:endParaRPr lang="fr-MA" sz="6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5426978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8DD17-A0E7-97B5-4FC4-B92493D02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825BAA0-0EE3-AAA7-1244-F08208B0CE5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689969E-1674-8BF4-D060-641E011FFA22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D024F56-0C3B-0069-90D7-FD8A13991C5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069E190-B7D7-AC07-AE06-7DE61055C9D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919947A-81F8-7BA2-9805-68EEC3002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CCEF992-4724-88AA-3135-065C02D7CEDF}"/>
              </a:ext>
            </a:extLst>
          </p:cNvPr>
          <p:cNvSpPr txBox="1"/>
          <p:nvPr/>
        </p:nvSpPr>
        <p:spPr>
          <a:xfrm>
            <a:off x="422071" y="33436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 بما يناسب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73A47B3-7B3D-7489-64FB-6C8E2DF9B8A3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0AEF2A54-DE3C-FA2F-8830-C67CC89DFE26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3" name="Groupe 22">
                <a:extLst>
                  <a:ext uri="{FF2B5EF4-FFF2-40B4-BE49-F238E27FC236}">
                    <a16:creationId xmlns:a16="http://schemas.microsoft.com/office/drawing/2014/main" id="{B7B37F12-7F8B-C087-F044-6752B57CBEF4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FD0636EA-5494-D147-A4C1-F03F36BD6F4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70A8688-B5B6-CBE9-DC79-40A2780D8AD8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580480E7-629A-6C4C-338C-227B7B5F7136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C5FFDCB-43DB-66F2-7A44-02B75571E7F4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9A12D4A-70B0-71EF-5A12-4423C9436559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C5E15B8-072D-6531-4E49-075D5919240F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8E1DB2C7-411D-1CAA-49E8-84B41673060A}"/>
              </a:ext>
            </a:extLst>
          </p:cNvPr>
          <p:cNvSpPr txBox="1"/>
          <p:nvPr/>
        </p:nvSpPr>
        <p:spPr>
          <a:xfrm>
            <a:off x="803162" y="3710664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2D63F27-ADAE-6B60-A3CD-6739D93A5289}"/>
              </a:ext>
            </a:extLst>
          </p:cNvPr>
          <p:cNvSpPr txBox="1"/>
          <p:nvPr/>
        </p:nvSpPr>
        <p:spPr>
          <a:xfrm>
            <a:off x="773665" y="2058491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أَنــا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.............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14E8923-A8BC-7A98-2808-C402A2FE5628}"/>
              </a:ext>
            </a:extLst>
          </p:cNvPr>
          <p:cNvSpPr txBox="1"/>
          <p:nvPr/>
        </p:nvSpPr>
        <p:spPr>
          <a:xfrm>
            <a:off x="4156894" y="2062141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هِيَ 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قَطَفَتْ وَرْدَةً.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84D84DA-DA6C-C634-2B48-483C7A98F71D}"/>
              </a:ext>
            </a:extLst>
          </p:cNvPr>
          <p:cNvSpPr txBox="1"/>
          <p:nvPr/>
        </p:nvSpPr>
        <p:spPr>
          <a:xfrm>
            <a:off x="4153634" y="3692690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هُوَ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5C63796-FF75-FDD8-6E0E-7EF17CA13BC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91" y="340776"/>
            <a:ext cx="1052907" cy="71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47403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8562B-C8CC-4385-2806-30825F820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88EAC91-6068-A548-0038-B88896F37BD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56C2529-5ED9-16A7-DBB3-7F8FCADB6A0A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4803FB9-515E-2CD3-EB1A-56F9A796DD4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4A98B16-2721-3AF9-DAB3-4A17D03A2C5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8EA85B7-3A10-AA49-2BBF-F5EDA2E95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593DD2B-3096-8759-A1FF-52EAD2B6A539}"/>
              </a:ext>
            </a:extLst>
          </p:cNvPr>
          <p:cNvSpPr txBox="1"/>
          <p:nvPr/>
        </p:nvSpPr>
        <p:spPr>
          <a:xfrm>
            <a:off x="422071" y="334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D1747DC-AD2C-738D-79F1-6538664F1735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99135C33-39C2-9FAF-0F09-71A0E1167294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3" name="Groupe 22">
                <a:extLst>
                  <a:ext uri="{FF2B5EF4-FFF2-40B4-BE49-F238E27FC236}">
                    <a16:creationId xmlns:a16="http://schemas.microsoft.com/office/drawing/2014/main" id="{D226FCA0-E53A-BDD4-6CD3-2CAF7725B9CA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E4D81A9D-129F-2871-B678-92695AA6790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0BED6650-2668-1395-4480-98EEB7F1408A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0D19CCB0-AECA-A380-BF4A-79A159405ADB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B0F72BBE-181F-D412-6307-7A06E2592AFE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5598A75-2480-9EFA-76C0-4DC7AE22A458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DF1E513-2A6B-785B-A4EB-090C3868595A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283C3366-6BA1-F06A-268F-99178C215C34}"/>
              </a:ext>
            </a:extLst>
          </p:cNvPr>
          <p:cNvSpPr txBox="1"/>
          <p:nvPr/>
        </p:nvSpPr>
        <p:spPr>
          <a:xfrm>
            <a:off x="803162" y="3710664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قَطَفْتِ وَرْدَةً.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2B761F6-880C-C4B0-3E61-F547F6780E7D}"/>
              </a:ext>
            </a:extLst>
          </p:cNvPr>
          <p:cNvSpPr txBox="1"/>
          <p:nvPr/>
        </p:nvSpPr>
        <p:spPr>
          <a:xfrm>
            <a:off x="773665" y="2058491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أَنــا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قَطَفْتُ وَرْدَةً.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30C7906-C6E0-C849-BFC5-54A73553F647}"/>
              </a:ext>
            </a:extLst>
          </p:cNvPr>
          <p:cNvSpPr txBox="1"/>
          <p:nvPr/>
        </p:nvSpPr>
        <p:spPr>
          <a:xfrm>
            <a:off x="4156894" y="2062141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هِيَ 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قَطَفَتْ وَرْدَةً.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1B354D1-0B2C-85B6-237A-462DCB995CD9}"/>
              </a:ext>
            </a:extLst>
          </p:cNvPr>
          <p:cNvSpPr txBox="1"/>
          <p:nvPr/>
        </p:nvSpPr>
        <p:spPr>
          <a:xfrm>
            <a:off x="4153634" y="3692690"/>
            <a:ext cx="3624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هُوَ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قَطَفَ وَرْدَةً.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540648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D8A2A-554E-3CB8-1125-0C8B387C2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75D25D32-908F-1D36-1633-FEA69888E0C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E7F867F-7330-0C1C-1988-25163D06844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77A930D-D60C-D42A-BE09-054E0857FDB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0ECED05-4B21-3EEC-9811-F7B6399615D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1DDBA9-909D-A509-E8F2-A38494E065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D8702FA-DA50-3D44-CFDF-BDEDE6D189AD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استعملنا كلمات المعجم لتكملة فقرة.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7D7BCB-9388-49ED-5F79-078FA849F4C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7DABE77-0013-4B5E-0D53-FB350C8479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286" y="3470619"/>
            <a:ext cx="1700560" cy="214384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C3BD33E-2464-71B6-3F1D-7DC0EE52B1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148" y="1364530"/>
            <a:ext cx="2037748" cy="180464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FCE533B-B37F-EDFD-DA56-B01AA1FA7C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202" y="1458253"/>
            <a:ext cx="1886629" cy="14868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20BA061-F1AA-5661-CEB3-0AEC995B63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734" y="1396925"/>
            <a:ext cx="2183976" cy="180464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5629511-5579-5BED-1931-9DE4AF327D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2657" y="3275516"/>
            <a:ext cx="1238686" cy="102097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FDF928C-1B74-9E8F-2436-046302622C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04760" y="4607504"/>
            <a:ext cx="1700560" cy="122912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F4BAE40-4446-62A9-78E9-D6779FEFBAA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7459" y="3871575"/>
            <a:ext cx="2792709" cy="1965051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00A7782-0F2E-CE1C-1ED4-993619D5536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87A65A5-872C-E719-093B-06E661DD028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09A60B6-08FF-A8F6-78A1-EA10C4E70A7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34834072-CCF5-BF96-B20A-0969750B95E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AC9E9E94-3CDC-F636-6267-F757CBF2E7C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تمارين كتابية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E0FF77E-7DB3-74CF-B4C4-2E707CDFE3E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FECCA5A-9A0A-DD3D-34B0-EE77CD158FD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0FB79B3-1A2F-CF1C-277A-67F0EB85B5D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399714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EA60E-3D9D-B4DB-3ACA-476A5F040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F3AA11E-01B1-6C64-618B-3D7796F64A5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FC9165-7132-36BE-429F-D8B0ECAE007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04EE3C-30BF-0484-CECD-112C4BA135B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CD4487-C9AB-BFE0-2757-A6AAD158498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8A3F65-3B5B-7561-EAB7-0D5DAB887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DCAAEC1-C915-2496-D5EC-32288D451985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القراءة بطلاقة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A9F76F9-070D-A543-DAF4-7D532724E22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8199AE8-2308-F70B-C8BE-6C89FA389E5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8AC3B400-D2DC-7206-AD81-8631F823293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10F69AD-BA84-0763-548B-A9977855989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C93D354-9900-CAE6-B0DC-2A0A5B4EF1C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F0AAB73E-A0B2-1061-3779-168C5CBD75B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تمارين كتابية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863708C3-01FF-0118-961A-C61F68880E1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6D120B9-1B68-3E81-EDD5-AD213998E7E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0E8BA53-1ADA-BE4B-0A5A-B7B78329DF2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A2270921-53D6-22E1-F8BD-F5A5D829CF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1982" y="2216343"/>
            <a:ext cx="5640036" cy="3234216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70517729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CE970-08AE-24A0-2738-A3779C6EC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A2EFAFF-09D4-5ECD-41B6-628B21816A1E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2265C11-FA0D-A852-C6B2-59645BF378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9B1F7BD-C247-1E38-5420-8FFC489EA55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BB88DB5-1936-576F-4926-A417852B150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3B17A59-25C1-FDE0-6762-44C9AC1F0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EDF8784-E9A9-505A-4CD7-7BB56C833B9C}"/>
              </a:ext>
            </a:extLst>
          </p:cNvPr>
          <p:cNvSpPr txBox="1"/>
          <p:nvPr/>
        </p:nvSpPr>
        <p:spPr>
          <a:xfrm>
            <a:off x="422071" y="37898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أنجزنا تمارين تطبيقية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78EE671-72A4-3DAD-E830-F881FB16CF44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FB0C2C0D-097C-1AE7-4FB9-A762234D175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DA0E121-ECA1-52A6-0376-F2C77F0813D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A1A0F5F-F262-C045-291C-2B54A1B4FFD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8CA0BE3-5334-AD2B-0757-E73342179AA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تمارين كتابية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FE821E87-F509-A776-9CBB-4C620F35F3F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قــــــــــــــــــــــــــــــــــــــراءة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36A693E5-35E9-8EF5-CD48-554F477B01F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B25A03B-77D4-BBED-ED8B-F26D736FBCA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1FC30851-5328-1E5E-D28A-222DACD1FD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1947" y="1911279"/>
            <a:ext cx="3553034" cy="215869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909BD11-36E8-1689-A94D-BF63E0A88F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071" y="1904598"/>
            <a:ext cx="3986408" cy="2158698"/>
          </a:xfrm>
          <a:prstGeom prst="rect">
            <a:avLst/>
          </a:prstGeom>
        </p:spPr>
      </p:pic>
      <p:sp>
        <p:nvSpPr>
          <p:cNvPr id="23" name="Ellipse 22">
            <a:extLst>
              <a:ext uri="{FF2B5EF4-FFF2-40B4-BE49-F238E27FC236}">
                <a16:creationId xmlns:a16="http://schemas.microsoft.com/office/drawing/2014/main" id="{D0FDF863-941B-0D3F-AAE8-C056560C1E42}"/>
              </a:ext>
            </a:extLst>
          </p:cNvPr>
          <p:cNvSpPr/>
          <p:nvPr/>
        </p:nvSpPr>
        <p:spPr>
          <a:xfrm>
            <a:off x="8200716" y="1352939"/>
            <a:ext cx="312517" cy="30205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MA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4D591B5-5DE3-4524-C51B-C98CE31112C0}"/>
              </a:ext>
            </a:extLst>
          </p:cNvPr>
          <p:cNvSpPr txBox="1"/>
          <p:nvPr/>
        </p:nvSpPr>
        <p:spPr>
          <a:xfrm>
            <a:off x="4815457" y="1273748"/>
            <a:ext cx="335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أُكْمِلُ </a:t>
            </a:r>
            <a:r>
              <a:rPr lang="ar-S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لْجُمَلَ بِ</a:t>
            </a:r>
            <a:r>
              <a:rPr lang="ar-S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لْكَلِمَةِ </a:t>
            </a:r>
            <a:r>
              <a:rPr lang="ar-S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لْمُناسِبَةِ:</a:t>
            </a:r>
            <a:endParaRPr lang="fr-MA" sz="28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AA598FA1-688B-F378-0C49-16CAA485C14C}"/>
              </a:ext>
            </a:extLst>
          </p:cNvPr>
          <p:cNvSpPr/>
          <p:nvPr/>
        </p:nvSpPr>
        <p:spPr>
          <a:xfrm>
            <a:off x="8153914" y="4237928"/>
            <a:ext cx="312517" cy="30205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MA" dirty="0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CE0ED279-EE4E-15DE-E54F-856892AAF1FD}"/>
              </a:ext>
            </a:extLst>
          </p:cNvPr>
          <p:cNvSpPr/>
          <p:nvPr/>
        </p:nvSpPr>
        <p:spPr>
          <a:xfrm>
            <a:off x="3838095" y="1300119"/>
            <a:ext cx="312517" cy="30205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MA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873E296-B01A-3587-3F99-B14AE7CF5C25}"/>
              </a:ext>
            </a:extLst>
          </p:cNvPr>
          <p:cNvSpPr txBox="1"/>
          <p:nvPr/>
        </p:nvSpPr>
        <p:spPr>
          <a:xfrm>
            <a:off x="503981" y="1209139"/>
            <a:ext cx="335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أُرَتِّبُ </a:t>
            </a:r>
            <a:r>
              <a:rPr lang="ar-S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لْكَلِماتِ لِتَكْوينِ جُمْلَةٍ:</a:t>
            </a:r>
            <a:endParaRPr lang="fr-MA" sz="28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174FF7E-1BB5-3EF1-EA86-86EDD558B19E}"/>
              </a:ext>
            </a:extLst>
          </p:cNvPr>
          <p:cNvSpPr txBox="1"/>
          <p:nvPr/>
        </p:nvSpPr>
        <p:spPr>
          <a:xfrm>
            <a:off x="4800510" y="4120183"/>
            <a:ext cx="335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أُكْمِلُ </a:t>
            </a:r>
            <a:r>
              <a:rPr lang="ar-S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لْجُمَلَ:</a:t>
            </a:r>
            <a:endParaRPr lang="fr-MA" sz="28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D1DBCFD5-93CA-B156-DE76-4A04774912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1958" y="4693610"/>
            <a:ext cx="4079089" cy="14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09051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BB7FD-AA9E-DA93-7BA4-83C02ADA7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624724D-93CB-1D75-F765-C5E2867C815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F7BC965-71AA-6694-F43C-1BDEFB28DC3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437E65-8082-F0FF-8846-6DF034C305C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056C3B0-9D2A-CF1B-5ED5-9F38CA58644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DE70AA6-0567-77BD-9E8C-F24CD63C5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439E44-BAEF-C8E2-F73D-65284B5F17ED}"/>
              </a:ext>
            </a:extLst>
          </p:cNvPr>
          <p:cNvSpPr txBox="1"/>
          <p:nvPr/>
        </p:nvSpPr>
        <p:spPr>
          <a:xfrm>
            <a:off x="422071" y="48704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الواجب المنزلي: أقرأ الفقرة بطلاقة وأنقلها في دفتري.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79EC07F-9622-FD8C-945F-B375861E881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B294D7FC-25B3-E00C-F11B-AE917CAF7F5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D055192-91F3-588B-23BB-4580FFD3E25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D968F38-6049-4DD8-4725-0BB8668D498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1B63810-995B-565C-A11B-D1488F3AFF9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تمارين كتابية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235E515-BF5B-0CAD-D928-6E7635A8EA0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قــــــــــــــــــــــــــــــــــــــراءة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9AE6ED4F-1048-F324-2C38-BB0C311186E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53FF89F-2AAE-3B01-3D2B-BCCD78C2710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B8595875-50F1-5C13-4A9B-B86855FD81D7}"/>
              </a:ext>
            </a:extLst>
          </p:cNvPr>
          <p:cNvSpPr/>
          <p:nvPr/>
        </p:nvSpPr>
        <p:spPr>
          <a:xfrm>
            <a:off x="1672348" y="4242523"/>
            <a:ext cx="2221689" cy="530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A5A803-30BA-7D55-F158-A4935280AA56}"/>
              </a:ext>
            </a:extLst>
          </p:cNvPr>
          <p:cNvSpPr txBox="1"/>
          <p:nvPr/>
        </p:nvSpPr>
        <p:spPr>
          <a:xfrm>
            <a:off x="9088121" y="2855795"/>
            <a:ext cx="998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قِصَّةٌ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C1EE5A5-FD9E-4FB1-195E-DED84380BD91}"/>
              </a:ext>
            </a:extLst>
          </p:cNvPr>
          <p:cNvSpPr/>
          <p:nvPr/>
        </p:nvSpPr>
        <p:spPr>
          <a:xfrm>
            <a:off x="1672348" y="5459893"/>
            <a:ext cx="2221689" cy="530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31C5354-7B83-9ED3-B31D-4EBB5F8AB821}"/>
              </a:ext>
            </a:extLst>
          </p:cNvPr>
          <p:cNvSpPr/>
          <p:nvPr/>
        </p:nvSpPr>
        <p:spPr>
          <a:xfrm>
            <a:off x="6245220" y="5376800"/>
            <a:ext cx="1160063" cy="530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1923A8C-F646-3EF0-B619-D47451204B1E}"/>
              </a:ext>
            </a:extLst>
          </p:cNvPr>
          <p:cNvSpPr txBox="1"/>
          <p:nvPr/>
        </p:nvSpPr>
        <p:spPr>
          <a:xfrm>
            <a:off x="9099095" y="3738412"/>
            <a:ext cx="998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جَبَلٌ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4653DF7-CF5F-8959-6554-CFC38C6C5B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101" y="1693553"/>
            <a:ext cx="8039797" cy="359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66404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64979C-FD9C-3854-FA63-F5150541BBCF}"/>
              </a:ext>
            </a:extLst>
          </p:cNvPr>
          <p:cNvGrpSpPr/>
          <p:nvPr/>
        </p:nvGrpSpPr>
        <p:grpSpPr>
          <a:xfrm>
            <a:off x="312516" y="-73092"/>
            <a:ext cx="8412136" cy="421719"/>
            <a:chOff x="235602" y="-113375"/>
            <a:chExt cx="8412136" cy="42171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D34DDC3-7DA3-2964-D80B-B6FA79B228E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65EED35-CB3F-E183-0B9E-AEA1BDD5AC7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37C394E-C0E3-345A-354A-8B3B78382B9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CC02A25-8E1B-B56B-59B2-A335F7291667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تمارين كتابية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075B0CC-BF47-5803-D20A-DACDC4953B3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FDA3CFD-A1A9-B619-3D6F-F7A27589965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A7474C1-BB92-48E9-4058-4FDB0DB98D14}"/>
                </a:ext>
              </a:extLst>
            </p:cNvPr>
            <p:cNvSpPr/>
            <p:nvPr/>
          </p:nvSpPr>
          <p:spPr>
            <a:xfrm>
              <a:off x="5261697" y="-10498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10764</TotalTime>
  <Words>3489</Words>
  <Application>Microsoft Office PowerPoint</Application>
  <PresentationFormat>Affichage à l'écran (4:3)</PresentationFormat>
  <Paragraphs>869</Paragraphs>
  <Slides>95</Slides>
  <Notes>13</Notes>
  <HiddenSlides>0</HiddenSlides>
  <MMClips>1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95</vt:i4>
      </vt:variant>
    </vt:vector>
  </HeadingPairs>
  <TitlesOfParts>
    <vt:vector size="104" baseType="lpstr">
      <vt:lpstr>Roboto</vt:lpstr>
      <vt:lpstr>Dosis</vt:lpstr>
      <vt:lpstr>Calibri Light</vt:lpstr>
      <vt:lpstr>A Massir Ballpoint</vt:lpstr>
      <vt:lpstr>Calibri</vt:lpstr>
      <vt:lpstr>Arial</vt:lpstr>
      <vt:lpstr>Microsoft Uighur</vt:lpstr>
      <vt:lpstr>Air Strip Arabic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AIT ADDI FATIMA</cp:lastModifiedBy>
  <cp:revision>87</cp:revision>
  <dcterms:created xsi:type="dcterms:W3CDTF">2023-09-20T21:35:22Z</dcterms:created>
  <dcterms:modified xsi:type="dcterms:W3CDTF">2024-11-19T16:51:00Z</dcterms:modified>
</cp:coreProperties>
</file>