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23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592" r:id="rId13"/>
    <p:sldId id="2134806180" r:id="rId14"/>
    <p:sldId id="2134806417" r:id="rId15"/>
    <p:sldId id="2134806501" r:id="rId16"/>
    <p:sldId id="2134806502" r:id="rId17"/>
    <p:sldId id="2134806503" r:id="rId18"/>
    <p:sldId id="2134806521" r:id="rId19"/>
    <p:sldId id="2134806241" r:id="rId20"/>
    <p:sldId id="2134806349" r:id="rId21"/>
    <p:sldId id="2134806152" r:id="rId22"/>
    <p:sldId id="2134806161" r:id="rId23"/>
    <p:sldId id="2134806416" r:id="rId24"/>
    <p:sldId id="2134806522" r:id="rId25"/>
    <p:sldId id="2134806162" r:id="rId26"/>
    <p:sldId id="2134806488" r:id="rId27"/>
    <p:sldId id="2134806533" r:id="rId28"/>
    <p:sldId id="2134806523" r:id="rId29"/>
    <p:sldId id="2134806491" r:id="rId30"/>
    <p:sldId id="2134806285" r:id="rId31"/>
    <p:sldId id="2134806163" r:id="rId32"/>
    <p:sldId id="2134806524" r:id="rId33"/>
    <p:sldId id="2134806164" r:id="rId34"/>
    <p:sldId id="2134806287" r:id="rId35"/>
    <p:sldId id="2134806165" r:id="rId36"/>
    <p:sldId id="2134806525" r:id="rId37"/>
    <p:sldId id="2134806166" r:id="rId38"/>
    <p:sldId id="2134806593" r:id="rId39"/>
    <p:sldId id="2134806594" r:id="rId40"/>
    <p:sldId id="2134806595" r:id="rId41"/>
    <p:sldId id="2134806596" r:id="rId42"/>
    <p:sldId id="2134806320" r:id="rId43"/>
    <p:sldId id="2134806505" r:id="rId44"/>
    <p:sldId id="2134808357" r:id="rId45"/>
    <p:sldId id="2134806432" r:id="rId46"/>
    <p:sldId id="2134806431" r:id="rId47"/>
    <p:sldId id="2134806424" r:id="rId48"/>
    <p:sldId id="2134806506" r:id="rId49"/>
    <p:sldId id="2134806537" r:id="rId50"/>
    <p:sldId id="2134808348" r:id="rId51"/>
    <p:sldId id="2134806493" r:id="rId52"/>
    <p:sldId id="2134808320" r:id="rId53"/>
    <p:sldId id="2134808321" r:id="rId54"/>
    <p:sldId id="2134806550" r:id="rId55"/>
    <p:sldId id="2134808359" r:id="rId56"/>
    <p:sldId id="2134808358" r:id="rId57"/>
    <p:sldId id="2134808360" r:id="rId58"/>
    <p:sldId id="2134808361" r:id="rId59"/>
    <p:sldId id="2134808341" r:id="rId60"/>
    <p:sldId id="2134808326" r:id="rId61"/>
    <p:sldId id="2134808362" r:id="rId62"/>
    <p:sldId id="2134808344" r:id="rId63"/>
    <p:sldId id="2134808363" r:id="rId64"/>
    <p:sldId id="2134808343" r:id="rId65"/>
    <p:sldId id="2134808364" r:id="rId66"/>
    <p:sldId id="2134808342" r:id="rId67"/>
    <p:sldId id="2134806562" r:id="rId68"/>
    <p:sldId id="2134808365" r:id="rId69"/>
    <p:sldId id="2134808327" r:id="rId70"/>
    <p:sldId id="2134808338" r:id="rId71"/>
    <p:sldId id="2134806301" r:id="rId72"/>
    <p:sldId id="2134806515" r:id="rId73"/>
    <p:sldId id="2134808366" r:id="rId74"/>
    <p:sldId id="2134806519" r:id="rId75"/>
    <p:sldId id="2134808354" r:id="rId76"/>
    <p:sldId id="2134808353" r:id="rId77"/>
    <p:sldId id="2134806146" r:id="rId78"/>
    <p:sldId id="2134806324" r:id="rId79"/>
    <p:sldId id="2134808275" r:id="rId80"/>
    <p:sldId id="2134806499" r:id="rId81"/>
    <p:sldId id="2134806397" r:id="rId82"/>
    <p:sldId id="2134806530" r:id="rId83"/>
    <p:sldId id="2134806398" r:id="rId84"/>
    <p:sldId id="2134808282" r:id="rId85"/>
    <p:sldId id="2134806531" r:id="rId86"/>
    <p:sldId id="2134808395" r:id="rId87"/>
    <p:sldId id="2134808371" r:id="rId88"/>
    <p:sldId id="2134808394" r:id="rId89"/>
    <p:sldId id="2134808289" r:id="rId90"/>
    <p:sldId id="2134808415" r:id="rId91"/>
    <p:sldId id="2134808290" r:id="rId92"/>
    <p:sldId id="2134808325" r:id="rId93"/>
    <p:sldId id="2134808416" r:id="rId94"/>
    <p:sldId id="2134808304" r:id="rId95"/>
    <p:sldId id="2134808374" r:id="rId96"/>
    <p:sldId id="2134808376" r:id="rId97"/>
    <p:sldId id="2134808375" r:id="rId98"/>
    <p:sldId id="2134808397" r:id="rId99"/>
    <p:sldId id="2134808399" r:id="rId100"/>
    <p:sldId id="2134808398" r:id="rId101"/>
    <p:sldId id="2134808396" r:id="rId102"/>
    <p:sldId id="2134808400" r:id="rId103"/>
    <p:sldId id="2134808356" r:id="rId104"/>
    <p:sldId id="2134808402" r:id="rId105"/>
    <p:sldId id="2134808403" r:id="rId106"/>
    <p:sldId id="2134808405" r:id="rId107"/>
    <p:sldId id="2134808406" r:id="rId108"/>
    <p:sldId id="2134808407" r:id="rId109"/>
    <p:sldId id="2134808408" r:id="rId110"/>
    <p:sldId id="2134808409" r:id="rId111"/>
    <p:sldId id="2134808412" r:id="rId112"/>
    <p:sldId id="2134808299" r:id="rId113"/>
    <p:sldId id="2134808377" r:id="rId114"/>
    <p:sldId id="2134808414" r:id="rId115"/>
    <p:sldId id="2134806136" r:id="rId116"/>
    <p:sldId id="2134806383" r:id="rId117"/>
    <p:sldId id="2134808378" r:id="rId118"/>
    <p:sldId id="2134806514" r:id="rId119"/>
    <p:sldId id="2134806160" r:id="rId120"/>
    <p:sldId id="2134808388" r:id="rId121"/>
    <p:sldId id="2134806149" r:id="rId122"/>
  </p:sldIdLst>
  <p:sldSz cx="9144000" cy="6858000" type="screen4x3"/>
  <p:notesSz cx="6858000" cy="9144000"/>
  <p:embeddedFontLst>
    <p:embeddedFont>
      <p:font typeface="Air Strip Arabic" panose="020B0604020202020204" charset="-78"/>
      <p:regular r:id="rId124"/>
    </p:embeddedFont>
    <p:embeddedFont>
      <p:font typeface="Dosis" pitchFamily="2" charset="0"/>
      <p:regular r:id="rId125"/>
      <p:bold r:id="rId126"/>
    </p:embeddedFont>
    <p:embeddedFont>
      <p:font typeface="Microsoft Uighur" panose="02000000000000000000" pitchFamily="2" charset="-78"/>
      <p:regular r:id="rId127"/>
      <p:bold r:id="rId128"/>
    </p:embeddedFont>
    <p:embeddedFont>
      <p:font typeface="Roboto" panose="02000000000000000000" pitchFamily="2" charset="0"/>
      <p:regular r:id="rId129"/>
      <p:bold r:id="rId130"/>
      <p:italic r:id="rId131"/>
      <p:boldItalic r:id="rId1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1B"/>
    <a:srgbClr val="1F4E79"/>
    <a:srgbClr val="3B7E85"/>
    <a:srgbClr val="44A9C4"/>
    <a:srgbClr val="FDB159"/>
    <a:srgbClr val="6F5C50"/>
    <a:srgbClr val="413129"/>
    <a:srgbClr val="E39B51"/>
    <a:srgbClr val="CAFBFF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128" Type="http://schemas.openxmlformats.org/officeDocument/2006/relationships/font" Target="fonts/font5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1.fntdata"/><Relationship Id="rId129" Type="http://schemas.openxmlformats.org/officeDocument/2006/relationships/font" Target="fonts/font6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font" Target="fonts/font7.fntdata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8.fntdata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font" Target="fonts/font9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حَتّى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جُلوسٌ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8EC27-F954-098B-BC24-F26358550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787CD3-010E-9907-65C3-2F4FE83D0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863A71-CB66-7385-8C42-CACB958A4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E2FE15-F922-3B32-836A-60D29332F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76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248F2-FDDA-01A9-C787-8416E355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7E7058-8FA0-8A38-81F5-8179D8694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9200B1-965F-9EBA-4345-ED6B2C0A9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حِكايَةٌ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734783-F9E9-583F-B68E-4CD241EABA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43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5F692-B28A-5642-5AFD-AF84B0FA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1E3B54-ACB6-1934-B28A-53B8C8068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07A3-9483-FDE7-8CE4-C4995B27E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6819F4-05DA-2BAE-11D3-224757A48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923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DEEA8-91F2-5B8E-E3F8-7D56C490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3EB3F3-548F-F94A-9C31-4F3ADFD9D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3B7715-F496-C398-6970-B886A4509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566199-9EAB-B086-3266-F219C28D9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541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5E32D-D529-F27E-DE47-6AC3B775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65F7AB-D6A7-99A2-9434-A39366B4B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AC8451-7C88-0435-9196-6DBC68058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A010CB-2EB9-3484-B1F0-87F339273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298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4E63E-A9C6-745C-26F8-31E239735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E07A07-D34A-4E7D-5B02-67DF27666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1F1164-06BB-24E8-1048-4C3E151CF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FEBD48-E712-C9B0-D6A3-D951796EF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4805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D6F12-D7C2-7995-0B4B-F396DA170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6523C5-C3CD-1564-1B95-7DECED5432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998F23-A504-04D3-2231-2B901AA0A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AC9595-141A-BC73-A990-249039DF30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830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240E9-4259-F829-AB5C-33FC7AC6D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8FEC9D-4512-8971-A16E-012EF0637B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D1CB8D-36F0-508D-2C02-0FDC7EC6C0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8E6065-6C88-97E4-EE99-D02ABAE4BC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246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7AC01-A727-C78B-1776-6D78EB6B6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0C0BE4-DE47-353D-D50F-E074F0320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46239D-546B-36A1-40D7-8F7D88C9C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4855BB-B5AA-F98D-D54D-4FFF0BA43D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103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EDA61-1A3A-3C58-389C-934A2B4A2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4F7A8-8D78-6FDA-9467-4D80BD48F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0A7EEB-0ACF-75F5-0CC9-D76395AAE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7DE5FB-B145-21C6-D9C2-E9E94CC56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7712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D21F4-E733-A54A-F740-2888B5D96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7C1E18-FD56-36A5-3E44-7DF35F827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16D125-3518-503B-5617-90F6B4BBA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9FD2AF-8AD9-C65E-FB3B-7C3B38C0B5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6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FB02F-9BCD-5FAD-CC23-938A259D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873E5B-6848-040D-0FF8-9D613FF12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842C69-179E-94DF-7D53-4981CAC50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22BF92-2318-5DFC-3680-83DA0DD50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5062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17459-D008-108D-FCDF-30E29D34A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623CA2-A055-4B7D-5592-865FE1534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F81DEE-9B88-0127-4F04-AF31F81D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BCF474-65B9-2CD4-5C12-B32CB6DA3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9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CC061-B6FB-B047-1061-175617D55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036C82-1EDD-D1E3-96E0-B43F45929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1212F1-C45A-3B12-6DDB-9915B469F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40DEDA-77F1-0AB9-4300-36E58AADA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9728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BF287-8CA9-BF85-2594-FDCB03454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89B0EA-6E78-2627-013E-AC01FC6FB1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A9CF46-7349-113D-FAE1-13324FF79A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6F15FF-EE52-AC6A-4C21-2515CB9AA6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973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sv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media2.wav"/><Relationship Id="rId7" Type="http://schemas.openxmlformats.org/officeDocument/2006/relationships/image" Target="../media/image44.png"/><Relationship Id="rId2" Type="http://schemas.microsoft.com/office/2007/relationships/media" Target="../media/media2.wav"/><Relationship Id="rId1" Type="http://schemas.openxmlformats.org/officeDocument/2006/relationships/tags" Target="../tags/tag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8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5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2.sv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8.jpg"/><Relationship Id="rId4" Type="http://schemas.openxmlformats.org/officeDocument/2006/relationships/image" Target="../media/image51.png"/><Relationship Id="rId9" Type="http://schemas.openxmlformats.org/officeDocument/2006/relationships/image" Target="../media/image3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2.jpe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3.png"/><Relationship Id="rId5" Type="http://schemas.openxmlformats.org/officeDocument/2006/relationships/image" Target="../media/image53.png"/><Relationship Id="rId4" Type="http://schemas.openxmlformats.org/officeDocument/2006/relationships/image" Target="../media/image22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3.png"/><Relationship Id="rId5" Type="http://schemas.openxmlformats.org/officeDocument/2006/relationships/image" Target="../media/image54.JPG"/><Relationship Id="rId4" Type="http://schemas.openxmlformats.org/officeDocument/2006/relationships/image" Target="../media/image22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55.jpe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55.jpe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56.jpg"/><Relationship Id="rId4" Type="http://schemas.openxmlformats.org/officeDocument/2006/relationships/image" Target="../media/image22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56.jpg"/><Relationship Id="rId4" Type="http://schemas.openxmlformats.org/officeDocument/2006/relationships/image" Target="../media/image22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9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22.sv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44.png"/><Relationship Id="rId4" Type="http://schemas.openxmlformats.org/officeDocument/2006/relationships/image" Target="../media/image22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59.jpg"/><Relationship Id="rId4" Type="http://schemas.openxmlformats.org/officeDocument/2006/relationships/image" Target="../media/image22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59.jpg"/><Relationship Id="rId4" Type="http://schemas.openxmlformats.org/officeDocument/2006/relationships/image" Target="../media/image22.sv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59.jpg"/><Relationship Id="rId4" Type="http://schemas.openxmlformats.org/officeDocument/2006/relationships/image" Target="../media/image22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59.jpg"/><Relationship Id="rId4" Type="http://schemas.openxmlformats.org/officeDocument/2006/relationships/image" Target="../media/image22.sv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svg"/><Relationship Id="rId7" Type="http://schemas.openxmlformats.org/officeDocument/2006/relationships/image" Target="../media/image3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2.svg"/><Relationship Id="rId7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0.png"/><Relationship Id="rId4" Type="http://schemas.openxmlformats.org/officeDocument/2006/relationships/image" Target="../media/image48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4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410865" y="837984"/>
          <a:ext cx="8289496" cy="538259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1454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20484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878553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1990254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1985663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142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4605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 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شرارة –  الكثيفة -  صاعقة رعدية  -  اللهب  – فزعت  – مضخة  -  تستغيث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621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أصف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(التحدث: أصف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0059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ص ض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ف ق؛ ط ظ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5310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68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17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 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تنوين النصب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الألف المقصورة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0519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جمل بالإكمال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جمل بالإكمال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التوقع والتحقق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أسلوب الاستئذان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82287" y="5144488"/>
              <a:ext cx="1872865" cy="1109297"/>
              <a:chOff x="5413031" y="1482245"/>
              <a:chExt cx="1872865" cy="11092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413031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مهارة الإكمال</a:t>
                </a: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كتابة </a:t>
                </a: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جمل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بالإكمال</a:t>
                </a:r>
              </a:p>
              <a:p>
                <a:pPr algn="ctr" rtl="1"/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الهمزة في بداية الكلمة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481761" cy="1870095"/>
            <a:chOff x="443029" y="4099856"/>
            <a:chExt cx="8481761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 باستعمال الجملة الاسمية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جمل اسمية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المؤنث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 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7349" y="4939396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لوحة إلكترونية – استلقت أعجبت – مغامرة – متحمسة مشوقة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ج-ح-خ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93943" y="3532199"/>
            <a:ext cx="7299109" cy="1084070"/>
            <a:chOff x="922446" y="1657338"/>
            <a:chExt cx="7299109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51800" y="1825195"/>
              <a:ext cx="5781349" cy="82274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10098"/>
              <a:chOff x="922446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841419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024061" y="1982059"/>
              <a:ext cx="5497220" cy="7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الخزانة المنسية: الأحداث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أسلوب الاستئذان: هل تسمحين لي.............؟هل تأذنين لي ...........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879110" y="4773759"/>
            <a:ext cx="7313942" cy="1199793"/>
            <a:chOff x="885526" y="3622123"/>
            <a:chExt cx="7313942" cy="1199793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985161"/>
              <a:ext cx="1266136" cy="83675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9332" y="4043565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الصعوبات: ج ح خ 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البنيات اللغوية – التحويلات حسب الضمائر</a:t>
              </a:r>
            </a:p>
          </p:txBody>
        </p:sp>
      </p:grpSp>
      <p:sp>
        <p:nvSpPr>
          <p:cNvPr id="222" name="ZoneTexte 221">
            <a:extLst>
              <a:ext uri="{FF2B5EF4-FFF2-40B4-BE49-F238E27FC236}">
                <a16:creationId xmlns:a16="http://schemas.microsoft.com/office/drawing/2014/main" id="{5AFCF21F-F573-2594-B26C-293B87B41B97}"/>
              </a:ext>
            </a:extLst>
          </p:cNvPr>
          <p:cNvSpPr txBox="1"/>
          <p:nvPr/>
        </p:nvSpPr>
        <p:spPr>
          <a:xfrm>
            <a:off x="1309121" y="3878360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5281" y="517825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274471" y="5316468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4484EF7-5F79-A579-B5DF-72FDA1D398EA}"/>
              </a:ext>
            </a:extLst>
          </p:cNvPr>
          <p:cNvGrpSpPr/>
          <p:nvPr/>
        </p:nvGrpSpPr>
        <p:grpSpPr>
          <a:xfrm>
            <a:off x="856046" y="2393514"/>
            <a:ext cx="7400389" cy="978791"/>
            <a:chOff x="858515" y="2266629"/>
            <a:chExt cx="7400389" cy="978791"/>
          </a:xfrm>
        </p:grpSpPr>
        <p:sp>
          <p:nvSpPr>
            <p:cNvPr id="15" name="Rectangle : coins arrondis 18 - 2">
              <a:extLst>
                <a:ext uri="{FF2B5EF4-FFF2-40B4-BE49-F238E27FC236}">
                  <a16:creationId xmlns:a16="http://schemas.microsoft.com/office/drawing/2014/main" id="{5F28CD26-6738-E726-B4D1-CBD8054C93BD}"/>
                </a:ext>
              </a:extLst>
            </p:cNvPr>
            <p:cNvSpPr/>
            <p:nvPr/>
          </p:nvSpPr>
          <p:spPr>
            <a:xfrm flipH="1">
              <a:off x="2239492" y="2434486"/>
              <a:ext cx="5831006" cy="81093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val 86">
              <a:extLst>
                <a:ext uri="{FF2B5EF4-FFF2-40B4-BE49-F238E27FC236}">
                  <a16:creationId xmlns:a16="http://schemas.microsoft.com/office/drawing/2014/main" id="{7658B2C0-7C59-DB39-1281-E33E1E86F138}"/>
                </a:ext>
              </a:extLst>
            </p:cNvPr>
            <p:cNvSpPr/>
            <p:nvPr/>
          </p:nvSpPr>
          <p:spPr>
            <a:xfrm flipH="1">
              <a:off x="7871146" y="2266629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Oval 86">
              <a:extLst>
                <a:ext uri="{FF2B5EF4-FFF2-40B4-BE49-F238E27FC236}">
                  <a16:creationId xmlns:a16="http://schemas.microsoft.com/office/drawing/2014/main" id="{5A5C96D8-F3B4-37D3-972B-E37E019274D7}"/>
                </a:ext>
              </a:extLst>
            </p:cNvPr>
            <p:cNvSpPr/>
            <p:nvPr/>
          </p:nvSpPr>
          <p:spPr>
            <a:xfrm flipH="1">
              <a:off x="4468672" y="2266629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5F9EA57-34B2-43B4-9B52-C1B82DB3ECD2}"/>
                </a:ext>
              </a:extLst>
            </p:cNvPr>
            <p:cNvSpPr txBox="1"/>
            <p:nvPr/>
          </p:nvSpPr>
          <p:spPr>
            <a:xfrm>
              <a:off x="3172536" y="2714469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انشغلت – مغامرة – أعجبت - مشوقة</a:t>
              </a: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A10E90E6-6C91-B2A5-8AA2-5E72717569BA}"/>
                </a:ext>
              </a:extLst>
            </p:cNvPr>
            <p:cNvSpPr/>
            <p:nvPr/>
          </p:nvSpPr>
          <p:spPr>
            <a:xfrm flipH="1">
              <a:off x="858515" y="2352828"/>
              <a:ext cx="1266136" cy="71160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016B3F1-07AE-F5F7-7C4F-1EADC8DA5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0063" y="2395848"/>
              <a:ext cx="577895" cy="643337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7B3FD86-43B4-7252-68E2-703DB0A02410}"/>
                </a:ext>
              </a:extLst>
            </p:cNvPr>
            <p:cNvSpPr txBox="1"/>
            <p:nvPr/>
          </p:nvSpPr>
          <p:spPr>
            <a:xfrm>
              <a:off x="1287100" y="2465646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أحداث الحكاية وإعادة سردها.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42198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الفعل الكلامي للاستئذان في وضعيات جديدة: هل تأذن لي....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الجيم والحاء والخاء.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66777"/>
            <a:ext cx="8513394" cy="409467"/>
            <a:chOff x="312517" y="-84032"/>
            <a:chExt cx="8513394" cy="40946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2015739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3718960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422182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125405" y="-70384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BF389-B1FA-269B-4C85-6266E8523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1409754-4278-4A29-B69E-B050CD3F4D5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0D30C3-3A72-59ED-9814-5969F0A1C43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87845001-1956-C78D-E2AB-223D2411F82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5E995D6-B03B-0318-5CFD-3B1F54D36F6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2F7DAA1-B4DA-E3D7-C86D-AC913A506B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D8AB769-DC69-FB77-F02A-4C6FFB229AE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BC8E430-146B-E60E-AE56-7CF732E02C4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555346B-92AE-0E48-384B-925288A1DA4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3CE9C6-377B-7D43-90C5-6C1ACC84DE5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FB06E3-1A21-5E0F-3F38-474CFD9DFF5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210A03-6CD8-DEED-7010-BF41C9E55C5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C4EC5D2-3E47-F5B6-49D2-7070158CA43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50732B-A330-1418-810F-429DA2851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0261B7C-3093-F9DD-1045-0D619F33EDDA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المنزلي.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452EFE-F7FB-14FA-5FDD-90D36ED105B9}"/>
              </a:ext>
            </a:extLst>
          </p:cNvPr>
          <p:cNvSpPr txBox="1"/>
          <p:nvPr/>
        </p:nvSpPr>
        <p:spPr>
          <a:xfrm>
            <a:off x="238945" y="1213840"/>
            <a:ext cx="86661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في 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ﭐلنَّصِّ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ﭐلْكَلِماتِ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أُعْجِبَتْ – اَلْمُغامَرات.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7F755D4-7630-9603-3421-8E6FE934E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342" y="2200746"/>
            <a:ext cx="6755374" cy="37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97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AAE4D36-054C-C9AC-5EBE-83C7121D523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F7A61E-6CC9-2C75-E1C9-DFD3BA3A981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427C4D3-81B0-BC70-339F-C0D2D95B48C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7032288-F787-C576-0F05-8B5B09C03D6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8C531EA-7F03-13DB-8695-0A61F6A7431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52A11AB-F298-7A56-4C9E-EB9C6417084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49892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تتدربون  على إنشاد نشيدنا الوطني بشكل جيد.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7D46DB-A793-2BEA-AAC2-11BEBA90C0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161" y="480949"/>
            <a:ext cx="1565947" cy="1129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E0781D-9AB1-DFE8-60BD-6E904F8AAB0C}"/>
              </a:ext>
            </a:extLst>
          </p:cNvPr>
          <p:cNvGrpSpPr/>
          <p:nvPr/>
        </p:nvGrpSpPr>
        <p:grpSpPr>
          <a:xfrm>
            <a:off x="2044895" y="1436224"/>
            <a:ext cx="5110212" cy="4922850"/>
            <a:chOff x="2044895" y="1436224"/>
            <a:chExt cx="5110212" cy="4922850"/>
          </a:xfrm>
        </p:grpSpPr>
        <p:pic>
          <p:nvPicPr>
            <p:cNvPr id="2" name="Picture 2" descr="Pin by Med Aziz on صباحيات | Blog posts, Blog, M'diq">
              <a:extLst>
                <a:ext uri="{FF2B5EF4-FFF2-40B4-BE49-F238E27FC236}">
                  <a16:creationId xmlns:a16="http://schemas.microsoft.com/office/drawing/2014/main" id="{31324475-4982-925E-3302-9B14C12CA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213" y="1436224"/>
              <a:ext cx="3932903" cy="4922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49CACBC-C44B-6B0E-E060-305A39C7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096666" y="1442630"/>
              <a:ext cx="1058441" cy="144408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FBCFA8-86FA-5DE9-ED72-790D49C99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2044895" y="1442630"/>
              <a:ext cx="1058441" cy="1366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C4E7DC4-390C-3CD9-9311-5ED7493B364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CF02F82-2CBA-206B-2B5E-E675E568D0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84AE2FF-428A-E226-B9C6-CC39BCC069B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D2CDD5D-EB5C-BA49-D6A3-7D2CF6054BB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E1D8345-6E2B-8B9C-522B-071DA7FEC1E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CFF6114-187C-E1B5-9075-2C88E48F3F4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لنستمع لنشيدنا  الوطني.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4DB4-6840-674B-BC3D-C5A1E7EB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13668-9D0F-FCE4-2021-D053DDC0B1C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B51B384-11EE-E63D-E23F-A5638361F81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610F9C-CD96-F256-A419-45CB150FD9D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F40A8CF-4316-1349-0427-41321879C6F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EAA431-E89E-D863-F402-6129453BF6D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5DB61EE-8C57-1CFD-7C75-2193BD174E1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F94F28F-D8E0-C388-8DB0-D10277640C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E84C1C-3303-9A43-3A44-9A3274C40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62BC7-1911-D37D-E2D6-195137DB48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3D6124-4E19-AEC4-61E9-E310DC94685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6BCB84-B8DF-DC31-442E-E56EC86D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4194C-32D6-4C88-6F53-621F41E82517}"/>
              </a:ext>
            </a:extLst>
          </p:cNvPr>
          <p:cNvSpPr txBox="1"/>
          <p:nvPr/>
        </p:nvSpPr>
        <p:spPr>
          <a:xfrm>
            <a:off x="422071" y="53461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 الجزء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الثالث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أنصتوا جيدا كيف أنطق كلمات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النشيد 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73420B-5830-EA35-EF5F-AFD980001FD3}"/>
              </a:ext>
            </a:extLst>
          </p:cNvPr>
          <p:cNvGrpSpPr/>
          <p:nvPr/>
        </p:nvGrpSpPr>
        <p:grpSpPr>
          <a:xfrm>
            <a:off x="921007" y="2854110"/>
            <a:ext cx="7360791" cy="1464509"/>
            <a:chOff x="921007" y="2863942"/>
            <a:chExt cx="7360791" cy="146450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374552-8D80-293F-0ADF-D95A8E87F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765" y="2863942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rtl="1"/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بـِ</a:t>
              </a:r>
              <a:r>
                <a:rPr lang="ar-SA" altLang="fr-FR" sz="44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</a:t>
              </a:r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بِـﭐلْجَسَ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</a:p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فَم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 وَفي دَم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</a:t>
              </a: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D67952-B2EF-1E2D-325B-2F6CACDF0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07" y="2881901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فَتاكْ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لَبّى 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نِداكْ</a:t>
              </a:r>
            </a:p>
            <a:p>
              <a:pPr algn="ctr" defTabSz="914400"/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ثارَ نورْ وَنارْ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5467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F774-4185-6EDB-9A38-A10D82A0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B3DBFD-ABD8-88EA-1C82-2BDC268C0C7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286903-646F-DB0C-AB4F-E5D27B9F82B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D257CC8-0763-B00B-8A5E-CF5ED8C88E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EAD02A-C68C-F8A4-474C-931BD03AC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698F267-E201-6205-48AB-B899F8184AC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FAEAD55-1502-7B35-054A-A56A659361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324E095-A61A-8733-34B4-D93A810FFE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92143F-47E5-DC4F-D891-DA74A450BC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DFAE45-1D2E-BD0C-E39D-24B38D7CD4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57EF5D8-1660-4173-6E92-8A95B67246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A6E88F-190D-7FC7-B0D7-9BA8E67F9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8C0AFF-BAD6-CDFE-B63C-56583742BC4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BD663AA-A5E4-D445-FC1D-3A9A44241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458" y="2656186"/>
            <a:ext cx="524512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 rtl="1"/>
            <a:r>
              <a:rPr lang="ar-S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بـِ</a:t>
            </a:r>
            <a:r>
              <a:rPr lang="ar-SA" altLang="fr-FR" sz="72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</a:t>
            </a:r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رُّوحِ </a:t>
            </a:r>
            <a:r>
              <a:rPr lang="ar-S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</a:t>
            </a:r>
            <a:r>
              <a:rPr lang="ar-SA" altLang="fr-FR" sz="72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لْجَسَ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ـــــــــــــ</a:t>
            </a:r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دِ</a:t>
            </a:r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EE697FE7-A6CB-607A-D454-F9819ED77F86}"/>
              </a:ext>
            </a:extLst>
          </p:cNvPr>
          <p:cNvSpPr/>
          <p:nvPr/>
        </p:nvSpPr>
        <p:spPr>
          <a:xfrm flipH="1">
            <a:off x="4397666" y="2450385"/>
            <a:ext cx="624712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C14F56B-555C-5126-35B8-0CD88910CD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492430"/>
            <a:ext cx="1262762" cy="842255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08635DCF-5858-9F09-CBEA-75A01B2ABF82}"/>
              </a:ext>
            </a:extLst>
          </p:cNvPr>
          <p:cNvSpPr/>
          <p:nvPr/>
        </p:nvSpPr>
        <p:spPr>
          <a:xfrm flipH="1">
            <a:off x="6035040" y="2487414"/>
            <a:ext cx="762279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52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E42B-A6E2-5936-A15B-F1F4221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5C337-A19D-A9CA-7AE1-F636F7B73E3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A50B7D-2FA9-3550-465E-A637657973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71C45A-6630-AF57-1141-C87633E0C68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4204CC5-F381-4D48-2367-5883E7F002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DA6499C-2777-8BC9-BAE8-82D911CBED6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C4BDAEF-B466-54F0-2AC2-2C72583E276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78CBA4C-658A-CB90-59DC-B2372BEEF16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8F3F35-AC8B-39E0-FE02-6A7F6C6573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1CAFF0-CF83-564B-010C-73E5A72541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06FB33-7A5C-940C-63AA-55EBAFF223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54FB86-265F-1A2E-EAC4-A4ABB944F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5D9E82-75B7-740C-6CB1-A23CCB12437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0759BB-D1C2-837C-8D05-C00D52F69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9907" y="2997145"/>
            <a:ext cx="500418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فَتاكْ لَبّى نِداكْ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7525B5A-4BBF-0AE5-7505-EB0CDDD5E3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504267" y="50435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5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C7E2-84EC-773F-53AB-A1CE3E75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17F2B0D-F3DD-74CD-0159-EB30B48B327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79E6328-34D8-167B-9047-4BE1564DFC0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6C88C5-27DF-57A4-A63A-72A3D874B9B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9845E70-A79D-90CD-26B6-923D8FAD76B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B2D58E5-4F07-2686-76D2-3246B3A8554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01E6393-0EF0-63C6-82DE-22A0F367805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265329B-1774-323B-8735-3268C83308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512C53-9822-0726-8CF9-4F5BF9F3126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A91ECE-6BBC-DEA8-5723-48B1A3722F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FB3A44-0075-B408-02CC-B5A8A8DFEEE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E8759C2-32D8-A94D-4DD2-5A01909D7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F2D13B-9CAC-5414-793F-1EE09904ED1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7357118-0503-1355-6595-8E47766F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648" y="3057884"/>
            <a:ext cx="688048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 rtl="1"/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فَم</a:t>
            </a:r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 وَ في دَم</a:t>
            </a:r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</a:t>
            </a:r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kumimoji="0" lang="fr-FR" altLang="fr-FR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47418AE-45B3-4707-5032-3ACF4A457BE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34189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46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CC62E-B258-3E4C-8F84-CD3E37D16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11849E-7820-FE89-9B9F-4495C3612A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301437-D8FC-2E43-A81B-4955AB050D8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AEF6BEA-2E2F-4B5B-A834-33071E39F52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D723E5-9B0B-474D-2EDC-34D506B3052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408D909-671D-DC32-236F-2708FD9226E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EE215CB-2E3A-A8CD-1552-480B1563C9C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AEEF41F-1064-48A6-4400-21161D33BCD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1C4FAD-DDDE-8278-612F-92A233655A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113FD-BA13-3131-EB2E-CAE9F2C24F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B534A0B-06AE-ED63-900A-D52493E278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E3C6196-48C1-7F02-8B31-C57965ACC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806EC2-9B6D-6CFF-A26D-D20D69D7806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1A4F5DE-4248-8477-5F73-1746D7FB9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9780" y="3057884"/>
            <a:ext cx="688048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هَواكَ </a:t>
            </a:r>
            <a:r>
              <a:rPr lang="ar-SA" altLang="fr-FR" sz="6600" b="1" dirty="0">
                <a:solidFill>
                  <a:srgbClr val="E3001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ثارَ</a:t>
            </a:r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نورْ وَ</a:t>
            </a:r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altLang="fr-FR" sz="6600" b="1" dirty="0">
                <a:solidFill>
                  <a:srgbClr val="E3001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نارْ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2387CB6-8303-3DCC-C57B-7F7C4C87B7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81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4399-4F6F-6AC1-2A5D-1A385076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AD8315-D4DD-F15A-E848-AACAE1676F2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A08D1-30BE-8CFA-9F48-A1779E43BD7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0B987B-2315-F045-B116-6A7CC178EAE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71FB6-25FD-9BDD-E80B-B3761457EF2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FF582E-9756-4B11-A522-6FDE3D4C5AE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54A90DF-D66A-1002-25D5-92FDC667C67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6C52D53-BEDA-3EDA-A0B9-F61288D4FD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4731DB-565B-9C11-2D34-E97C6129D35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A8A1F7-420B-A70F-1537-2BF8AC9079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351712-C4FC-1CFB-5417-26DD127C5E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F0CA02-EAED-C544-CAC6-ED086694D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CF671E-8CEB-55D1-3436-9AED3F28105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 معا.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EDA4D8E-16D6-3ED6-44FE-AF393D21E4E5}"/>
              </a:ext>
            </a:extLst>
          </p:cNvPr>
          <p:cNvGrpSpPr/>
          <p:nvPr/>
        </p:nvGrpSpPr>
        <p:grpSpPr>
          <a:xfrm>
            <a:off x="921007" y="2854110"/>
            <a:ext cx="7360791" cy="1464509"/>
            <a:chOff x="921007" y="2863942"/>
            <a:chExt cx="7360791" cy="146450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B8ABE7A-AB6B-63ED-0197-AFDD62277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765" y="2863942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rtl="1"/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بـِ</a:t>
              </a:r>
              <a:r>
                <a:rPr lang="ar-SA" altLang="fr-FR" sz="44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</a:t>
              </a:r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بِـﭐلْجَسَ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</a:p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فَم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 وَفي دَم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</a:t>
              </a: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E981E-779A-C5A7-EE61-26BF4BFAB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07" y="2881901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فَتاكْ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لَبّى 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نِداكْ</a:t>
              </a:r>
            </a:p>
            <a:p>
              <a:pPr algn="ctr" defTabSz="914400"/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</a:t>
              </a:r>
              <a:r>
                <a:rPr lang="ar-M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واكَ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ثارَ ن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ورْ وَنارْ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760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3831858-95FD-27A4-287B-A0219360FAD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183CB4-26B1-117E-084A-9F317C530A5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ECB204-2EA4-AFE8-680E-4F9E7F17195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D22C4C1-1FB4-D700-333E-9366934182D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01794DE-9FDE-6B6D-FE9C-FE4B09F2A38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C26E53-EA63-68C8-6284-37ECF83650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الحروف : الجيم والحاء والخاء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لتميزوا بينها.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7F3894F-61B9-C00C-00DB-21486ACDA22C}"/>
              </a:ext>
            </a:extLst>
          </p:cNvPr>
          <p:cNvSpPr txBox="1"/>
          <p:nvPr/>
        </p:nvSpPr>
        <p:spPr>
          <a:xfrm>
            <a:off x="3362259" y="2147691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20DF50-5A92-F020-443F-90EA6265FC49}"/>
              </a:ext>
            </a:extLst>
          </p:cNvPr>
          <p:cNvSpPr txBox="1"/>
          <p:nvPr/>
        </p:nvSpPr>
        <p:spPr>
          <a:xfrm>
            <a:off x="924886" y="2323057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6167701" y="2097245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F19038-5597-7E6D-8512-9C0768D0F8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E4BF25-3249-4539-EABD-15343BBC4C8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A8161C0-BF1A-4244-CA33-E68FAC917C0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A6E49F6-5C5C-229B-0F50-97979C0F9A7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72BC688-2FC8-0FA0-4A03-14CC256829D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4938EEC-5D83-0A53-29BE-676E23A11D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973DB-2D35-ABF9-E8DE-717AE58BD3BD}"/>
              </a:ext>
            </a:extLst>
          </p:cNvPr>
          <p:cNvSpPr txBox="1"/>
          <p:nvPr/>
        </p:nvSpPr>
        <p:spPr>
          <a:xfrm>
            <a:off x="5280119" y="196680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حَتّى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88563-E07F-D062-69C2-9D38AC10F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9740FAE-944A-606A-461F-CD69CD9F1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029501"/>
            <a:ext cx="3010260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جُلوسٌ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B700E24-750D-15B1-7BCA-00B6D208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BA90D79-9DDA-1B11-9128-ACE6B00AD16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044DDB2-EC33-0F11-0860-4D4040C39C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528B787-9DAD-1DB1-CF1A-30A600BFC86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15BEB5F-B8F8-CF97-699C-4B483DA7451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1B8EA4-43FE-BBD3-D3C7-6F2DDAA6DD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238B7FF-CFB9-96F5-4EDA-9124B0FB74B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A6E6A9-7215-25D0-E23F-7BD29EF3570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F1C59C-406E-0AD6-02F7-1102FF5CC32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AECC4AD-244F-6CF0-189F-A7F91F54E88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BED00EF-070F-986D-5A96-F8FD46A0083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E07E20-A5BD-A8A1-5850-A2CB0869946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630F975-1FC9-6DD5-F622-7753989138E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638850"/>
            <a:ext cx="3353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حَتّى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3BFBAB-3245-D6BE-FAAA-C195937B6AC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431DEC8-296A-DECD-6715-D34C02C32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F3FD50B-3B1C-1128-DE9E-DB3943B401D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36933E-5052-6C5E-0AE4-A9824E9F77A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AB1AC7B-169E-C639-477C-CBD998D201C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4CC017-572C-DA90-182F-8DF1AF74367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E0C34F6-7179-C31F-8FE3-42BC76C2C98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D61F33-B595-2C5B-9BCF-7078A0B3A24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DD1F4CD-2D60-D55A-EB44-39FE7844F20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DBC9329-2E0B-0EA7-32A3-E191BE02012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96FCB86-F4F0-822B-6772-FDD82147A89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4762C1-D270-B936-5C0D-3615B473FB9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0683AE-AC5D-E63B-2FCB-68F40B7DCE2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DD8A11-75C0-3BCD-FAD2-C79285EC89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C7B5BD-926D-C038-0381-CB2B704D3CB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6BB9BF1-4C6F-D947-10F4-F2FCFD91939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0A95E64-CBEF-1BA9-CA65-B322D1E8B25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066FDD-7E6B-33BB-768A-4DD491E0EE2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7" y="1916993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0B12AD-2693-A276-9706-217FEC89FEC5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حَتّى</a:t>
            </a:r>
          </a:p>
        </p:txBody>
      </p: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73F63A5-3497-7A75-4140-2611924023B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3B59F1-0640-A8CD-5382-FEF58914E4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929A62F-BED8-921F-724F-0FA95CB615C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F348A71-2062-8908-D775-A2D73FA4C6A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317FEA1-6D11-AAA7-9E6E-8C181D91E08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CC59353-B310-405E-9BDB-88DC74FE922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077" y="2538825"/>
            <a:ext cx="335303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7BA81EF-4F07-D97C-5ED8-262FC49E94F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BE9D0FA-30FF-F844-508A-B450EEE79F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0DE0085-C4A2-3BE3-07D8-00895C53F02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BB314CB-583E-4B3A-EDD9-DAEB17E4E93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6F2D28-58FA-7A39-DDF9-66C428A35CA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437AA9C-CDF9-6EAB-2325-343AC200E93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BDFD9D6-133D-1A5B-1AD9-6D136A21256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40E53B8-B350-9FDD-289C-9BA24FE394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DC1FA54-0288-37CE-AC74-77125574B2A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4F7F03-2102-D89D-F40C-F5C3AE73D05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2B77AAA-14D5-9675-6C8A-6190E7F8B04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4C0D527-AAE8-6A43-D7D8-311779BBB88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3057E04-12C6-6CDA-856E-50CAC1B0589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C6550-F7BF-AE66-1E93-8DBFF9750C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D5D11F-C72E-C3A7-C076-F288CB49517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6C4374-149C-07B3-ECC3-6AB382F0A48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ABBBF7-2699-F0CE-82AA-3E3D000FC3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F7ED8B6-E44D-D783-2EFB-72E17E334AA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585659"/>
            <a:ext cx="2618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</a:t>
            </a:r>
          </a:p>
        </p:txBody>
      </p: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ECFF7F1-0DF3-9EFB-142B-45CD98957B8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F121E6F-6FCC-2DEF-2713-F78826C1DD9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7005F5-7D46-271A-150B-55341DCBE11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397820-7340-6F9D-A4FD-959199A3FE5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E6DB836-6E78-D4D0-E61E-634D75BE395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2C3B758-8F98-A469-E0BE-6A2B5B1AEBF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7495" y="3010149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جُلوسٌ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115F493-3541-1968-9409-1B204FB5772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AFA5BBD-77BF-348B-DF2D-E7B3D09D1CE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E2C6B-B4D8-826C-7F72-C13F93507F5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3FBE630-6AE1-857C-C6F7-984E8C3BB78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EE6388E-3532-9834-CC56-888AD49FEA2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E6B2DED-C9F0-D32A-7486-4365AAAD1F8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8D59B1D-557E-8806-3F1A-94CC230D3BF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94B4B88-760F-009F-5B8F-7F5EC7CB964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2AABE4E-9FB9-165E-7829-80A1B1DD073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CB4F1D7-174F-10CF-501B-E77527953CA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D4EB89-8B75-A09F-711C-794EC04FC96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1E50A-34C6-9B4B-8FEF-655D78C9E4F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B3E818F-46A7-A872-C9B5-2332D9F66B4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8A45626-BD02-0B6A-2522-FBF5D07CF61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0DE2687-9FDE-4BA5-558B-2957236ED8F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A07EB71-D748-A326-B239-6404DFF5F14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A9F1EEA-47B2-C62D-17CD-0FDF69278D1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E3F553E-734F-1963-2558-E9D4099BDC5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98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872252" y="3046009"/>
            <a:ext cx="2878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جُلوسٌ</a:t>
            </a:r>
            <a:endParaRPr lang="ar-MA" sz="8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B63EF-0639-EEBD-9813-BD2C0BFE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314ABFE-90F1-B5E2-1717-2BF67235B38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FD3ED4F-0281-056A-979E-DBF791F9B4F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D414E5C-A0E7-EDF6-0482-272BD27294F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3A7F01F-2232-41CD-9F64-78BE0CDDE4A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0C6554F-D38A-274C-1932-9CED69D95E3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2286250-7E17-30C6-056E-FD1166F8C72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4B84818-EAC9-5809-4D5B-467FC17C5EC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D33554-31AE-D507-09EA-6844139CDC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0C60A4-DDA5-0A8B-DEA5-1734971264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E1368B-7919-A590-F4D7-406A71F0DA8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D6F249-6309-75AE-7F1B-2AD0D04F4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1B98C517-5A65-C0AC-9C09-58DF6655B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409485"/>
            <a:ext cx="33530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2D861C-DC95-D0D1-E2D7-F5F11E52CD7E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2ABD76E-7F64-9E1B-946F-79B105E490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4131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0DEFA-A22C-C179-5006-1D2D59226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3AA1648-5364-9A04-EF03-8277CEC99B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B038E8B-8AB9-F118-C170-7F56C07C47A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23A302-0A65-F384-F39B-EEA846A0FA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744C392-121F-E0BB-9953-D7F0A8DA668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1C15C00-0B3F-0186-F531-A319280D68A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B4488F4-FFC0-7D2C-6640-EA4F0D560EF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A26AAE1-BF45-EE58-1116-E695BB40836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D2C7EB-F045-3EFE-AD16-2E4B0342C6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8C47C5-B0D6-AF59-503B-AB44FFF1E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A30E45-D9DA-829A-B8B4-B13CB4CF7F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07EC33-98DB-1E42-7DD8-B52FEDF70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62C53E-0383-F9F2-0503-BAEE1CA7C9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B6BDE67C-A118-FE34-DE9C-A37DEA4AC6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19595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5FF06-9196-CBDF-2B02-A4DCF50B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DE2DF5-30EE-3AF2-91FA-E84747BCCB4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7587C5-674E-517C-BA8A-E706C705CDB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885B9DB-7B56-3251-3342-03E1467F0C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A2643DC-99F8-9130-8C63-22103545F59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CB1B458-4D50-03CA-A693-5DF784CE12F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B01C62C-46DD-487B-FA13-E36A51C7667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2EE734F-AD97-556A-D4ED-1CAC9A26994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ACBAC4-5263-07BB-2E3F-2965F271A6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620127-55F9-C620-EC1A-C852B69ABC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0C4AF2-AC27-2F45-E179-99BD9FDEB6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C6FA44-F5AE-47CA-F6B3-12880D212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345EBB-6B5F-8080-6CA5-1CD4B4FA0B0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815065C-A269-73AC-747D-0C73E5695B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21328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CC0F4-99CB-C7FF-0AB3-0AD07C870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F0208C-7160-68F4-620B-E89A206C5AA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EA632C1-2639-F00D-A153-7F885F4FE65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7CFCD12-D571-A7C2-1FC1-3C632B31DA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A2A812B-57C2-A9D3-7DFD-2D90BF2F366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EF49E3E-1123-792F-9A8E-4916038A687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63D29A5-3F0C-87F8-A643-231DDA2333A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306D4E4-3DA7-6B93-A6B2-44EC0F00DF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510C90-B205-A159-8D19-033235BAD9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907875-9241-F47A-C830-6EE5049E1C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4D9E959-2409-09CA-6529-CD1F3C771D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AB8FB8A-280F-6C00-617E-4AB11FA2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6005E8-B5A3-A70A-B665-002C1292F64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AD6F9567-7AA9-9EBD-AAED-8D0B5B1D89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98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C15243-6F21-9567-F1B0-1A12FB5BFC58}"/>
              </a:ext>
            </a:extLst>
          </p:cNvPr>
          <p:cNvSpPr txBox="1"/>
          <p:nvPr/>
        </p:nvSpPr>
        <p:spPr>
          <a:xfrm>
            <a:off x="2734177" y="2984454"/>
            <a:ext cx="2878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حِكـايَةٌ</a:t>
            </a:r>
            <a:endParaRPr lang="ar-MA" sz="8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60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E1DF991-EF62-AE68-5887-C3587E3C05E1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312517" y="-98886"/>
            <a:chExt cx="8412136" cy="42432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FBC1579-D06A-AA6F-E628-E2DEAE5DBE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1B1F56B-834A-1CC5-C451-5886932040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3B69338-47DD-8C2C-05FB-B9B87D86AC85}"/>
                </a:ext>
              </a:extLst>
            </p:cNvPr>
            <p:cNvSpPr/>
            <p:nvPr/>
          </p:nvSpPr>
          <p:spPr>
            <a:xfrm>
              <a:off x="2357938" y="-988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EC66C57-4FA9-7198-05D5-EB0AAE6178F2}"/>
                </a:ext>
              </a:extLst>
            </p:cNvPr>
            <p:cNvSpPr/>
            <p:nvPr/>
          </p:nvSpPr>
          <p:spPr>
            <a:xfrm>
              <a:off x="5160799" y="-9206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E338406-36BE-0FFF-C57A-6237FC331A6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الألواح جانبا وانتبهوا.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F184849-6A0B-A661-7360-66D14A4395D0}"/>
              </a:ext>
            </a:extLst>
          </p:cNvPr>
          <p:cNvSpPr/>
          <p:nvPr/>
        </p:nvSpPr>
        <p:spPr>
          <a:xfrm>
            <a:off x="4070789" y="-81630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استـــــــــــــــــماع وتحدث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CDF488-3DF5-C4A1-8A01-B6C13DB9E999}"/>
              </a:ext>
            </a:extLst>
          </p:cNvPr>
          <p:cNvSpPr txBox="1"/>
          <p:nvPr/>
        </p:nvSpPr>
        <p:spPr>
          <a:xfrm>
            <a:off x="5280119" y="196680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حَتّى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A14F00-5E91-3162-5CC6-12C7A732B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920E1AD-DB7C-EBF7-8341-FC4575324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029501"/>
            <a:ext cx="3010260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جُلوسٌ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B12EF6B-9D54-74E7-31B6-A6CA6F54E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AF36E0C-2286-F0D7-E8FE-507AAC3F6C9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FA5395F-C4BE-860A-4666-0CE34333298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5BAE103E-A18F-B1A6-E162-EBDE77E438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D75415E-A62E-3F76-DF1A-819631BEDC4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F10113BD-1EFB-1FDF-0092-D2511D577F7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F570C655-3381-EAB9-A774-F9D5861CB73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E8737399-26C0-818F-8E3D-E35F79FAEC6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7015D32-27FE-501A-1783-AE7BC370803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ستتذكرون الكلمات التي تعرفتم  عليها الحصة الماضية. لتكونوا قادرين على إنتاج جمل باستعمالها.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BC65CD-4E38-4E29-CFE2-6A15394CA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198" y="1843428"/>
            <a:ext cx="1420658" cy="1269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53141F-60D8-F827-BFD2-A475177A8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162" y="3696112"/>
            <a:ext cx="1971929" cy="21597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537ADE-2BC5-BF8B-C7FB-93838941A7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81" y="4189088"/>
            <a:ext cx="2563059" cy="18101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1CDF18-F8BE-080D-6B20-04E87B8FF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8" y="1686181"/>
            <a:ext cx="2783702" cy="19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403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FA4A5-F8D2-752F-5DF9-64FD2B15C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56B7531-6042-2189-7FC1-5D15FF9021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EFF17C-B726-A310-73D0-53FC4E40AEA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AA6CF3A-44BC-93EE-99D2-BBB0C9B6949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4CF5E46-6079-EDF5-1BBF-59C94B9874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E976600-AD87-3A34-11D0-905D718497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564F5D1-F743-3623-34F0-CB85447C0E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E474DC8-FF91-451F-60E7-3625A5248C7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620A70F-B6AD-3F84-42CC-30CCB56C21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D858F26-44F2-EEF3-4FE9-CB60DD6E42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86D5A84-0F1A-992B-2F05-4963F9E7C6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B6009A-3A2C-D535-41EB-CAEDFF8600F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E8B08D-B3A3-DDBB-0A70-EC2E775123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1E5448-F975-6F93-F690-0ED89E916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EA7EB8-6270-078F-42A2-AA96662E4FBC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هي القصة التي تعبر عنها هذه الصور؟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A07CAC-57E2-AF83-817B-5977E186AA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14282C6-A686-8E22-D1E4-C38D61A986D8}"/>
              </a:ext>
            </a:extLst>
          </p:cNvPr>
          <p:cNvGrpSpPr/>
          <p:nvPr/>
        </p:nvGrpSpPr>
        <p:grpSpPr>
          <a:xfrm>
            <a:off x="775540" y="4681471"/>
            <a:ext cx="1628418" cy="1342845"/>
            <a:chOff x="775540" y="4681471"/>
            <a:chExt cx="1628418" cy="1342845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8D59EE3-8759-82B4-39FC-112CE44E1F99}"/>
                </a:ext>
              </a:extLst>
            </p:cNvPr>
            <p:cNvSpPr txBox="1"/>
            <p:nvPr/>
          </p:nvSpPr>
          <p:spPr>
            <a:xfrm>
              <a:off x="775540" y="4681471"/>
              <a:ext cx="16284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اَلْبِنْتُ</a:t>
              </a:r>
              <a:endParaRPr lang="fr-MA" sz="32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BEED405-7C05-747D-6EB1-C68B46485537}"/>
                </a:ext>
              </a:extLst>
            </p:cNvPr>
            <p:cNvSpPr/>
            <p:nvPr/>
          </p:nvSpPr>
          <p:spPr>
            <a:xfrm>
              <a:off x="1327962" y="5483140"/>
              <a:ext cx="541176" cy="54117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MA" b="1" dirty="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EEC6586F-4CFD-11D0-04F0-DB4B1E6F5AB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350239-7933-59DE-7045-7389913E63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6E7618-A5F4-54E0-ABEB-597D84CD4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527" y="1548933"/>
            <a:ext cx="3625495" cy="397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3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1636D-2143-933E-E9DD-50546861E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77EE092-2887-EAA2-BD66-C2EA36B3EF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5FB289B-0AE0-F90E-7CEE-E8175A1D0F7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7ED4E00-4283-1D81-681E-0A71C9B11E0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C10EC21-6E14-F332-E366-289DBFB217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4D09E57-BE3A-0A2E-52D4-02A4565D839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714D24E-6724-679D-DE5F-70F0B777946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C4C5D8B-794A-E268-779D-5D0C89764F8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43788F9-6E3C-9926-B5A8-171BCC474FF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CCC4ECE-DA6D-A65C-5244-4C9CB03F707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3C5E3A-A32C-F091-DCCC-CD06527C30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BA6D368-00AC-E0C1-5447-750F7F3D04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F74F7F-6E02-F52F-8364-2997FF81B3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6A981D-30FF-A919-B143-BF00F83D7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C3DB26-0233-2880-C709-D873AD05AD82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صُوَرُ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ﭐلْحِكايَةِ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مُشَوِّقَةٌ.  من يقرأ الجملة؟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يركب  جملة جديدة  باستعمال مشوقة؟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98C4AC-325F-87FF-01A0-D33C07A3267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D30541-32CB-1943-D55A-FD5F792260B5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EA5F54-DDDE-9036-65A1-B6DF0E8D4156}"/>
              </a:ext>
            </a:extLst>
          </p:cNvPr>
          <p:cNvSpPr txBox="1"/>
          <p:nvPr/>
        </p:nvSpPr>
        <p:spPr>
          <a:xfrm>
            <a:off x="933600" y="5290189"/>
            <a:ext cx="7449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صُوَرُ </a:t>
            </a:r>
            <a:r>
              <a:rPr lang="ar-MA" dirty="0" err="1">
                <a:solidFill>
                  <a:schemeClr val="tx2"/>
                </a:solidFill>
              </a:rPr>
              <a:t>ﭐلْحِكايَةِ</a:t>
            </a:r>
            <a:r>
              <a:rPr lang="ar-MA" dirty="0">
                <a:solidFill>
                  <a:schemeClr val="tx2"/>
                </a:solidFill>
              </a:rPr>
              <a:t> </a:t>
            </a:r>
            <a:r>
              <a:rPr lang="ar-MA" sz="5400" dirty="0">
                <a:solidFill>
                  <a:srgbClr val="FF0000"/>
                </a:solidFill>
              </a:rPr>
              <a:t>مُشَوِّقَةٌ.</a:t>
            </a:r>
            <a:endParaRPr lang="fr-MA" sz="5400" dirty="0">
              <a:solidFill>
                <a:schemeClr val="tx2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F04C331-3A7B-42D4-9564-50B80AABF2F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666A00-F8BF-C153-1F7A-D2B1ECD0E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497" y="1227441"/>
            <a:ext cx="3625495" cy="397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8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4ADC4E-2A69-BC2F-70E3-8A7B52A279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577840F-59C2-FD5A-94C2-891229BF2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D969F8E-DF7C-5519-55D5-8CDE088E969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9E7B9AE-CB32-65FF-365C-9372FB0CD3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6DFE84C-B11D-2E80-2C70-D4A3BB7E52A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81DBB0A-1B3B-A378-E54C-34072ADAC51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D05ED3A-58EF-EA59-4BB6-31A8C8E8880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C164CF2-46C5-7B3A-2642-7A7188A4FB9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0E4256-2CEE-45D1-99BA-513148301F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A7551F-A9E7-684C-589C-B1669F5C8B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A5D28E-8714-51A5-D1C4-67497CC62C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14FB10-71D3-08BC-C7FB-0BD4C60D07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0062FAD-625F-7830-A36A-B2390EDF6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6F236A-5BB1-681C-6392-D0821D396C57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أعجبت سلمى بلوحات صديقتها؟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FF103D7-944C-D6B3-C476-6BA8D0E1D3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8DB14F-8337-B58F-D48F-EE739896D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15" y="1596751"/>
            <a:ext cx="5460790" cy="385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218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2C650-E157-E781-B4ED-F06810B2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3DFB6BF-F7DF-A08D-06B1-39AC63D11FB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9E9B295-84BF-CD5A-2125-BA21CEE5EED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FAB0C00-0B52-65F4-9710-C3BF98759F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C8F031F-11A3-1102-9685-304490D06E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9FB67D-7EF1-1E91-F787-22796F9F0EC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82F4819-71CC-274F-DD9E-7963756E068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25ACECF-2012-451B-FB5B-3ADEF195886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83E3D2D-A838-64E6-07F8-AF374CBCB0A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C0FA898-3CDB-A87E-24CF-A9EC1DA50C7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FFDE22-11B3-1663-68C9-6EFC8B43A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3FBF37-B0CF-59FA-0471-E8A8D7445E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A9E5C-9AC6-C458-F1BF-2208738011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94A5E7-ED2C-49DF-86C6-17F750A2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7CF192-A6BF-AB29-365F-9141ED1ED01A}"/>
              </a:ext>
            </a:extLst>
          </p:cNvPr>
          <p:cNvSpPr txBox="1"/>
          <p:nvPr/>
        </p:nvSpPr>
        <p:spPr>
          <a:xfrm>
            <a:off x="317087" y="363042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أُعْجِبَتِ سلمى باللوحات.  من يقرأ الجملة؟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يركب جملة جديدة على غرار هذه الجملة باستعمال أعجبَ؟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30342B-92FF-C091-0DA2-0F27896AC34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1C253B-C02B-6DCB-D28D-66BE111471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DD8959-8752-9246-D77B-9B475DB570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955" y="1137270"/>
            <a:ext cx="5460790" cy="385668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307DEF-7368-E658-77A2-8F645E9D39C2}"/>
              </a:ext>
            </a:extLst>
          </p:cNvPr>
          <p:cNvSpPr txBox="1"/>
          <p:nvPr/>
        </p:nvSpPr>
        <p:spPr>
          <a:xfrm>
            <a:off x="298587" y="4750824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rgbClr val="E3001B"/>
                </a:solidFill>
              </a:rPr>
              <a:t>أُعْجِبَتْ</a:t>
            </a:r>
            <a:r>
              <a:rPr lang="ar-MA" sz="6000" dirty="0">
                <a:solidFill>
                  <a:schemeClr val="tx2"/>
                </a:solidFill>
              </a:rPr>
              <a:t> سَلْمى </a:t>
            </a:r>
            <a:r>
              <a:rPr lang="ar-MA" sz="6000" dirty="0" err="1">
                <a:solidFill>
                  <a:schemeClr val="tx2"/>
                </a:solidFill>
              </a:rPr>
              <a:t>بِـﭑللَّوْحاتِ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243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A6DD4-A1C1-9237-1DEE-559BF597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6172763-5C96-957D-77CF-37EDD365BA7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8C40595-4C32-72AC-A938-B047153349C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DE3AA6D-558D-CC8C-BF41-CF0D132738C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58300CB-0FC2-52AD-FA89-15212C80E98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8278959-E3CE-0162-FD02-301609401D7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9A6EFC3-9485-48D3-0D5D-1AB9158EE67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D0FBFAB-7B1E-096D-CAF4-6F2A29EEC21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D720CBA-8E38-8DF7-DE52-76481CA2854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2A65D6C-BB6D-CC65-487C-31DB193432E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FD899F-6C61-DB8F-B8BB-FAAE9E79D0DE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D02897-D26E-B1B7-D874-6E577EC098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FD46B09-03B7-1047-00FF-E38BA8CBBC0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A50B6FA-3FAF-FB39-8872-79E769E75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F689EA-3053-DD20-A038-50FFC4F6C685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باستعمال المغامرات – رحلة  ؟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DE52A0-5FCD-5370-ABF1-30F54E1E4D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3A887E-AA82-B841-F14F-8866B5B65CD8}"/>
              </a:ext>
            </a:extLst>
          </p:cNvPr>
          <p:cNvSpPr txBox="1"/>
          <p:nvPr/>
        </p:nvSpPr>
        <p:spPr>
          <a:xfrm>
            <a:off x="317987" y="5153565"/>
            <a:ext cx="8335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chemeClr val="tx2"/>
                </a:solidFill>
              </a:rPr>
              <a:t>قامَ </a:t>
            </a:r>
            <a:r>
              <a:rPr lang="ar-MA" sz="4400" dirty="0" err="1">
                <a:solidFill>
                  <a:schemeClr val="tx2"/>
                </a:solidFill>
              </a:rPr>
              <a:t>ﭐلْأَصْدِقاءُ</a:t>
            </a:r>
            <a:r>
              <a:rPr lang="ar-MA" sz="4400" dirty="0">
                <a:solidFill>
                  <a:schemeClr val="tx2"/>
                </a:solidFill>
              </a:rPr>
              <a:t> بِــ............... مَليئَةٍ بِـــ...................</a:t>
            </a:r>
            <a:endParaRPr lang="ar-MA" dirty="0">
              <a:solidFill>
                <a:schemeClr val="tx2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018C87-49E9-A106-57D2-77666089F6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0146D9-1452-8C43-8218-01EF98F66A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476" y="1370951"/>
            <a:ext cx="3890714" cy="316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447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9B001-73D6-3FE3-720D-864F3B8A9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DAB5ACB-A0FE-F24E-4AEF-F9D7CACDA3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B2DA5AF-8868-B8A2-7531-9FFD81AE435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9AD4B24D-CF8C-7930-472F-4D854E3B1A6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25313B-68AC-EA35-5AC0-B332DB791D2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D97CAD4-2262-E182-E652-8D53F92CB92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6CAA176-5239-A17E-1736-E6AE4C58AAC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F246811-945C-473C-3AE1-EA571FAB1FC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F77E20A4-8AFB-1CEF-D525-C06F6B30F0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F9673AE-92F0-13C2-CF8D-3D1FB8400C0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E4D1236-EC6C-7250-D52A-02816B661CAC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CF2A1B1-7F5F-5850-446F-7EE0F14E0A0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B3BA4B-1605-F9FD-4C65-B8F3E31429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EC0288B-4050-B2A4-BD77-8F2F61552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AF6B04-1D8A-5405-F6E9-C5C883720D18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4C2851-3A56-31AF-FD31-64369024499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00DA2F3-BFD9-5F6F-FAD7-085721E28462}"/>
              </a:ext>
            </a:extLst>
          </p:cNvPr>
          <p:cNvSpPr txBox="1"/>
          <p:nvPr/>
        </p:nvSpPr>
        <p:spPr>
          <a:xfrm>
            <a:off x="437594" y="2953265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قامَ </a:t>
            </a:r>
            <a:r>
              <a:rPr lang="ar-MA" sz="6000" dirty="0" err="1">
                <a:solidFill>
                  <a:schemeClr val="tx2"/>
                </a:solidFill>
              </a:rPr>
              <a:t>ﭐلْأَصْدِقاءُ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>
                <a:solidFill>
                  <a:srgbClr val="E3001B"/>
                </a:solidFill>
              </a:rPr>
              <a:t>بِــرِحْلَةٍ</a:t>
            </a:r>
            <a:r>
              <a:rPr lang="ar-MA" sz="6000" dirty="0">
                <a:solidFill>
                  <a:schemeClr val="tx2"/>
                </a:solidFill>
              </a:rPr>
              <a:t> مَليئَةٍ </a:t>
            </a:r>
            <a:r>
              <a:rPr lang="ar-MA" sz="6000" dirty="0" err="1">
                <a:solidFill>
                  <a:srgbClr val="E3001B"/>
                </a:solidFill>
              </a:rPr>
              <a:t>بِـﭑلْمُغامَراتِ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F41CCD9-CECB-477F-C469-5751FBA59E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046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730F9E-F0A3-F544-01C7-65781A268D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55247B-FE3F-284A-36A1-2F11AE53BCA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4F430CE-6A52-9185-7C0A-610CE20855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4F2F056-2027-E3EF-C8DB-B32563E13C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A53DF78-9CCB-2FF1-35F1-4EF7B6C3D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052865-ED9C-8BD9-76B3-E8ACC4D6A48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EEE9062-0577-C30A-3488-F7486129AB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F2DBBB-024F-ECA7-C6E9-4571AD4FC4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142DBE-CD19-F4DD-76D0-6669D3E1079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33B40-CDD3-4DE3-37DB-F5649FE21A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284B0F-C469-D896-A583-86A0AC4062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4A3A-7BE6-AD9D-AE09-048E8CD7A1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427DEE-290E-D623-4EBC-855D822E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CAD18-81C1-1FFC-B6DB-C5D6F2D84843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لها. ركبوا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70473-9914-B6DB-4B5C-7C210278861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67FC68-888C-A672-EDC0-3F5FCC3D5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09" y="1843428"/>
            <a:ext cx="1420658" cy="1269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9EA8CB-F2F9-EB2C-7547-81ACCDCA7C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73" y="3828103"/>
            <a:ext cx="1971929" cy="21597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F9E574-2D2A-15A7-34D0-C24C7FD88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543" y="4308645"/>
            <a:ext cx="2563059" cy="18101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4BE4F2-2AEC-6613-4B4B-954B084DE5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326" y="1911359"/>
            <a:ext cx="2783702" cy="19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CDE81F5-92A2-9976-E6CA-1371AF2BB445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168504" cy="3536063"/>
            <a:chOff x="487748" y="1809265"/>
            <a:chExt cx="8168504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الأحداث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8212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44FC64-F568-9719-A489-F6AA47B8CB4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 اليوم أحداث الحكاية ونعيد سردها بشكل مختصر.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50610B8-A37A-2C41-1F4E-1852E2A61BEB}"/>
              </a:ext>
            </a:extLst>
          </p:cNvPr>
          <p:cNvGrpSpPr/>
          <p:nvPr/>
        </p:nvGrpSpPr>
        <p:grpSpPr>
          <a:xfrm>
            <a:off x="339638" y="-73050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25B63AE-3E01-F013-800B-F0FD7E546BB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11850D4-29CF-18E5-798A-1E70959FAB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73B640F-05CD-EA5C-7D87-BE286257105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733A40D-4FAB-1963-C4E1-56072363569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B7835DE-8B10-BC23-6BFB-957DDB65A79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F553F4B-6385-4EC8-3DBF-412E76308D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843FE6A-7F8E-1663-5E91-8AF012B117D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15522FA4-F71F-88EA-0460-24185A4C2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58015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558CE-B6E3-CFEE-96CF-5AADCAF99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D4B9C4-4E8C-BDCB-1A6B-B2B445548B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5602DE-7EE0-E521-566A-480A71CF6F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063388-70A7-BA0C-97E0-D6AFE3CA53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07609C-56ED-3BD7-4B66-30B7A75E48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84624C-466A-5F8B-2FD6-E191C8B68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3E1018-F1E7-194C-62D9-8B9E13DD363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حكايتنا لهذا الأسبوع؟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F90825-A4F3-5C39-ADF5-F53EB13F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6AD619-BADD-A27D-54A5-59ED7A5D3BB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143E5F6-74B1-CDCF-D403-B8606A8ED1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22316B-5CAB-B6E9-5B95-E211689B3C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BE4500-5013-DB97-55FD-7E928B731F4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AF07901-CC00-DC75-706B-35683A128F6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3961DF1-6D10-D014-F966-109D9B2FEE8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FCCD1B9-5818-4FEC-5519-AD25A2F4E9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5EF6DE-0502-AF56-6358-41B29D60F15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Picture 5">
            <a:extLst>
              <a:ext uri="{FF2B5EF4-FFF2-40B4-BE49-F238E27FC236}">
                <a16:creationId xmlns:a16="http://schemas.microsoft.com/office/drawing/2014/main" id="{5E7187EF-0E80-7204-B67E-3EDDB6C2C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93" t="5927" r="48256" b="65628"/>
          <a:stretch/>
        </p:blipFill>
        <p:spPr>
          <a:xfrm>
            <a:off x="2381473" y="1978791"/>
            <a:ext cx="3817785" cy="347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943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5773FE-2E7B-B6D2-C87F-724E2525F160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20D37EC-94BC-CED4-9B01-01499FB2C78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C7A1677-624A-BDF8-067A-5CD1517D27A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4C68536-19A9-20E1-D64C-27C6B300E4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2200C55-D9CC-7102-7161-3778E2BFA5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C26E3C2-4D0E-1B6A-2C30-E102CE78D13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9C9CBFA-5D38-16F5-22DE-33658EDDDFC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1EAEAE5-3B2D-D8E9-CCBC-60DE45BB5B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8ACDF5-02B1-9B95-1E0F-13AD20EDB04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A9BDD3D-C253-C53E-933D-DFDF3F432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745EC-5938-696D-AB44-908CE553C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A8FDF3E-804B-C17A-248E-64534C91BC3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051632-43AE-CE6C-D070-5B1F33FC55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4298CD-139C-A7E8-887B-C04EEE04C8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4B0B86-548D-C387-6370-B592A16EEB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19E73C-E7A8-E6E1-DDDC-5A3AE3C93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7967B2-618B-8DDE-1AD4-2BBFA51E3CF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وقعت أحداث الحكاية في غرفة سلمى.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B73528-7CAF-42A2-8B45-F448F64A7A9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C8C6CF0-24C8-41F2-9068-9BA363DF3E9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593238-2473-56C0-59C0-79AFDD830C0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BF7EBBE-93A5-6B24-DF23-D33D81D3FF4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97DB386-6509-BCB3-5946-8C49863399C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C6B843F-94AC-8E1E-2B21-456F662911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8FAEE8D-A7DD-6234-5A13-1331C47888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C4882CE-A4BC-8255-194D-11908520319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09BE3F1F-2221-D723-7A5B-239C6627F7C6}"/>
              </a:ext>
            </a:extLst>
          </p:cNvPr>
          <p:cNvSpPr/>
          <p:nvPr/>
        </p:nvSpPr>
        <p:spPr>
          <a:xfrm>
            <a:off x="4389120" y="2811069"/>
            <a:ext cx="365760" cy="403346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6C07E5A-7DA7-DB4B-BED6-4FB76B9CA3B6}"/>
              </a:ext>
            </a:extLst>
          </p:cNvPr>
          <p:cNvSpPr/>
          <p:nvPr/>
        </p:nvSpPr>
        <p:spPr>
          <a:xfrm>
            <a:off x="3963899" y="1594745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D74FF80-B7F8-67B6-A138-09C89EE75546}"/>
              </a:ext>
            </a:extLst>
          </p:cNvPr>
          <p:cNvSpPr/>
          <p:nvPr/>
        </p:nvSpPr>
        <p:spPr>
          <a:xfrm>
            <a:off x="3132000" y="3423683"/>
            <a:ext cx="288000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غُرْفَةُ سَلْمى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D953AEA-FE6C-6C72-792F-1F9D4F3501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3406191"/>
            <a:ext cx="1025927" cy="96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832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7F77-156B-43AF-F635-CC9AE37C6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270573-3457-0776-F3F0-0487C62DCA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37A32D-8CEE-5E7E-9289-3284036298B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BAD9D7-2200-902A-0DCC-5461FCF952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C01793-562B-E75E-390A-78FF5F81FC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E5CD29-5066-DF9F-21BE-F2F941981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C31DD0-3552-1894-73C4-55B7AE662EEE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7D5517-1027-9021-6685-CDF4D8EF050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CD1AD6-B92E-832C-6D37-031300BBA71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03A7565-7588-518C-4EBC-92F290304A5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2A04D4A-7840-EBFA-2539-3627BA028B3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0787A3-477B-18F5-E3D5-C7C6B67C8F5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9BAE589-B9D1-E9C0-90E4-942D74257DE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D7CBD29-EC47-F2B4-018A-9AE53D54817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206DC84-6B10-2BDF-1155-B5CFEF897F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0E46DE3-3E7A-E66C-3C80-12974F6C1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503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39B80-F139-33F9-7AC5-4D2C7ED4C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7CFBCEC-25B6-08EF-F3AB-768363AD853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4FE798-584A-8F39-3844-AF3E05A25F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F50D43-8712-AFF0-F4BE-0D6A06D802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56D069-FDDE-76DE-6B9D-F10DEDBAB9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A76621-1A6F-D344-6169-76DEE9D55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56BA0E-61BB-C03A-4CCC-376B19025D2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وقعت بعض أحداث الحكاية في الليل، ووقعت أحداث أخرى في الصباح.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C3D19D5-E0E9-A111-9302-F3FC0273A67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5E98763-982F-417A-8E0B-F1AED979850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F699E44-5ADF-609A-A7D2-E81FF70814C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E687A24-5ACE-6C1B-953C-EEBC3D7DFA9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957C176-9453-5D0D-72D7-7BF89F15E81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D5A00E6-E87A-F414-3A1D-2CCBA4254BE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9379088-66DB-FD56-9553-94433D1B93A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1122E93-1830-E8F8-AFE2-E609E5EAD9F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D2F91A3-92E3-6ABF-DA7C-F34A9E884439}"/>
              </a:ext>
            </a:extLst>
          </p:cNvPr>
          <p:cNvGrpSpPr/>
          <p:nvPr/>
        </p:nvGrpSpPr>
        <p:grpSpPr>
          <a:xfrm>
            <a:off x="667468" y="1670512"/>
            <a:ext cx="7809063" cy="3256780"/>
            <a:chOff x="676257" y="1373385"/>
            <a:chExt cx="7809063" cy="325678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1450CAF-D8E4-65BA-5FCA-12027C54578A}"/>
                </a:ext>
              </a:extLst>
            </p:cNvPr>
            <p:cNvGrpSpPr/>
            <p:nvPr/>
          </p:nvGrpSpPr>
          <p:grpSpPr>
            <a:xfrm>
              <a:off x="2097813" y="2894969"/>
              <a:ext cx="5117415" cy="669063"/>
              <a:chOff x="2710000" y="2788427"/>
              <a:chExt cx="3724000" cy="669063"/>
            </a:xfrm>
          </p:grpSpPr>
          <p:sp>
            <p:nvSpPr>
              <p:cNvPr id="15" name="Flèche : bas 14">
                <a:extLst>
                  <a:ext uri="{FF2B5EF4-FFF2-40B4-BE49-F238E27FC236}">
                    <a16:creationId xmlns:a16="http://schemas.microsoft.com/office/drawing/2014/main" id="{AE722DDF-2CCD-B144-F41A-F7DF7A3C1632}"/>
                  </a:ext>
                </a:extLst>
              </p:cNvPr>
              <p:cNvSpPr/>
              <p:nvPr/>
            </p:nvSpPr>
            <p:spPr>
              <a:xfrm>
                <a:off x="6065875" y="2985438"/>
                <a:ext cx="368125" cy="462198"/>
              </a:xfrm>
              <a:prstGeom prst="downArrow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1DDA8C9-0C1A-D191-4760-B6718D0EF55F}"/>
                  </a:ext>
                </a:extLst>
              </p:cNvPr>
              <p:cNvSpPr/>
              <p:nvPr/>
            </p:nvSpPr>
            <p:spPr>
              <a:xfrm>
                <a:off x="2799245" y="2788427"/>
                <a:ext cx="3545510" cy="20246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2" name="Flèche : bas 21">
                <a:extLst>
                  <a:ext uri="{FF2B5EF4-FFF2-40B4-BE49-F238E27FC236}">
                    <a16:creationId xmlns:a16="http://schemas.microsoft.com/office/drawing/2014/main" id="{4026D4BC-1C18-B5EF-E8D0-94016BBBA9DB}"/>
                  </a:ext>
                </a:extLst>
              </p:cNvPr>
              <p:cNvSpPr/>
              <p:nvPr/>
            </p:nvSpPr>
            <p:spPr>
              <a:xfrm>
                <a:off x="2710000" y="2995292"/>
                <a:ext cx="368125" cy="462198"/>
              </a:xfrm>
              <a:prstGeom prst="downArrow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2DA106B-053D-9A44-73EE-835AEB50B8CB}"/>
                </a:ext>
              </a:extLst>
            </p:cNvPr>
            <p:cNvSpPr/>
            <p:nvPr/>
          </p:nvSpPr>
          <p:spPr>
            <a:xfrm>
              <a:off x="3909072" y="1373385"/>
              <a:ext cx="1325855" cy="1116414"/>
            </a:xfrm>
            <a:prstGeom prst="ellipse">
              <a:avLst/>
            </a:prstGeom>
            <a:solidFill>
              <a:srgbClr val="106585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D4B68FE-35E0-4AB5-D750-FA4D25C72880}"/>
                </a:ext>
              </a:extLst>
            </p:cNvPr>
            <p:cNvSpPr/>
            <p:nvPr/>
          </p:nvSpPr>
          <p:spPr>
            <a:xfrm>
              <a:off x="5605320" y="3640155"/>
              <a:ext cx="2880000" cy="984387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لَيْلاً</a:t>
              </a:r>
              <a:endParaRPr lang="ar-MA" sz="2000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4A9019D-2F5F-75E1-26A3-FEF65127342C}"/>
                </a:ext>
              </a:extLst>
            </p:cNvPr>
            <p:cNvSpPr/>
            <p:nvPr/>
          </p:nvSpPr>
          <p:spPr>
            <a:xfrm>
              <a:off x="676257" y="3640155"/>
              <a:ext cx="2880000" cy="979351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صَباحاً</a:t>
              </a:r>
            </a:p>
          </p:txBody>
        </p:sp>
        <p:sp>
          <p:nvSpPr>
            <p:cNvPr id="25" name="Flèche : bas 24">
              <a:extLst>
                <a:ext uri="{FF2B5EF4-FFF2-40B4-BE49-F238E27FC236}">
                  <a16:creationId xmlns:a16="http://schemas.microsoft.com/office/drawing/2014/main" id="{DDEFF4A0-6C43-1D77-D942-2E4C66EFCD12}"/>
                </a:ext>
              </a:extLst>
            </p:cNvPr>
            <p:cNvSpPr/>
            <p:nvPr/>
          </p:nvSpPr>
          <p:spPr>
            <a:xfrm>
              <a:off x="4324228" y="2489799"/>
              <a:ext cx="505867" cy="462198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4D33CBA-9047-B2E9-585B-097BE4919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93849" y="3685875"/>
              <a:ext cx="1000500" cy="82205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BB3BCE6-45AB-8171-2435-C91D466B1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311" y="3600771"/>
              <a:ext cx="1000501" cy="10293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16119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88466-994C-ECB7-2AD7-1983F8A4F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0C9502-0065-AD1E-509F-16226766AF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FB810-FC34-DE06-F9C9-EA4673D876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93F1BF-32BA-A311-EC19-30241F5CC6E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D72A98B-4B5C-715A-1016-2FE5DD44F48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8002A9-D5AC-059C-99DC-57A288095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45AEA5-049A-90B6-9628-66BF61F0AD77}"/>
              </a:ext>
            </a:extLst>
          </p:cNvPr>
          <p:cNvSpPr txBox="1"/>
          <p:nvPr/>
        </p:nvSpPr>
        <p:spPr>
          <a:xfrm>
            <a:off x="548532" y="487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سأطرح عليكم أسئلة عن الأحداث التي وقعت في الحكاية.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CE599C-60C5-2D6E-F7E6-154D16A5360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095626"/>
            <a:ext cx="2961859" cy="3269971"/>
          </a:xfrm>
          <a:prstGeom prst="rect">
            <a:avLst/>
          </a:prstGeom>
        </p:spPr>
      </p:pic>
      <p:pic>
        <p:nvPicPr>
          <p:cNvPr id="9" name="التسجيل الصوتي_الخزانة المنسية">
            <a:hlinkClick r:id="" action="ppaction://media"/>
            <a:extLst>
              <a:ext uri="{FF2B5EF4-FFF2-40B4-BE49-F238E27FC236}">
                <a16:creationId xmlns:a16="http://schemas.microsoft.com/office/drawing/2014/main" id="{25C46EB7-6FD4-37EF-F4B9-56307D92BEE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2071" y="348627"/>
            <a:ext cx="699593" cy="77925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5E1BDB-1134-E2C0-A87C-5944356BDCC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5D71817-1909-0EBD-6E98-93C62434FF8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895ED10-F7AD-4EA4-82FE-9FB0CAD822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DC02B59-568A-1897-2289-6CFC10EE483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41CF4D8-CBBE-B6A9-AC5C-0981C811531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82BB0F4-4517-C100-E846-0A2E945BC07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2686E4A-87C9-2D9E-37AA-AE4789143C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9E34C69-ED16-05B9-3538-AD49A42B6CB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515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463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9CA48-EF62-482D-63F5-D11E9934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7E0F60-4F01-E10C-F970-A6A48FBA424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40B8EA-FCB7-BC13-C907-02825A0D03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851EF9-C302-8D47-A094-C7CC60FFA4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1283A4-5D4C-EAE5-4426-F3EC0BF994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62E785D-53D1-D6EC-97BB-DB52BFBA5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64A71-F2A8-9C46-B92D-46C0A3DE2DA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كانت سلمى تفعل في البداية؟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C26D335-1EDF-0A26-6DA6-DEFCDEEFAD52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14001F-3E25-789A-5F1A-7584E287A7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26" y="2405196"/>
            <a:ext cx="1208925" cy="2788501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51338783-7B18-F3B2-43C0-41120948862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DA649BC6-0223-9A95-CA01-D36AE29615E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70EF919-CA48-A482-7606-117B3C358B2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5CDFCB2-C2C3-F08B-6460-22C0B98D983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31CBFA0-EB6E-F651-7578-8FADFA67AA6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4AA20B9-FDA4-CDCF-B0AE-352A4A7A94F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EED96E4-6CAF-D8E2-DB19-996C88E647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D785379-1E1F-6308-28F4-368D70A534A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9872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4C7A8-555E-4655-D6A0-4CED444F9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7F84A1E-8F76-6C0E-4B9D-FEAD7800A8F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EDA7ACD-5AB7-F31F-A684-B5A0DACD231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0D8744-D4C6-0C7A-EDA9-96F7D884AD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996B48-0888-433E-AB7D-90B47791FEC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F738E3-9379-A995-4F70-F95504663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F3579D-2D3E-7651-E400-FA6B2D074CB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كانت سلمى تجلس أمام لوحتها الإلكترونية. من يقرأ؟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F0F0A21-3C3A-2E4A-8260-28176CEE931C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3DAD5EF-F16A-E65C-FA16-118DCBE239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8197721-CBF5-7736-6E50-A49F60FA8B3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4DF2964-8130-3755-F37C-CE2A406675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A535964-3AD7-0F70-2972-79C30C6246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1553208-8702-CB9A-3CD2-357B3631533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370EA27-7DE4-A80E-0AEF-6B506635EA6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0BDEFB0F-83D6-5DF7-68F1-96D553F0591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A996E21-DA33-6929-1DD4-0FA1AA52F22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091AEE96-2E31-0FCA-4BBE-574DDC02AD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4493BEA-59A1-22E5-C97B-D6CAACC3D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4071" y="1361281"/>
            <a:ext cx="3304944" cy="2988818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D404EC06-16D2-977D-DB5E-FC63067C6A28}"/>
              </a:ext>
            </a:extLst>
          </p:cNvPr>
          <p:cNvSpPr txBox="1"/>
          <p:nvPr/>
        </p:nvSpPr>
        <p:spPr>
          <a:xfrm>
            <a:off x="255781" y="4582808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كانَتْ </a:t>
            </a:r>
            <a:r>
              <a:rPr lang="ar-SA" sz="6000" dirty="0">
                <a:solidFill>
                  <a:schemeClr val="tx2"/>
                </a:solidFill>
              </a:rPr>
              <a:t>سَلْمى </a:t>
            </a:r>
            <a:r>
              <a:rPr lang="ar-MA" sz="6000" dirty="0">
                <a:solidFill>
                  <a:schemeClr val="tx2"/>
                </a:solidFill>
              </a:rPr>
              <a:t>تَجْلِسُ</a:t>
            </a:r>
            <a:r>
              <a:rPr lang="ar-SA" sz="6000" dirty="0">
                <a:solidFill>
                  <a:schemeClr val="tx2"/>
                </a:solidFill>
              </a:rPr>
              <a:t> أَمامَ لَوْحَتِها </a:t>
            </a:r>
            <a:r>
              <a:rPr lang="ar-SA" sz="6000" dirty="0" err="1">
                <a:solidFill>
                  <a:schemeClr val="tx2"/>
                </a:solidFill>
              </a:rPr>
              <a:t>ٱلْإِلِكتْرونِيَّةِ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r>
              <a:rPr lang="ar-SA" sz="6000" dirty="0">
                <a:solidFill>
                  <a:schemeClr val="tx2"/>
                </a:solidFill>
              </a:rPr>
              <a:t> </a:t>
            </a:r>
            <a:endParaRPr lang="ar-MA" sz="6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3278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A3B57-E39C-08E5-98C6-00A9C22F5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09907A8-6F56-AA21-31AC-43683A382C40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6C6689-AE11-8244-87C6-716B8EA0427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2F6BCE-3D83-64D7-EF85-A52B8F323A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0C757B-EF78-7A8B-2E51-7F2805A41E3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BDCC33-2CED-1412-2451-E5C9B0F8B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005680-25BF-8804-61E2-0EE6FC25C51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طلبت منها الأم؟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3210B7E-081A-B1CD-A28C-566154A1CEE3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70C4C4-0AE4-45C0-6B2A-71CC445F7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26" y="2405196"/>
            <a:ext cx="1208925" cy="2788501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E08D98B9-8729-5071-F63C-04FD1460D50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3CFB301-A5C8-B1D5-468C-BDBBDD4EE0B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36D77EE-D503-2ACF-A7A0-70F3B925E0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8552386-D57E-8043-EED7-96A519D356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BBA48FF-D2DD-BC46-7886-669CF22D1C1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6B9D7A4A-0127-759C-4C2A-0B4C859C7B5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9011E41-26CD-588D-B8A8-2A567E02808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7A3DB05-770A-4311-DED2-91728980EA8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54470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58D4-49B1-4647-60D5-0484DE799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7A2330-5C1F-FA43-C889-CA6854E66F4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B2323E-6E18-92E5-03F6-467EC166497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C87FFE-94F2-05E6-445A-B3E50B718F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DB9501E-4E9E-4BA8-DCA3-6A8BCC8136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F518618-2CA4-5D14-E029-5D2A397CB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D581BF7-7E76-9137-D8A5-ED90F2CEB58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منها أن تذهب إلى النوم. من يقرأ؟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5C92E94-4875-5A49-4F6F-43CD48B9C008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F3802154-90C5-D813-8CCD-98C147BF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578" y="1666774"/>
            <a:ext cx="4699690" cy="300100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83A33CD-448D-A9D8-7A32-37119BFB29D3}"/>
              </a:ext>
            </a:extLst>
          </p:cNvPr>
          <p:cNvGrpSpPr/>
          <p:nvPr/>
        </p:nvGrpSpPr>
        <p:grpSpPr>
          <a:xfrm>
            <a:off x="339638" y="-73050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8799EAA-AE13-C56F-22BE-8DE6D09AE12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588BAF6-529F-1AB4-5EC6-7AF175229C2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7141908-1D3E-0A47-5678-DEBD19F2B6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A9EBFE1-AB95-A390-17EF-FA2A8EF6D30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A71E047-DDE5-BC24-5377-471738AA7D0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946B051-824E-38DA-3481-765DE3708C9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AF3B0CB-A49B-8E3E-5299-2C2666F6EA6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917A7D3-811F-028B-DD23-13468F8E02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1903" y="304895"/>
            <a:ext cx="1262762" cy="84225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FD32365-C38C-916D-1EA8-9CAB46B5A76F}"/>
              </a:ext>
            </a:extLst>
          </p:cNvPr>
          <p:cNvSpPr txBox="1"/>
          <p:nvPr/>
        </p:nvSpPr>
        <p:spPr>
          <a:xfrm>
            <a:off x="255781" y="4582808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طَلَبَتْ مِنْها أَنْ تَذْهَبَ إِلى </a:t>
            </a:r>
            <a:r>
              <a:rPr lang="ar-SA" sz="6000" dirty="0" err="1">
                <a:solidFill>
                  <a:schemeClr val="tx2"/>
                </a:solidFill>
              </a:rPr>
              <a:t>ٱل</a:t>
            </a:r>
            <a:r>
              <a:rPr lang="ar-MA" sz="6000" dirty="0">
                <a:solidFill>
                  <a:schemeClr val="tx2"/>
                </a:solidFill>
              </a:rPr>
              <a:t>نَّوْمِ.</a:t>
            </a:r>
            <a:r>
              <a:rPr lang="ar-SA" sz="6000" dirty="0">
                <a:solidFill>
                  <a:schemeClr val="tx2"/>
                </a:solidFill>
              </a:rPr>
              <a:t> </a:t>
            </a:r>
            <a:endParaRPr lang="ar-MA" sz="6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246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37281-B156-BD50-41CA-9EDA58C88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9D8B1B-757C-5CD7-DE92-2493EDA696F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7EDE040-B706-EEE9-2131-1D4FBB6AEC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B12CF56-28FD-D80E-747C-80B7A9BA0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3381C-59BB-05CC-C606-27EF7863D6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C584B5-03DE-5D67-AD37-AD846A94B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34D9EC-5CB7-3D33-661A-79C05604BD8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حدث لسلمى وهي نائمة؟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1A0CD1A-4943-5CE8-3C40-2579A56B472F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71E139-E083-8A0F-9CB6-7EA8495B8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26" y="2405196"/>
            <a:ext cx="1208925" cy="2788501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F71E728-CCED-04B0-60E1-C877DD287DA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7F00686F-E3E2-50CC-BF53-9C37745E782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A4E586A-AD0D-7D70-FB50-314D8F5B0B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4DC2AF-4F42-B5B1-22EA-AA25067D5C3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8EDF08F-5E48-CC2C-7A41-9F4B55C964D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36F36D2-E8F6-1E87-6EE9-79CB4196287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9AF71038-DEE3-EC20-CC05-323161184EF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0D59D20-B6B7-426C-5211-D617BDA55A5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2601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27B1F-1DF0-B8E3-8A00-8CB4CA58B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18187F-AF91-BCC3-7DF6-7733934AE18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BB42F63-9F7D-8C5C-314B-7081E6F382B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D1CF57-2CB9-873E-32EF-FDCDD9A5DC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B78D88-99B3-F4B7-DD63-E780EC13FB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949435-125D-29EE-8377-EE176B1C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752400-FE6E-D36F-FA3C-10579774AA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منها الخزانة  أن تنفض عنها الغبار وتعود لقراءة القصص والحكايات. من يقرأ؟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83C10B2-FA89-C0A3-CDFD-4392B7E52F8A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69408F5-D658-5FDF-B667-5341F2053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659" y="1295821"/>
            <a:ext cx="4161924" cy="384916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8FE54A2-533E-8536-1CD4-C2A77343476A}"/>
              </a:ext>
            </a:extLst>
          </p:cNvPr>
          <p:cNvGrpSpPr/>
          <p:nvPr/>
        </p:nvGrpSpPr>
        <p:grpSpPr>
          <a:xfrm>
            <a:off x="339638" y="-73050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F19312B-29D3-0E38-806F-721528ECD06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350342D-3E2C-6CA9-DC15-8590E1521D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6C7AE21-703A-487E-F4FC-FF48DFB6EFF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22C4177-1C0D-CD32-AF5D-A35C9CD2DEF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90083D9-CF75-E574-83E9-057EF554289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FF29D12-33F6-AE39-9F2A-26EBF9B33D1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129B3F1-14C9-78C5-4FE0-6C2D7432007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87232BF-12E0-12B8-9C19-0BD900F659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C5062D3-5DC7-75E4-D2BF-7CBD789EFFC9}"/>
              </a:ext>
            </a:extLst>
          </p:cNvPr>
          <p:cNvSpPr txBox="1"/>
          <p:nvPr/>
        </p:nvSpPr>
        <p:spPr>
          <a:xfrm>
            <a:off x="-165865" y="5048314"/>
            <a:ext cx="9306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طَلَبَتْ مِنْها </a:t>
            </a:r>
            <a:r>
              <a:rPr lang="ar-SA" sz="6000" dirty="0" err="1">
                <a:solidFill>
                  <a:schemeClr val="tx2"/>
                </a:solidFill>
              </a:rPr>
              <a:t>ٱلْ</a:t>
            </a:r>
            <a:r>
              <a:rPr lang="ar-MA" sz="6000" dirty="0">
                <a:solidFill>
                  <a:schemeClr val="tx2"/>
                </a:solidFill>
              </a:rPr>
              <a:t>خِزانَةُ أَنْ تَعودَ لِقِراءَةِ </a:t>
            </a:r>
            <a:r>
              <a:rPr lang="ar-SA" sz="6000" dirty="0" err="1">
                <a:solidFill>
                  <a:schemeClr val="tx2"/>
                </a:solidFill>
              </a:rPr>
              <a:t>ٱلْ</a:t>
            </a:r>
            <a:r>
              <a:rPr lang="ar-MA" sz="6000" dirty="0">
                <a:solidFill>
                  <a:schemeClr val="tx2"/>
                </a:solidFill>
              </a:rPr>
              <a:t>قِصَصِ.</a:t>
            </a:r>
          </a:p>
        </p:txBody>
      </p:sp>
    </p:spTree>
    <p:extLst>
      <p:ext uri="{BB962C8B-B14F-4D97-AF65-F5344CB8AC3E}">
        <p14:creationId xmlns:p14="http://schemas.microsoft.com/office/powerpoint/2010/main" val="27419417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EE2A5-6BBA-479C-792B-076DF48E3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8EB57B-CDC5-443A-9E2F-14839B6EE1E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ED3C8D-02EC-A2F3-C460-1ABDE165573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1F2738-58C8-DA0E-E890-413851AD254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87EE08-131D-F7AF-1DB4-4ECDAFA5B5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29AB0D-AB82-044D-549E-A1D9FC8DE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F672DD-936B-958C-CF8C-83D5876411E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سلمى بعد ذلك؟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158501E-C8E9-A28A-FB8B-EA20151F17B4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6ADDAE-F86A-F0A4-7030-6C30BA1C7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26" y="2405196"/>
            <a:ext cx="1208925" cy="2788501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331B39F-6C6F-CE00-E82F-D9105D8493F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72E4745-296C-CCE4-61B2-A62F9CA4C55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313CA5F-AF4E-8CA4-530A-7577270824A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2931E851-4C4D-9772-5218-86D75756CB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6D3C8B0-C505-3152-6CD0-8B686E5324A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5B1AE30-77C6-5B50-6B3F-610D5BAE9A1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0C572120-2006-DE65-90E5-C9D13159869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FB6AA35-CAFC-CD12-9FF9-F6170C772DE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51436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3BDE0-31C0-59A4-1002-8DBAB8D20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B05710-9E9F-0B7F-2253-BF0BFEF041C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35069A-7D42-7D69-9924-96ADC11A9CE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7AFCA6F-DF35-0EF6-CCBB-0AEF84EE6F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8E810F-7813-3BF6-5C7D-C68F6B2B79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E2631C-76DA-8DE2-A4EA-C41405B1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2D000A-5C8D-9D35-71D2-3AC25D325EF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نَظَّفَتْ سَلْمى </a:t>
            </a:r>
            <a:r>
              <a:rPr lang="ar-S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خِزانَةَ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مُتَحَمِّسَةً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29F72D6-F93C-6F3E-C03F-507F2DAD18A1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0E055886-FC61-4828-EA48-5F2561D3D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612" y="1383380"/>
            <a:ext cx="4428936" cy="33859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0BFB29C-70D2-BD46-455D-61DD07656A9B}"/>
              </a:ext>
            </a:extLst>
          </p:cNvPr>
          <p:cNvGrpSpPr/>
          <p:nvPr/>
        </p:nvGrpSpPr>
        <p:grpSpPr>
          <a:xfrm>
            <a:off x="339638" y="-73050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29EDAF1-88E7-F209-1B3A-AEDAB77DC3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8698AA4-E7F1-6393-2B8F-5C6A75EBFE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419157E-7EF2-5FCA-75A3-993836DB102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FEA3CAF-1E5D-7352-B237-D566BD08584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4BF3C56-32D9-E1D3-2067-8D08C917D7F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91F64A7-4B8E-F9BE-B4E1-0D72A6ECCF1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46ABEAD-D929-5A7B-E14A-CA9C166441D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1EBEA0C-F7DF-E750-9879-F5EB038BCE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E95745C-ED0B-F955-E9AB-BB164C4908B9}"/>
              </a:ext>
            </a:extLst>
          </p:cNvPr>
          <p:cNvSpPr txBox="1"/>
          <p:nvPr/>
        </p:nvSpPr>
        <p:spPr>
          <a:xfrm>
            <a:off x="-165865" y="5048314"/>
            <a:ext cx="9306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نَظَّفَتْ سَلْمى </a:t>
            </a:r>
            <a:r>
              <a:rPr lang="ar-SA" sz="6000" dirty="0" err="1">
                <a:solidFill>
                  <a:schemeClr val="tx2"/>
                </a:solidFill>
              </a:rPr>
              <a:t>ٱلْ</a:t>
            </a:r>
            <a:r>
              <a:rPr lang="ar-MA" sz="6000" dirty="0">
                <a:solidFill>
                  <a:schemeClr val="tx2"/>
                </a:solidFill>
              </a:rPr>
              <a:t>خِزانَةَ </a:t>
            </a:r>
            <a:r>
              <a:rPr lang="ar-SA" sz="6000" dirty="0">
                <a:solidFill>
                  <a:schemeClr val="tx2"/>
                </a:solidFill>
              </a:rPr>
              <a:t>مُتَحَمِّسَةً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0994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1C923-CD58-E3F2-0FD1-04E42EB8E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A299580-E78D-3498-99BA-E0CFDA34126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FEB627-2E5E-01EB-6D02-5CFE05F265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FDE65AA-EAC6-6B91-1F14-478E08C4EB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8CFE891-4E52-FFAC-1E74-C406F48ACF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CEC489-F7FC-F818-3CC4-DF700F171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E90046-BAFA-E09A-A470-764629C35E6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سلمى بعد ذلك؟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B08AF14-519A-0B18-75FE-AE2E1F58EDA3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0F43CC-A148-50E7-13A0-42D6DF6B70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26" y="2405196"/>
            <a:ext cx="1208925" cy="2788501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F986A0A5-D024-3617-D04B-8366F1CCA6F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B887D52-0083-B533-B6A9-D8712CD2004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72BAB9B-F5D9-28BA-F306-9C263B88480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00FA497-301D-A4C4-E971-AEB521D3127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79414F0-331A-C2A6-5F37-29C0DCE599C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2CF2C5A-FBDB-9565-97C2-6505D395C9E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516DF81-8E04-21E1-74BA-E4B9569BB82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556AE1B-EFF4-A37D-913A-DD1B0A562A7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20221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FB728-CA0D-67A6-1AB6-ADFD66F6F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337FFE-13D1-E4F3-68A3-0C901DE58F3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932C39E-2DD3-2BB2-7289-0096C3F08CF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1167BA-7A0C-03B6-39B4-F8F6155C01E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63FB9A-F186-DF00-1849-1A82070C80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9F4E64B-AF02-C131-4141-BC2D8DE17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8A8A6D-61CF-6741-2B60-6A9FD5A45D2B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بَدَأَتْ تَقْرَأُ قِصَّةً مَليئَةً </a:t>
            </a:r>
            <a:r>
              <a:rPr lang="ar-S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بِٱلْمُغامَرات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D3D614E-73B2-C99E-72B4-F0D70A2B37F8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79A1E01-1796-FE37-1F9A-47A3ACE0D70A}"/>
              </a:ext>
            </a:extLst>
          </p:cNvPr>
          <p:cNvGrpSpPr/>
          <p:nvPr/>
        </p:nvGrpSpPr>
        <p:grpSpPr>
          <a:xfrm>
            <a:off x="339638" y="-73050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81BBDA8-B286-4484-D25A-83FCA7A447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9BD4EC0-F43B-0949-2B0F-49864BB6D6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D4C26E3-E636-750E-29A8-58F2E467B7C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410CD29-CDDC-968F-5CD9-6426DE110E1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99776E3-B383-DC9F-EB14-9C5B83F8929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879B7F3-00AC-D8AD-6A0B-8291E825349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687B156-6B20-D79F-13E0-E657A13B89B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C7FABD3-2D59-2044-B6A7-5F9B841DA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936" y="1812204"/>
            <a:ext cx="3524131" cy="27354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87B7968-67BF-706B-6341-FBADE7138FD1}"/>
              </a:ext>
            </a:extLst>
          </p:cNvPr>
          <p:cNvSpPr txBox="1"/>
          <p:nvPr/>
        </p:nvSpPr>
        <p:spPr>
          <a:xfrm>
            <a:off x="-81486" y="4650196"/>
            <a:ext cx="9306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SA" sz="6000" dirty="0">
                <a:solidFill>
                  <a:schemeClr val="tx2"/>
                </a:solidFill>
              </a:rPr>
              <a:t>بَدَأَتْ تَقْرَأُ قِصَّةً مَليئَةً </a:t>
            </a:r>
            <a:r>
              <a:rPr lang="ar-SA" sz="6000" dirty="0" err="1">
                <a:solidFill>
                  <a:schemeClr val="tx2"/>
                </a:solidFill>
              </a:rPr>
              <a:t>بِٱلْمُغامَرات</a:t>
            </a:r>
            <a:r>
              <a:rPr lang="ar-MA" sz="6000" dirty="0">
                <a:solidFill>
                  <a:schemeClr val="tx2"/>
                </a:solidFill>
              </a:rPr>
              <a:t>ِ.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BD5DF39-8BD9-0E62-8402-4B9CA471F34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17979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3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3A11A-9952-0CED-3D7F-D3141A1C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C576F5-2BF6-6713-7EA9-9856799D3C7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41DFB0-FEE6-813B-684A-FA1D11B72D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B3DC14B-14FD-93E7-78DB-91BA6B5B77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077E07-BD7F-7132-1670-2DD7EF22BD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50BA43-42DF-0E94-6E0E-84B37E21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88016" y="5043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8BA065-EB8D-4C86-A736-677D0A8634F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يعيد سرد الحكاية باعتماد المشاهد؟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غُرْفَتِها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EF841F-D480-9E57-5D3F-89AFCA842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453" y="3033632"/>
            <a:ext cx="160613" cy="3902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AD0426F-AF65-F817-BC13-88DB056FB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452" y="3033452"/>
            <a:ext cx="160613" cy="390231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C473381-BD6D-043E-9F9D-8188032A3BDD}"/>
              </a:ext>
            </a:extLst>
          </p:cNvPr>
          <p:cNvGrpSpPr/>
          <p:nvPr/>
        </p:nvGrpSpPr>
        <p:grpSpPr>
          <a:xfrm>
            <a:off x="694480" y="1423766"/>
            <a:ext cx="7493536" cy="4478529"/>
            <a:chOff x="866666" y="2239844"/>
            <a:chExt cx="7493536" cy="447852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6FE646A-C4EB-FE40-FD3F-FC70FA4B539E}"/>
                </a:ext>
              </a:extLst>
            </p:cNvPr>
            <p:cNvGrpSpPr/>
            <p:nvPr/>
          </p:nvGrpSpPr>
          <p:grpSpPr>
            <a:xfrm>
              <a:off x="866666" y="2239844"/>
              <a:ext cx="7493536" cy="4478529"/>
              <a:chOff x="866666" y="2239844"/>
              <a:chExt cx="7493536" cy="4478529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1E429275-D623-1F29-E503-2B54E0BA4026}"/>
                  </a:ext>
                </a:extLst>
              </p:cNvPr>
              <p:cNvGrpSpPr/>
              <p:nvPr/>
            </p:nvGrpSpPr>
            <p:grpSpPr>
              <a:xfrm>
                <a:off x="866666" y="2239844"/>
                <a:ext cx="7493536" cy="4478529"/>
                <a:chOff x="866666" y="2201744"/>
                <a:chExt cx="7493536" cy="4478529"/>
              </a:xfrm>
            </p:grpSpPr>
            <p:pic>
              <p:nvPicPr>
                <p:cNvPr id="10" name="Image 9">
                  <a:extLst>
                    <a:ext uri="{FF2B5EF4-FFF2-40B4-BE49-F238E27FC236}">
                      <a16:creationId xmlns:a16="http://schemas.microsoft.com/office/drawing/2014/main" id="{C77D8839-813D-6727-595D-DB008C360E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59516" y="2224835"/>
                  <a:ext cx="1694860" cy="1541080"/>
                </a:xfrm>
                <a:prstGeom prst="rect">
                  <a:avLst/>
                </a:prstGeom>
              </p:spPr>
            </p:pic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CF9A2D22-3B41-D50D-45C8-9D3431632C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52101" y="4970716"/>
                  <a:ext cx="1999329" cy="1709557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EF968FFC-38CF-02A1-DC47-6C5DA697C2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54375" y="4738906"/>
                  <a:ext cx="1831989" cy="1709557"/>
                </a:xfrm>
                <a:prstGeom prst="rect">
                  <a:avLst/>
                </a:prstGeom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14A38AA5-A6E4-23A8-78A1-443FA25F35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flipH="1">
                  <a:off x="6807383" y="2201744"/>
                  <a:ext cx="1473738" cy="1541080"/>
                </a:xfrm>
                <a:prstGeom prst="rect">
                  <a:avLst/>
                </a:prstGeom>
              </p:spPr>
            </p:pic>
            <p:sp>
              <p:nvSpPr>
                <p:cNvPr id="27" name="Flèche : gauche 26">
                  <a:extLst>
                    <a:ext uri="{FF2B5EF4-FFF2-40B4-BE49-F238E27FC236}">
                      <a16:creationId xmlns:a16="http://schemas.microsoft.com/office/drawing/2014/main" id="{0301CB15-B788-F2C9-353A-A268CF2A53DC}"/>
                    </a:ext>
                  </a:extLst>
                </p:cNvPr>
                <p:cNvSpPr/>
                <p:nvPr/>
              </p:nvSpPr>
              <p:spPr>
                <a:xfrm>
                  <a:off x="866666" y="4152428"/>
                  <a:ext cx="7493536" cy="379631"/>
                </a:xfrm>
                <a:prstGeom prst="leftArrow">
                  <a:avLst>
                    <a:gd name="adj1" fmla="val 72079"/>
                    <a:gd name="adj2" fmla="val 78127"/>
                  </a:avLst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9BE01B68-FD4B-05C2-B385-7E96CD632876}"/>
                    </a:ext>
                  </a:extLst>
                </p:cNvPr>
                <p:cNvSpPr/>
                <p:nvPr/>
              </p:nvSpPr>
              <p:spPr>
                <a:xfrm>
                  <a:off x="7131866" y="3982230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1</a:t>
                  </a:r>
                  <a:endParaRPr lang="fr-MA" sz="2400" b="1" dirty="0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466FDE31-11A9-D2F5-F520-8D7779682B8F}"/>
                    </a:ext>
                  </a:extLst>
                </p:cNvPr>
                <p:cNvSpPr/>
                <p:nvPr/>
              </p:nvSpPr>
              <p:spPr>
                <a:xfrm>
                  <a:off x="5540238" y="3956464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2</a:t>
                  </a:r>
                  <a:endParaRPr lang="fr-MA" sz="2400" b="1" dirty="0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1653F981-522C-E709-909D-C619103CD611}"/>
                    </a:ext>
                  </a:extLst>
                </p:cNvPr>
                <p:cNvSpPr/>
                <p:nvPr/>
              </p:nvSpPr>
              <p:spPr>
                <a:xfrm>
                  <a:off x="3727495" y="3979859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3</a:t>
                  </a:r>
                  <a:endParaRPr lang="fr-MA" sz="2400" b="1" dirty="0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267BA427-E77F-7D51-7027-754FFD10DD55}"/>
                    </a:ext>
                  </a:extLst>
                </p:cNvPr>
                <p:cNvSpPr/>
                <p:nvPr/>
              </p:nvSpPr>
              <p:spPr>
                <a:xfrm>
                  <a:off x="1713829" y="4006726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4</a:t>
                  </a:r>
                  <a:endParaRPr lang="fr-MA" sz="2400" b="1" dirty="0"/>
                </a:p>
              </p:txBody>
            </p:sp>
          </p:grpSp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F56ACCA6-13E4-7066-40EA-732CC621F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1017768">
                <a:off x="5806038" y="4495406"/>
                <a:ext cx="160613" cy="390231"/>
              </a:xfrm>
              <a:prstGeom prst="rect">
                <a:avLst/>
              </a:prstGeom>
            </p:spPr>
          </p:pic>
        </p:grp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C6F1AD8-8330-7A1B-00AB-8EDB00465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1017768">
              <a:off x="1971460" y="4551475"/>
              <a:ext cx="160613" cy="390231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4367C6E-740D-783F-6C03-5282C2C0EEF5}"/>
              </a:ext>
            </a:extLst>
          </p:cNvPr>
          <p:cNvGrpSpPr/>
          <p:nvPr/>
        </p:nvGrpSpPr>
        <p:grpSpPr>
          <a:xfrm>
            <a:off x="339638" y="-73050"/>
            <a:ext cx="8412136" cy="443812"/>
            <a:chOff x="235602" y="-113375"/>
            <a:chExt cx="8412136" cy="443812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604AF1B-D16A-B43C-F475-7759C037813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D18F3C3-62BF-4AE5-CCFF-B266FB398C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3B1C304-2BE3-9E4B-58BA-F6114FD760E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CD83A45E-A315-F70B-A430-B6E082AA828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661EEDA-361C-8CAD-A294-9A50BF15FCC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E98D708B-7422-F58E-F1AB-FDC21930BCB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A7AF5AE-AA86-FCA6-7EC3-C59175DC0DB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D819482-BC5E-A2FA-AA73-F7D85910144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8112" y="337750"/>
            <a:ext cx="1103729" cy="68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409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604723"/>
            <a:chOff x="450877" y="1809265"/>
            <a:chExt cx="8205375" cy="360472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الأحداث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CB51-5BB3-DA7E-F547-246F3754B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50C6691-1187-56EA-B563-1F64B115D8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4111723-C796-1F71-CEDA-B4F60F44109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BED4C00-EF79-633F-150C-F9FF91C45E5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26F574E-3378-ECC2-1496-61570209C97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2DE102D-EECA-AD33-65C4-5C09329EABA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0BED820-84D1-9EFF-7C09-1656B2BF7F7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46D05BE-1423-8579-1C93-EABEFB167B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8A11542-0CC5-A7DE-F63E-1A43A1B808C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725B3A4-197F-9635-20E0-6F56D21108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201C7B-E6FD-101B-552E-6F61EC2B012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76BF52-BC35-6A28-9E9F-E70F979AA5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40E1E-30D0-39C7-1801-32DC51191F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6F1732-11D2-A04C-13E4-E124C343B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6178E2-6C10-E911-1566-B0AC22239D4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51A9EE-89DB-87A3-6CF8-5437A531242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5A7863-E55D-69A3-6BA2-EBEED7A0247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3D9DF6-C6D0-83A0-2D61-3C170F943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66" y="1846213"/>
            <a:ext cx="5679537" cy="4086062"/>
          </a:xfrm>
          <a:prstGeom prst="rect">
            <a:avLst/>
          </a:prstGeom>
        </p:spPr>
      </p:pic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C9FDF9A8-866B-2147-07D6-1DC31A3B65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63548" y="2139960"/>
            <a:ext cx="2398717" cy="1289040"/>
          </a:xfrm>
          <a:prstGeom prst="wedgeEllipseCallout">
            <a:avLst>
              <a:gd name="adj1" fmla="val 61776"/>
              <a:gd name="adj2" fmla="val 729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F857F72-460B-8DDD-B76F-4B6754B016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6461760" y="1653942"/>
            <a:ext cx="2083328" cy="1046615"/>
          </a:xfrm>
          <a:prstGeom prst="wedgeEllipseCallout">
            <a:avLst>
              <a:gd name="adj1" fmla="val 44797"/>
              <a:gd name="adj2" fmla="val 5106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384EA3-D018-C1F4-A995-F7A02BECC981}"/>
              </a:ext>
            </a:extLst>
          </p:cNvPr>
          <p:cNvSpPr txBox="1"/>
          <p:nvPr/>
        </p:nvSpPr>
        <p:spPr>
          <a:xfrm>
            <a:off x="422071" y="37585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الحوار الذي كان بين سلمى وأمها، وستتدربون على الاستئذان باستعمال: 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تأذن لي.......... / هل تأذنين لي....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C842CB2-E960-72A0-C12B-B162B57F8D9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232885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631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2883-44D8-455F-0189-3F92F27F5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1820AA-46A5-3D78-E376-59D88B16F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FE9B065-E1A3-F453-A306-3538CE42997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24825DB-49D0-8C80-24DD-42B6D043529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0CD0557-43AD-1E15-2476-5EFC5439947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2855D41-C80F-636A-E0A1-3DA2CF77053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51D20D-4A62-95E7-42D3-D8716410645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E1596A3-32F7-97F3-9AAA-E7235CF87CE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A5A457E-526B-D5A8-228B-1BA35FCAF67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A3E8D-90F6-2D05-8F40-E823D8CC9D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15607E-8164-0EF5-F66C-BA2CE49D0E1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9431DE-B7CB-62D9-8837-A79A4F384C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3EBEB-C887-86DF-9E26-4650A33437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A4A5774-457F-1C00-EC1A-3E1CE6A4D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280460-51A8-9766-8DCC-583FDB9613D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2E15D-9E77-F952-4F04-FED09456CAA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9B046E-413C-8250-701B-30EEDD57283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E82531-86FD-C881-09E3-4D2C1C6D0B41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استأذنت سلمى أمها لتلعب أكثر فماذا قالت؟</a:t>
            </a:r>
          </a:p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تأذنين لي يا أمي بمزيد من الوقت للعب. من يردد؟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33D5AEF-9F87-09A8-45AA-9A786C15B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935" y="2148351"/>
            <a:ext cx="2791123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7344149E-EC34-F0BC-BD07-9C6BCCD7F46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75658" y="1565687"/>
            <a:ext cx="2929368" cy="1046615"/>
          </a:xfrm>
          <a:prstGeom prst="wedgeEllipseCallout">
            <a:avLst>
              <a:gd name="adj1" fmla="val 53816"/>
              <a:gd name="adj2" fmla="val 6435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8739B93-0552-5902-6FA3-F5AD4371504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260007" y="34476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99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64AB7D2-0253-ADA3-AF79-EB6A1DE0971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F0D73C8-293E-C930-3823-9CAA57DFEBC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4008E11-B581-D771-4189-637CF4A341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52225C4-BBF9-D3E0-267C-E15099E33D8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5BBDF72-CFCC-E311-7C1C-272F09A4AD2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D6DBF6D-C0F5-541D-F660-A23C3FF7AE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32421C3-E635-2263-141F-BBA1FC78D6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2301D9A-F1AF-E5EB-12B4-4159C2A4F06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4935D4A-A01F-0965-F02E-A5BECACAA37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76ECA7-5161-2255-5E5E-A433DE5FA5D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43173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أجابت الأم؟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لا، لقد حان موعد نومك. من يردد؟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94FCDFB-6DFE-9C54-86AC-F744C81C2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62" y="1796675"/>
            <a:ext cx="1822923" cy="4357304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BA6E2BA1-61B8-CCD0-B918-5D59B69C3A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3127559" y="1594603"/>
            <a:ext cx="1554510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4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9611D-1108-5F07-89C8-086EF02E0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CB9F006-A3F7-5A29-BAD2-47F451F07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395EA1B-3F23-D6B2-F3B4-E4D809B5BD0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8E3BE4D-E493-5F05-431F-612B52FB352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82521E-8AB8-1E78-952E-3CB73E8C12D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DFA6B09-8C3F-B30F-FC64-1699B90DB8D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CDBD55C-03AE-D2BF-BB42-2DD32DFCE95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4BF7E8C-9C6E-77D0-4CB4-9862C31F265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F8970E44-516B-9F52-0FAD-6B00C9295B0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2819D0C-4CAC-7C3E-7C1E-CCB83772107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8DA331-B9B8-BD71-57B2-B1CADF60198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9F3DDE-D538-D7B5-85F1-21D16D07B9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826AC2-B8A3-63D6-9965-18E15597F2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AB260F-D406-FD75-1402-67968D1F1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5C7638-FBCF-6E11-36AB-3C93B79D9E8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977C07-9C0B-EDD7-F435-988B419C42F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D94F47-5B76-A43A-AD7A-D1FC628907F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7E4A1A-C8E9-B01C-5CFA-DB5027D57ABA}"/>
              </a:ext>
            </a:extLst>
          </p:cNvPr>
          <p:cNvSpPr txBox="1"/>
          <p:nvPr/>
        </p:nvSpPr>
        <p:spPr>
          <a:xfrm>
            <a:off x="422071" y="447272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يريد أحمد أن يستأذن من أبيه لزيارة صديقه خالد. ماذا سيقول له؟ استعملوا: هل تأذن لي...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84BCDC6-012B-D811-C62C-B649A32264D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E1B52C-E4C2-4DE8-DAD0-875E269CA6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253" y="1826145"/>
            <a:ext cx="3719494" cy="3205709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00254EDD-7CED-BCED-D719-30E1958C737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032632" y="1934950"/>
            <a:ext cx="2574947" cy="797443"/>
          </a:xfrm>
          <a:prstGeom prst="wedgeEllipseCallout">
            <a:avLst>
              <a:gd name="adj1" fmla="val 37309"/>
              <a:gd name="adj2" fmla="val 12964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2639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6B5E7-6155-69DA-FEF5-F6D14AA4C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A8B7E9-D21A-4E6F-BAA9-0D918B14A34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9E84DC7-06BC-4009-A13E-756FEDB1D2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8E3586B-619D-925E-181B-0672FAB5EE1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A62CA9D-98D4-F7CA-4104-564889E79E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CA4690C-E976-E5DB-35F8-F133AD8EB4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23D7A71-2F1A-E494-F594-90856B8F4FD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81807B5-1C6E-4703-7AF8-8ED9D0EF0E9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7C244D7-7131-9C44-F085-AF8B6A599DC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CFC95C0-FA8E-984B-AFEF-D8871FC04C8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0436DB-425D-E24D-ECC8-93194B0C88D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435251-1607-A932-F0E2-FF591913B3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1D3B1E-0F63-0472-0E24-73C3BE43C0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95F393-229E-2EF6-85AA-DD4ACFCAE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EC865D1-F272-FABC-8C48-B5D772E1A334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FB2CD8-CF3F-0966-42E6-E39AFD4F7FE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F0C747-3119-4983-23F1-3D7BBDF30AB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A71594-49C9-EDD4-F772-266775057EEF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سيقول أحمد لأبيه: هل تأذنُ لي يا أبي بزيارة صديقي خالد؟ من يردد؟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0AC692E-6B28-6B18-F005-9DED9025C28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F900E0-2024-C806-2AF3-049F5E430F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622" y="2408048"/>
            <a:ext cx="3719494" cy="3205709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F86B1D64-BE51-7F3D-CDFB-86BD712BBE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44044" y="2197707"/>
            <a:ext cx="2574947" cy="797443"/>
          </a:xfrm>
          <a:prstGeom prst="wedgeEllipseCallout">
            <a:avLst>
              <a:gd name="adj1" fmla="val 23944"/>
              <a:gd name="adj2" fmla="val 13950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7925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2155" y="2036367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الصعوبات: ج ح خ 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569FBCF-7004-E6AB-3BF3-42DCC314AE95}"/>
              </a:ext>
            </a:extLst>
          </p:cNvPr>
          <p:cNvSpPr txBox="1"/>
          <p:nvPr/>
        </p:nvSpPr>
        <p:spPr>
          <a:xfrm>
            <a:off x="585781" y="4739448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5E3732-2C1B-A342-F8E9-6AB4944BEF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833147-CB75-0AA6-67FA-7081C7E2D9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5CCDB01-9102-2111-47A1-A17822AD2B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28DA7-4548-167D-C2F3-E0E12B7FF2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459D12-6A26-56D8-47AA-C03EC906B92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6E4E4D7-397D-2400-0549-4C641D7F46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B1939-9B00-C185-EC95-45FF1AEA38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7DAC04-CE10-ADAF-6BDC-809FAE5EBD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التمييز بين الحاء والخاء والجيم لأنها متشابهة في الرسم.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D6AE3-2143-B9A8-8D33-10E1BA7542E3}"/>
              </a:ext>
            </a:extLst>
          </p:cNvPr>
          <p:cNvSpPr txBox="1"/>
          <p:nvPr/>
        </p:nvSpPr>
        <p:spPr>
          <a:xfrm>
            <a:off x="866229" y="1642017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9BE960-E144-497E-3CCB-5827BCD7157D}"/>
              </a:ext>
            </a:extLst>
          </p:cNvPr>
          <p:cNvSpPr txBox="1"/>
          <p:nvPr/>
        </p:nvSpPr>
        <p:spPr>
          <a:xfrm>
            <a:off x="3389717" y="3981221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خــــــ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D98242A-06E5-8BA6-8C01-6452D359E9BD}"/>
              </a:ext>
            </a:extLst>
          </p:cNvPr>
          <p:cNvSpPr txBox="1"/>
          <p:nvPr/>
        </p:nvSpPr>
        <p:spPr>
          <a:xfrm>
            <a:off x="5459531" y="1790462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ــــجــ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9171D06-DA68-F084-111E-DC687E28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97FCA-D71E-8F55-6183-EFC4B3E66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32BB79C-9649-AECC-FC33-4A1624FB319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EE4E066-9C96-FFB1-7F32-8DFDC8BAE6E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0CABDBB-A0D6-B392-0DCC-2D92627B077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66464F8-D7C7-F9B2-A68C-924E5859ED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C2524C2-4F2E-7F27-7F09-0603A3EB0FA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5458A51-E46A-CAD8-7C8F-956D1AAABA2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CC15E25-90CF-0052-BB39-783F6E0670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E8CD74D-CA47-D81A-377F-6E38FC3BEE9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DEB5A84-4166-49BE-A2AA-4F83033A94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9F1B81-C9F8-5090-4A7D-CC7709981D0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730938-996C-CE44-6931-EE927A0370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825241-A650-C2E1-39C6-5009B6C55F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C469A1-CE17-D64C-1C02-46504FDAE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E0E5A6-5A18-67D1-0711-5322BB4BA465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سأقرأ الكلمات. وستقرؤون كما فعلت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1740E1-700B-EA04-453D-364CA76E2012}"/>
              </a:ext>
            </a:extLst>
          </p:cNvPr>
          <p:cNvSpPr txBox="1"/>
          <p:nvPr/>
        </p:nvSpPr>
        <p:spPr>
          <a:xfrm>
            <a:off x="4381492" y="1384240"/>
            <a:ext cx="961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E39B5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E39B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FD6F7A3-1163-06DF-9825-FFB1AB72DC4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882" y="316147"/>
            <a:ext cx="1143377" cy="93760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8FFDD7F-60D0-5755-BB32-9CFDF3E33374}"/>
              </a:ext>
            </a:extLst>
          </p:cNvPr>
          <p:cNvGrpSpPr/>
          <p:nvPr/>
        </p:nvGrpSpPr>
        <p:grpSpPr>
          <a:xfrm>
            <a:off x="1162769" y="3160875"/>
            <a:ext cx="7010764" cy="1021006"/>
            <a:chOff x="1162769" y="3507725"/>
            <a:chExt cx="7010764" cy="1021006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7B0E581-6140-08D6-B44C-6124B46B9912}"/>
                </a:ext>
              </a:extLst>
            </p:cNvPr>
            <p:cNvSpPr txBox="1"/>
            <p:nvPr/>
          </p:nvSpPr>
          <p:spPr>
            <a:xfrm>
              <a:off x="1162769" y="3507725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سَ</a:t>
              </a:r>
              <a:r>
                <a:rPr lang="ar-MA" sz="6000" dirty="0">
                  <a:solidFill>
                    <a:srgbClr val="FF0000"/>
                  </a:solidFill>
                </a:rPr>
                <a:t>ج</a:t>
              </a:r>
              <a:r>
                <a:rPr lang="ar-MA" sz="6000" dirty="0">
                  <a:solidFill>
                    <a:schemeClr val="tx2"/>
                  </a:solidFill>
                </a:rPr>
                <a:t>َدَ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6D1EBBC-A7BC-1A28-A689-709BBB54C41F}"/>
                </a:ext>
              </a:extLst>
            </p:cNvPr>
            <p:cNvSpPr txBox="1"/>
            <p:nvPr/>
          </p:nvSpPr>
          <p:spPr>
            <a:xfrm>
              <a:off x="3692550" y="3507725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جُ</a:t>
              </a:r>
              <a:r>
                <a:rPr lang="ar-MA" sz="6000" dirty="0">
                  <a:solidFill>
                    <a:srgbClr val="44546A"/>
                  </a:solidFill>
                </a:rPr>
                <a:t>لوسٌ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A65472F-4B24-0484-BD1F-D1DE33B7BA61}"/>
                </a:ext>
              </a:extLst>
            </p:cNvPr>
            <p:cNvSpPr txBox="1"/>
            <p:nvPr/>
          </p:nvSpPr>
          <p:spPr>
            <a:xfrm>
              <a:off x="6545115" y="3513068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ٌّ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890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A08CEF0-2A9B-4864-1D75-7A62B0D58FA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2CC588-3AE7-191E-13D2-4A513BC21FD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5CFF2BF-DEDE-86E8-22E5-A984456F108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F4E8B4A-FB58-FF29-CE08-B3D12A55C3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415D96D-0EBF-0825-61FB-21471D99BD8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AEC9FC7-E941-6826-D012-DC7C5F2BA2C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2246C9D-F404-D3F1-19D9-94188F79DA8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5275CCC-C2E8-F65A-3ABC-1C11C1AFCD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8D85E76-975B-DCAB-494F-772F3DEC51E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7C75BF-78C6-818D-5656-C2619AE739DB}"/>
              </a:ext>
            </a:extLst>
          </p:cNvPr>
          <p:cNvSpPr txBox="1"/>
          <p:nvPr/>
        </p:nvSpPr>
        <p:spPr>
          <a:xfrm>
            <a:off x="4381492" y="1384240"/>
            <a:ext cx="961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E39B5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E39B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618A0B3-B889-E014-DD0D-01BF81A711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F154487-94A3-F6AE-32D5-6716389D925A}"/>
              </a:ext>
            </a:extLst>
          </p:cNvPr>
          <p:cNvGrpSpPr/>
          <p:nvPr/>
        </p:nvGrpSpPr>
        <p:grpSpPr>
          <a:xfrm>
            <a:off x="1162769" y="3160875"/>
            <a:ext cx="7010764" cy="1021006"/>
            <a:chOff x="1162769" y="3507725"/>
            <a:chExt cx="7010764" cy="102100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42E8F53-DB0E-7D15-238A-C3626022F67C}"/>
                </a:ext>
              </a:extLst>
            </p:cNvPr>
            <p:cNvSpPr txBox="1"/>
            <p:nvPr/>
          </p:nvSpPr>
          <p:spPr>
            <a:xfrm>
              <a:off x="1162769" y="3507725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سَ</a:t>
              </a:r>
              <a:r>
                <a:rPr lang="ar-MA" sz="6000" dirty="0">
                  <a:solidFill>
                    <a:srgbClr val="FF0000"/>
                  </a:solidFill>
                </a:rPr>
                <a:t>ج</a:t>
              </a:r>
              <a:r>
                <a:rPr lang="ar-MA" sz="6000" dirty="0">
                  <a:solidFill>
                    <a:schemeClr val="tx2"/>
                  </a:solidFill>
                </a:rPr>
                <a:t>َدَ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E0E9110-FECE-C55B-0309-7E06ECDCF83B}"/>
                </a:ext>
              </a:extLst>
            </p:cNvPr>
            <p:cNvSpPr txBox="1"/>
            <p:nvPr/>
          </p:nvSpPr>
          <p:spPr>
            <a:xfrm>
              <a:off x="3692550" y="3507725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جُ</a:t>
              </a:r>
              <a:r>
                <a:rPr lang="ar-MA" sz="6000" dirty="0">
                  <a:solidFill>
                    <a:srgbClr val="44546A"/>
                  </a:solidFill>
                </a:rPr>
                <a:t>لوسٌ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FFF639D-66E3-B71E-87FF-FEEDE59B2E62}"/>
                </a:ext>
              </a:extLst>
            </p:cNvPr>
            <p:cNvSpPr txBox="1"/>
            <p:nvPr/>
          </p:nvSpPr>
          <p:spPr>
            <a:xfrm>
              <a:off x="6545115" y="3513068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ٌّ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0689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B2AC01-5388-3F60-EECC-A531F331957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57BB06-2188-31E3-69A7-913521F9C61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7716FC9-BEB8-56CE-C4A7-E49F3F0A965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4B45AFF-E5AC-3F64-AA1E-DA5DABECEB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924EA0B-B0EA-1DCA-B95D-8318733E3F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F09433F-695D-1ED8-5EC0-8002012CB52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2B23DF1-A3CE-10CF-46AB-6D1674C188E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5DDC855-62BD-7DE8-53F5-8090047F25E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7F28111-48A3-9CB0-6C03-30F6CAA735D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3A2435A-368E-D237-FBC3-0092B6130BC9}"/>
              </a:ext>
            </a:extLst>
          </p:cNvPr>
          <p:cNvGrpSpPr/>
          <p:nvPr/>
        </p:nvGrpSpPr>
        <p:grpSpPr>
          <a:xfrm>
            <a:off x="986481" y="3103614"/>
            <a:ext cx="7722660" cy="1111012"/>
            <a:chOff x="986481" y="3450464"/>
            <a:chExt cx="7722660" cy="111101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DE9BE71-9DFF-09B8-D03D-70D5FA2C3B26}"/>
                </a:ext>
              </a:extLst>
            </p:cNvPr>
            <p:cNvSpPr txBox="1"/>
            <p:nvPr/>
          </p:nvSpPr>
          <p:spPr>
            <a:xfrm>
              <a:off x="3761888" y="3545813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فَ</a:t>
              </a:r>
              <a:r>
                <a:rPr lang="ar-MA" sz="6000" dirty="0">
                  <a:solidFill>
                    <a:srgbClr val="FF0000"/>
                  </a:solidFill>
                </a:rPr>
                <a:t>حْ</a:t>
              </a:r>
              <a:r>
                <a:rPr lang="ar-MA" sz="6000" dirty="0">
                  <a:solidFill>
                    <a:schemeClr val="tx2"/>
                  </a:solidFill>
                </a:rPr>
                <a:t>صٌ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26C0A89-25A6-A575-CEBD-46EEBE120CF3}"/>
                </a:ext>
              </a:extLst>
            </p:cNvPr>
            <p:cNvSpPr txBox="1"/>
            <p:nvPr/>
          </p:nvSpPr>
          <p:spPr>
            <a:xfrm>
              <a:off x="986481" y="3450464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صَبا</a:t>
              </a:r>
              <a:r>
                <a:rPr lang="ar-MA" sz="6000" dirty="0">
                  <a:solidFill>
                    <a:srgbClr val="FF0000"/>
                  </a:solidFill>
                </a:rPr>
                <a:t>ح</a:t>
              </a:r>
              <a:r>
                <a:rPr lang="ar-MA" sz="6000" dirty="0">
                  <a:solidFill>
                    <a:schemeClr val="tx2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19B23EF-098E-7247-1F73-18680AE1B0DE}"/>
                </a:ext>
              </a:extLst>
            </p:cNvPr>
            <p:cNvSpPr txBox="1"/>
            <p:nvPr/>
          </p:nvSpPr>
          <p:spPr>
            <a:xfrm>
              <a:off x="6370199" y="354260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حَ</a:t>
              </a:r>
              <a:r>
                <a:rPr lang="ar-MA" sz="6000" dirty="0">
                  <a:solidFill>
                    <a:schemeClr val="tx2"/>
                  </a:solidFill>
                </a:rPr>
                <a:t>ديقَةٌ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7685414-7E70-F3CE-1ED7-4A8DD1E2346E}"/>
              </a:ext>
            </a:extLst>
          </p:cNvPr>
          <p:cNvSpPr txBox="1"/>
          <p:nvPr/>
        </p:nvSpPr>
        <p:spPr>
          <a:xfrm>
            <a:off x="3712917" y="1395759"/>
            <a:ext cx="1878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3A1CF3-5E04-A221-6C44-499F498A92DA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، ثم تقرؤون كما فعلت 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EFB24B3-B9A0-EF0E-3FDB-C740047D40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408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0641D-8D0E-17A3-D3AA-6A24F99BF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748EAA2-9742-D14A-50F7-FFC508A2E41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7E71FC8-EF91-6F3E-8843-86EBCBC8B94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FB13AB4-F4C5-EDDD-7CDF-B4ECD583C1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9924D4C-146F-3C95-8326-F6450879155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7055B90-0FAE-464E-E7D8-1A3B230C2E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70C7B2B-23A7-0BBF-247D-9CDF114ED6A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9E997C9-24DE-A374-F487-69D8D36EBF0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F6AB947-E5A3-618B-4CD5-4ED22FE1F5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B52F242-4B27-17A7-E75F-E7242F4F908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B11CD2-3B88-BC05-245C-FAAECC4C5E3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E219C67-97A6-5636-902D-0C78FC8E043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247F5D-AFE2-9D69-25EF-909AD6FAD5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A5EC8A-F2AF-93CB-EC7C-C0522DCA5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3BADD1-F050-6D6C-F9EF-FD36FA9BEA4B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619166-775F-3B44-23D6-C3D2C85D41F3}"/>
              </a:ext>
            </a:extLst>
          </p:cNvPr>
          <p:cNvSpPr txBox="1"/>
          <p:nvPr/>
        </p:nvSpPr>
        <p:spPr>
          <a:xfrm>
            <a:off x="3691918" y="1275798"/>
            <a:ext cx="1878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CD002D-29B1-CB31-953C-7CE4F26AB6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8609BBA-CA9A-E217-9F7F-26D691C45CC5}"/>
              </a:ext>
            </a:extLst>
          </p:cNvPr>
          <p:cNvGrpSpPr/>
          <p:nvPr/>
        </p:nvGrpSpPr>
        <p:grpSpPr>
          <a:xfrm>
            <a:off x="893737" y="3103614"/>
            <a:ext cx="7722660" cy="1111012"/>
            <a:chOff x="986481" y="3450464"/>
            <a:chExt cx="7722660" cy="1111012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DED0B80-DD12-3E82-1C23-8AEFB9BD07FF}"/>
                </a:ext>
              </a:extLst>
            </p:cNvPr>
            <p:cNvSpPr txBox="1"/>
            <p:nvPr/>
          </p:nvSpPr>
          <p:spPr>
            <a:xfrm>
              <a:off x="3761888" y="3545813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فَ</a:t>
              </a:r>
              <a:r>
                <a:rPr lang="ar-MA" sz="6000" dirty="0">
                  <a:solidFill>
                    <a:srgbClr val="FF0000"/>
                  </a:solidFill>
                </a:rPr>
                <a:t>حْ</a:t>
              </a:r>
              <a:r>
                <a:rPr lang="ar-MA" sz="6000" dirty="0">
                  <a:solidFill>
                    <a:schemeClr val="tx2"/>
                  </a:solidFill>
                </a:rPr>
                <a:t>صٌ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459D77F-8E4C-8797-4FAC-53B4A12D49CE}"/>
                </a:ext>
              </a:extLst>
            </p:cNvPr>
            <p:cNvSpPr txBox="1"/>
            <p:nvPr/>
          </p:nvSpPr>
          <p:spPr>
            <a:xfrm>
              <a:off x="986481" y="3450464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صَبا</a:t>
              </a:r>
              <a:r>
                <a:rPr lang="ar-MA" sz="6000" dirty="0">
                  <a:solidFill>
                    <a:srgbClr val="FF0000"/>
                  </a:solidFill>
                </a:rPr>
                <a:t>ح</a:t>
              </a:r>
              <a:r>
                <a:rPr lang="ar-MA" sz="6000" dirty="0">
                  <a:solidFill>
                    <a:schemeClr val="tx2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8EF912E-647F-3783-E8C4-14803606039F}"/>
                </a:ext>
              </a:extLst>
            </p:cNvPr>
            <p:cNvSpPr txBox="1"/>
            <p:nvPr/>
          </p:nvSpPr>
          <p:spPr>
            <a:xfrm>
              <a:off x="6370199" y="354260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حَ</a:t>
              </a:r>
              <a:r>
                <a:rPr lang="ar-MA" sz="6000" dirty="0">
                  <a:solidFill>
                    <a:schemeClr val="tx2"/>
                  </a:solidFill>
                </a:rPr>
                <a:t>ديقَةٌ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48687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55CB-E28D-DA7C-DB69-8498CC0F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ACB647-6FBA-0753-F200-5777FE65B68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2F8185-9E84-B63F-3700-6D1BC624623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4B23BC6-FE84-735D-1DC3-876440C0159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D4AE8DB-F56E-14B0-0E40-2C6C436817F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2B32525-D4CC-44FD-D418-AF26EBC75F1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E55A44D-E1F9-0EEA-6BAC-B0C88AC393A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250C21C-319C-4CC4-A10A-6A93F8B1002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89082857-7EBB-E9FD-D861-C6AD41161F8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6D9C7BE-F4EA-3DBA-B801-C8385518A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45441-A247-7E28-83CE-34A64CB9BAB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457FEB-0268-3B74-614B-9BF880BC30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2F58DF-5582-9BCE-3CE8-845FCE4225F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0DF43-124F-FB88-F113-F23331176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2C9748B-B953-3D82-7D85-4339D1CCAB3D}"/>
              </a:ext>
            </a:extLst>
          </p:cNvPr>
          <p:cNvGrpSpPr/>
          <p:nvPr/>
        </p:nvGrpSpPr>
        <p:grpSpPr>
          <a:xfrm>
            <a:off x="795228" y="2925647"/>
            <a:ext cx="7817774" cy="1080147"/>
            <a:chOff x="931222" y="3417953"/>
            <a:chExt cx="7817774" cy="108014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013FF0E-AA69-67A2-2B23-CADD9283F3B8}"/>
                </a:ext>
              </a:extLst>
            </p:cNvPr>
            <p:cNvSpPr txBox="1"/>
            <p:nvPr/>
          </p:nvSpPr>
          <p:spPr>
            <a:xfrm>
              <a:off x="3639330" y="3482437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rtl="1"/>
              <a:r>
                <a:rPr lang="ar-MA" sz="6000" dirty="0">
                  <a:solidFill>
                    <a:schemeClr val="tx2"/>
                  </a:solidFill>
                </a:rPr>
                <a:t>دَ</a:t>
              </a:r>
              <a:r>
                <a:rPr lang="ar-MA" sz="6000" dirty="0">
                  <a:solidFill>
                    <a:srgbClr val="FF0000"/>
                  </a:solidFill>
                </a:rPr>
                <a:t>خَ</a:t>
              </a:r>
              <a:r>
                <a:rPr lang="ar-MA" sz="6000" dirty="0">
                  <a:solidFill>
                    <a:schemeClr val="tx2"/>
                  </a:solidFill>
                </a:rPr>
                <a:t>ــــلَ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1A558E-2E5C-8F3E-64F9-8CBAF2B257E7}"/>
                </a:ext>
              </a:extLst>
            </p:cNvPr>
            <p:cNvSpPr txBox="1"/>
            <p:nvPr/>
          </p:nvSpPr>
          <p:spPr>
            <a:xfrm>
              <a:off x="6410054" y="341795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خَ</a:t>
              </a:r>
              <a:r>
                <a:rPr lang="ar-MA" sz="6000" dirty="0">
                  <a:solidFill>
                    <a:schemeClr val="tx2"/>
                  </a:solidFill>
                </a:rPr>
                <a:t>ريفٌ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16BB9AD-A7CB-DB62-1959-788A7D828BC5}"/>
                </a:ext>
              </a:extLst>
            </p:cNvPr>
            <p:cNvSpPr txBox="1"/>
            <p:nvPr/>
          </p:nvSpPr>
          <p:spPr>
            <a:xfrm>
              <a:off x="931222" y="3437204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صَرَ</a:t>
              </a:r>
              <a:r>
                <a:rPr lang="ar-MA" sz="60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7AD1E4B-94F4-E5DF-8ADA-4FA1D980F045}"/>
              </a:ext>
            </a:extLst>
          </p:cNvPr>
          <p:cNvSpPr txBox="1"/>
          <p:nvPr/>
        </p:nvSpPr>
        <p:spPr>
          <a:xfrm>
            <a:off x="3860525" y="1326250"/>
            <a:ext cx="171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خ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684F9B-D762-3BBE-5B85-5D0AA0158776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، ثم تقرؤون كما فعلت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1FD4B9E-75E1-5140-1631-A2D861E2F06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300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98D53-658A-E94C-E173-CF210400D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F9C610-4444-6A5E-199B-D65071F215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182D6BC-9B13-CBB8-68A1-124CCBEE20A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094FD27-F6B2-76F5-2411-1EFA2BB7AB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1676301-2EF4-3D36-5021-9CBA844A6E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6FE4D00-8D09-C8AA-69CD-B6782637D83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B53BA43-9155-73CA-B29A-F910773CC06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D32556B-F4A3-FC22-E107-878C89BC20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2EA72ED-751D-9925-5743-6CB60E4E9B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9E896ED-3302-FD1F-82EC-5C5A1EAB18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71C871-B37B-8725-5BD2-AD083A28C1E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352442-1F22-DD6C-4CD2-9FAFCB50E6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BFBA68-7D99-3862-53B1-0DD4596066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696A6B-CAA8-E2AA-CDCD-78C771355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F6B4A57-61D5-483B-72BD-35FD79EF0DC7}"/>
              </a:ext>
            </a:extLst>
          </p:cNvPr>
          <p:cNvSpPr txBox="1"/>
          <p:nvPr/>
        </p:nvSpPr>
        <p:spPr>
          <a:xfrm>
            <a:off x="3860525" y="1326250"/>
            <a:ext cx="171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خ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83BD27-E90E-CEC6-A45F-A6307BE85DEC}"/>
              </a:ext>
            </a:extLst>
          </p:cNvPr>
          <p:cNvSpPr txBox="1"/>
          <p:nvPr/>
        </p:nvSpPr>
        <p:spPr>
          <a:xfrm>
            <a:off x="422071" y="38740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9E0B0D-9D2C-A035-A9F7-3E91A0EE7DFD}"/>
              </a:ext>
            </a:extLst>
          </p:cNvPr>
          <p:cNvGrpSpPr/>
          <p:nvPr/>
        </p:nvGrpSpPr>
        <p:grpSpPr>
          <a:xfrm>
            <a:off x="846180" y="3122292"/>
            <a:ext cx="7817774" cy="1080147"/>
            <a:chOff x="931222" y="3417953"/>
            <a:chExt cx="7817774" cy="108014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BA1876F-E9F0-FAD5-8308-68E6CB0E926D}"/>
                </a:ext>
              </a:extLst>
            </p:cNvPr>
            <p:cNvSpPr txBox="1"/>
            <p:nvPr/>
          </p:nvSpPr>
          <p:spPr>
            <a:xfrm>
              <a:off x="3639330" y="3482437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rtl="1"/>
              <a:r>
                <a:rPr lang="ar-MA" sz="6000" dirty="0">
                  <a:solidFill>
                    <a:schemeClr val="tx2"/>
                  </a:solidFill>
                </a:rPr>
                <a:t>دَ</a:t>
              </a:r>
              <a:r>
                <a:rPr lang="ar-MA" sz="6000" dirty="0">
                  <a:solidFill>
                    <a:srgbClr val="FF0000"/>
                  </a:solidFill>
                </a:rPr>
                <a:t>خَ</a:t>
              </a:r>
              <a:r>
                <a:rPr lang="ar-MA" sz="6000" dirty="0">
                  <a:solidFill>
                    <a:schemeClr val="tx2"/>
                  </a:solidFill>
                </a:rPr>
                <a:t>ــــلَ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4808E7C-36BC-B07D-6AB7-92FC6B2A849F}"/>
                </a:ext>
              </a:extLst>
            </p:cNvPr>
            <p:cNvSpPr txBox="1"/>
            <p:nvPr/>
          </p:nvSpPr>
          <p:spPr>
            <a:xfrm>
              <a:off x="6410054" y="341795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خَ</a:t>
              </a:r>
              <a:r>
                <a:rPr lang="ar-MA" sz="6000" dirty="0">
                  <a:solidFill>
                    <a:schemeClr val="tx2"/>
                  </a:solidFill>
                </a:rPr>
                <a:t>ريفٌ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E90D10B-C939-3839-DD58-8A1C75349412}"/>
                </a:ext>
              </a:extLst>
            </p:cNvPr>
            <p:cNvSpPr txBox="1"/>
            <p:nvPr/>
          </p:nvSpPr>
          <p:spPr>
            <a:xfrm>
              <a:off x="931222" y="3437204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صَرَ</a:t>
              </a:r>
              <a:r>
                <a:rPr lang="ar-MA" sz="60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7C6C661-2C2D-4235-5D56-128B1BECA8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864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900D-8AF8-6465-9A5B-A50C97E42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F5E559A-46FB-1E7B-7534-23B41FB84B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D585A2-6461-1D63-5CA9-7425C3BABC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3AED0BC-CB06-454D-E6E2-D66004B136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3DC7FA4-0565-2CDB-6506-BCDA772928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BE42497-1423-586C-6575-84695C1B9C5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3D5D836-2475-FA46-C881-2F23923B66A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0AD44D2-13FC-F660-DC7D-5748CB15227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BE69C99-1CD3-DE09-1AC4-47D7380E06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483FBCC-B28D-C4A1-5CA2-BD75D94DB69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9D828C-90BD-9651-ED2A-88B17D344A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31085FD-0723-AF71-CB7A-00EF55DA36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91119F0-E164-E09E-168F-013D2E091E3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5895A84-2438-6FFD-4D93-33BD20AAC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545A176-F2C8-6B41-0EE9-5E8BCC597D08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للسبورة لقراءة الكلمات؟</a:t>
            </a:r>
          </a:p>
        </p:txBody>
      </p:sp>
      <p:pic>
        <p:nvPicPr>
          <p:cNvPr id="26" name="Graphique 25" descr="Étoile avec un remplissage uni">
            <a:extLst>
              <a:ext uri="{FF2B5EF4-FFF2-40B4-BE49-F238E27FC236}">
                <a16:creationId xmlns:a16="http://schemas.microsoft.com/office/drawing/2014/main" id="{2B7482F9-C017-0ABD-ABB7-8A3900451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0539" y="2483060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F5ACEE6-0912-6578-E4FB-1EB85F898A30}"/>
              </a:ext>
            </a:extLst>
          </p:cNvPr>
          <p:cNvSpPr txBox="1"/>
          <p:nvPr/>
        </p:nvSpPr>
        <p:spPr>
          <a:xfrm>
            <a:off x="1998770" y="3295391"/>
            <a:ext cx="1628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صَرَخَ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AD377B6-D1D3-B93B-8747-300EAF20425A}"/>
              </a:ext>
            </a:extLst>
          </p:cNvPr>
          <p:cNvSpPr txBox="1"/>
          <p:nvPr/>
        </p:nvSpPr>
        <p:spPr>
          <a:xfrm>
            <a:off x="4371058" y="3295391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جُلوسٌ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968D07A-2967-EF49-A42A-D21FE8E9F467}"/>
              </a:ext>
            </a:extLst>
          </p:cNvPr>
          <p:cNvSpPr txBox="1"/>
          <p:nvPr/>
        </p:nvSpPr>
        <p:spPr>
          <a:xfrm>
            <a:off x="5514068" y="3318445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>
                <a:solidFill>
                  <a:schemeClr val="tx2"/>
                </a:solidFill>
              </a:rPr>
              <a:t>حَديقَةٌ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2C6123C-3337-FC61-E8D0-01EAE611B5BB}"/>
              </a:ext>
            </a:extLst>
          </p:cNvPr>
          <p:cNvSpPr txBox="1"/>
          <p:nvPr/>
        </p:nvSpPr>
        <p:spPr>
          <a:xfrm>
            <a:off x="3230986" y="3266913"/>
            <a:ext cx="170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فَحْصٌ</a:t>
            </a:r>
            <a:endParaRPr lang="fr-MA" dirty="0">
              <a:solidFill>
                <a:schemeClr val="tx2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0E5062-1099-3258-6C81-D09B60958349}"/>
              </a:ext>
            </a:extLst>
          </p:cNvPr>
          <p:cNvGrpSpPr/>
          <p:nvPr/>
        </p:nvGrpSpPr>
        <p:grpSpPr>
          <a:xfrm>
            <a:off x="7171212" y="3318445"/>
            <a:ext cx="1151463" cy="830997"/>
            <a:chOff x="7171212" y="3318445"/>
            <a:chExt cx="1151463" cy="830997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30B306D-3B78-7A34-3010-BE401541708B}"/>
                </a:ext>
              </a:extLst>
            </p:cNvPr>
            <p:cNvSpPr txBox="1"/>
            <p:nvPr/>
          </p:nvSpPr>
          <p:spPr>
            <a:xfrm>
              <a:off x="7171212" y="331844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دَخَلَ</a:t>
              </a:r>
              <a:endParaRPr lang="fr-MA" sz="4800" dirty="0">
                <a:solidFill>
                  <a:schemeClr val="tx2"/>
                </a:solidFill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65650C6B-7735-5FC8-78DD-75334AB93329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E4F9DAB5-E32F-EC38-CE7B-0348B0857D51}"/>
              </a:ext>
            </a:extLst>
          </p:cNvPr>
          <p:cNvSpPr/>
          <p:nvPr/>
        </p:nvSpPr>
        <p:spPr>
          <a:xfrm>
            <a:off x="3427724" y="3335522"/>
            <a:ext cx="1224887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DE912A3E-81BA-8F3A-673B-9CCCF6BABC43}"/>
              </a:ext>
            </a:extLst>
          </p:cNvPr>
          <p:cNvSpPr/>
          <p:nvPr/>
        </p:nvSpPr>
        <p:spPr>
          <a:xfrm>
            <a:off x="4798954" y="3350010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B3672942-ADA4-F5D6-CB69-CB56944B34F2}"/>
              </a:ext>
            </a:extLst>
          </p:cNvPr>
          <p:cNvSpPr/>
          <p:nvPr/>
        </p:nvSpPr>
        <p:spPr>
          <a:xfrm>
            <a:off x="5901982" y="3379617"/>
            <a:ext cx="1178547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D4A0E0-7CE6-B15F-CD61-03C2938A66E9}"/>
              </a:ext>
            </a:extLst>
          </p:cNvPr>
          <p:cNvGrpSpPr/>
          <p:nvPr/>
        </p:nvGrpSpPr>
        <p:grpSpPr>
          <a:xfrm>
            <a:off x="638223" y="3307037"/>
            <a:ext cx="1700506" cy="842644"/>
            <a:chOff x="638223" y="3307037"/>
            <a:chExt cx="1700506" cy="842644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A4443F4-8504-3CA5-9486-902D48E74E55}"/>
                </a:ext>
              </a:extLst>
            </p:cNvPr>
            <p:cNvSpPr txBox="1"/>
            <p:nvPr/>
          </p:nvSpPr>
          <p:spPr>
            <a:xfrm>
              <a:off x="638223" y="3307037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dirty="0">
                  <a:solidFill>
                    <a:schemeClr val="tx2"/>
                  </a:solidFill>
                </a:rPr>
                <a:t>خَريفٌ</a:t>
              </a:r>
              <a:endPara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D14F00CB-974A-4A87-F4B4-6525A1D8E26B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97848133-5836-3AFC-DE4D-79BC46FAAE57}"/>
              </a:ext>
            </a:extLst>
          </p:cNvPr>
          <p:cNvSpPr/>
          <p:nvPr/>
        </p:nvSpPr>
        <p:spPr>
          <a:xfrm>
            <a:off x="2311287" y="3345651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288085-AD79-EFD0-AB42-B9985F3F5ED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445" y="33355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4693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FC981-92FE-E591-154B-B75477F0F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1B11B52-D171-52EC-F0F7-95B5D191EB0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72DCBC-3799-D27E-49EC-67028421CC8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5BEBFD9-FEBA-B290-A16A-A4B67E037E0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D65D102-668F-E3AC-34F1-0E0F6F02DFD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C7A9523-8E3E-0A15-98C4-DD7FC37236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2053EE6-C470-3DD4-0639-1B59F94C738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3FE1B37-807F-8E64-21AA-5F2ADDAF502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14DD371-D650-0A7B-FB37-518DA4C0859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E846C7B-3308-73FE-1D42-039A03915B9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11960A-9E85-BA20-91E9-9AF48A8222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08A08E4-AA3B-F744-26F9-2B1001FC1A4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E7BF36-A8E9-D71D-0F08-B3D05CAD5FE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839776-C275-D06E-9827-6A08208CA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pic>
        <p:nvPicPr>
          <p:cNvPr id="26" name="Graphique 25" descr="Étoile avec un remplissage uni">
            <a:extLst>
              <a:ext uri="{FF2B5EF4-FFF2-40B4-BE49-F238E27FC236}">
                <a16:creationId xmlns:a16="http://schemas.microsoft.com/office/drawing/2014/main" id="{8458D4CF-0F9C-6F9A-BEAB-BA53C5CA0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539" y="2483060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7A1E576-E746-FA03-ACA1-BC2959ACB19C}"/>
              </a:ext>
            </a:extLst>
          </p:cNvPr>
          <p:cNvSpPr txBox="1"/>
          <p:nvPr/>
        </p:nvSpPr>
        <p:spPr>
          <a:xfrm>
            <a:off x="1998770" y="3295391"/>
            <a:ext cx="1628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صَرَخَ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0B4F5F4-76BB-FAF8-49A8-8141FDBC53FB}"/>
              </a:ext>
            </a:extLst>
          </p:cNvPr>
          <p:cNvSpPr txBox="1"/>
          <p:nvPr/>
        </p:nvSpPr>
        <p:spPr>
          <a:xfrm>
            <a:off x="4371058" y="3295391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جُلوسٌ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96CFCB8-BE54-0780-EC37-7AB34A3FE7A1}"/>
              </a:ext>
            </a:extLst>
          </p:cNvPr>
          <p:cNvSpPr txBox="1"/>
          <p:nvPr/>
        </p:nvSpPr>
        <p:spPr>
          <a:xfrm>
            <a:off x="5514068" y="3318445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>
                <a:solidFill>
                  <a:schemeClr val="tx2"/>
                </a:solidFill>
              </a:rPr>
              <a:t>حَديقَةٌ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09F7477-CBC3-4A6F-0B5B-B6EC3019D8FA}"/>
              </a:ext>
            </a:extLst>
          </p:cNvPr>
          <p:cNvSpPr txBox="1"/>
          <p:nvPr/>
        </p:nvSpPr>
        <p:spPr>
          <a:xfrm>
            <a:off x="3230986" y="3266913"/>
            <a:ext cx="170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فَحْصٌ</a:t>
            </a:r>
            <a:endParaRPr lang="fr-MA" dirty="0">
              <a:solidFill>
                <a:schemeClr val="tx2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54F1703-D4C8-BA98-516E-6A73660C8143}"/>
              </a:ext>
            </a:extLst>
          </p:cNvPr>
          <p:cNvGrpSpPr/>
          <p:nvPr/>
        </p:nvGrpSpPr>
        <p:grpSpPr>
          <a:xfrm>
            <a:off x="7171212" y="3318445"/>
            <a:ext cx="1151463" cy="830997"/>
            <a:chOff x="7171212" y="3318445"/>
            <a:chExt cx="1151463" cy="830997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5202DE9-08CC-7CEA-E868-2A89A031F21E}"/>
                </a:ext>
              </a:extLst>
            </p:cNvPr>
            <p:cNvSpPr txBox="1"/>
            <p:nvPr/>
          </p:nvSpPr>
          <p:spPr>
            <a:xfrm>
              <a:off x="7171212" y="331844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دَخَلَ</a:t>
              </a:r>
              <a:endParaRPr lang="fr-MA" sz="4800" dirty="0">
                <a:solidFill>
                  <a:schemeClr val="tx2"/>
                </a:solidFill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05D52FC6-744C-49D4-DDC2-BE5404FB2BA9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9873ADE8-110D-40CC-2080-6E3A6307309B}"/>
              </a:ext>
            </a:extLst>
          </p:cNvPr>
          <p:cNvSpPr/>
          <p:nvPr/>
        </p:nvSpPr>
        <p:spPr>
          <a:xfrm>
            <a:off x="3427724" y="3335522"/>
            <a:ext cx="1224887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B7D76781-FC5D-EF17-FA4C-1EC859CDDD61}"/>
              </a:ext>
            </a:extLst>
          </p:cNvPr>
          <p:cNvSpPr/>
          <p:nvPr/>
        </p:nvSpPr>
        <p:spPr>
          <a:xfrm>
            <a:off x="4798954" y="3350010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6B28AA5C-2547-D071-E144-5474683DE9E2}"/>
              </a:ext>
            </a:extLst>
          </p:cNvPr>
          <p:cNvSpPr/>
          <p:nvPr/>
        </p:nvSpPr>
        <p:spPr>
          <a:xfrm>
            <a:off x="5901982" y="3379617"/>
            <a:ext cx="1178547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DA7596-2EEB-3BEC-DB3A-D218F749E1F9}"/>
              </a:ext>
            </a:extLst>
          </p:cNvPr>
          <p:cNvGrpSpPr/>
          <p:nvPr/>
        </p:nvGrpSpPr>
        <p:grpSpPr>
          <a:xfrm>
            <a:off x="638223" y="3307037"/>
            <a:ext cx="1700506" cy="842644"/>
            <a:chOff x="638223" y="3307037"/>
            <a:chExt cx="1700506" cy="842644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542814D-B338-4BCB-E97D-396620A9444B}"/>
                </a:ext>
              </a:extLst>
            </p:cNvPr>
            <p:cNvSpPr txBox="1"/>
            <p:nvPr/>
          </p:nvSpPr>
          <p:spPr>
            <a:xfrm>
              <a:off x="638223" y="3307037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dirty="0">
                  <a:solidFill>
                    <a:schemeClr val="tx2"/>
                  </a:solidFill>
                </a:rPr>
                <a:t>خَريفٌ</a:t>
              </a:r>
              <a:endPara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CE7DA3D9-834F-B0C5-E03E-2DD988533948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3CBA3C5A-59DF-A46D-04D7-6B925C69BF24}"/>
              </a:ext>
            </a:extLst>
          </p:cNvPr>
          <p:cNvSpPr/>
          <p:nvPr/>
        </p:nvSpPr>
        <p:spPr>
          <a:xfrm>
            <a:off x="2311287" y="3345651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0639DE-03ED-5C26-AFEC-F5AF1A7DF1E4}"/>
              </a:ext>
            </a:extLst>
          </p:cNvPr>
          <p:cNvSpPr txBox="1"/>
          <p:nvPr/>
        </p:nvSpPr>
        <p:spPr>
          <a:xfrm>
            <a:off x="380855" y="4735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تلميذ يقرأ لزميله.</a:t>
            </a:r>
          </a:p>
        </p:txBody>
      </p:sp>
      <p:pic>
        <p:nvPicPr>
          <p:cNvPr id="14" name="Image 1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4694DED-9CF0-1393-C42A-8BD2AC28E2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8" y="366729"/>
            <a:ext cx="843343" cy="622650"/>
          </a:xfrm>
          <a:prstGeom prst="rect">
            <a:avLst/>
          </a:prstGeom>
        </p:spPr>
      </p:pic>
      <p:pic>
        <p:nvPicPr>
          <p:cNvPr id="15" name="Graphique 14" descr="Étoile avec un remplissage uni">
            <a:extLst>
              <a:ext uri="{FF2B5EF4-FFF2-40B4-BE49-F238E27FC236}">
                <a16:creationId xmlns:a16="http://schemas.microsoft.com/office/drawing/2014/main" id="{BD94744F-9D1E-1052-BDCB-A6E8E0A9C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41191" y="2483059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5552654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91242" y="829514"/>
            <a:ext cx="8168503" cy="3240084"/>
            <a:chOff x="491242" y="829514"/>
            <a:chExt cx="8168503" cy="324008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91242" y="3238601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79DA527-BD48-974D-B1A0-9DCE07B051EB}"/>
              </a:ext>
            </a:extLst>
          </p:cNvPr>
          <p:cNvSpPr txBox="1"/>
          <p:nvPr/>
        </p:nvSpPr>
        <p:spPr>
          <a:xfrm>
            <a:off x="344665" y="2265947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تصفية الصعوبات: ج ح خ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B18E8B-351C-205B-8156-743A6582CA2C}"/>
              </a:ext>
            </a:extLst>
          </p:cNvPr>
          <p:cNvSpPr txBox="1"/>
          <p:nvPr/>
        </p:nvSpPr>
        <p:spPr>
          <a:xfrm>
            <a:off x="585781" y="4139580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17847696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CE8D84-9A47-E146-9D67-3C59C4183B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EEE56C-FF4D-EEC7-20E3-11EC91EBD5F1}"/>
              </a:ext>
            </a:extLst>
          </p:cNvPr>
          <p:cNvSpPr txBox="1"/>
          <p:nvPr/>
        </p:nvSpPr>
        <p:spPr>
          <a:xfrm>
            <a:off x="422071" y="44999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 القراءة، سوف نواصل قراءة نص الحكاية التي استمعنا إليها.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القراءة بطلاقة قراءة معبرة وتجيبون عن أسئلة الفهم.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0186CBB-2EC1-7A00-A90A-3A1DD31A29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D7DB6D1-1C54-2992-F557-B1F6E5A4C7F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2BD56E6-1C91-E43D-D23F-91D99E5D1F3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B2F362A-B1DC-EA34-5776-DDA2C6F8A9D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990FE62-F09E-2A5D-7BAA-CC8332A2CF4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FA638A7-A326-E934-4E0E-050330B4251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82E57C2-C587-9141-9427-7B9793CF5D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F260220-B551-0BC9-F93D-4D0D478A925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FA445F6-816D-DF08-853C-D653F724617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هو الخزانة المنسية. خذوا الكراسات ص2.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CC2928-856A-9F50-2F74-9A78CA048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778" y="1573928"/>
            <a:ext cx="3477230" cy="45713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B8F9631-E60A-D916-D147-3339ADA0AC4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A78EC4C-D9E2-56C5-D679-984F032554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598A222-26C4-BB61-2C43-4AD4024474F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D42EC2F-D687-EC15-03AA-D2DCDC7D4B3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CA84D4A-2849-93C9-AF13-1750B18BFBF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E77BCAC-B945-8F99-02EC-93A460CFA4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124EDC8-6BAB-8687-9C1E-01D1BC07C39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F236B3F-0D81-D3C4-98E8-2D172F56306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67554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1F483-550E-4606-27C0-6356F3DC8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D69EB8-7327-2367-3C02-7B7DC1902EB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460259-88B9-A08D-56C7-87F8667AC1E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CB8867-431D-439D-4006-8E25B589EE1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DC841B7-C3CB-8FFF-31A9-0A97991C58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6AFDCD8-EFB6-80D6-24FC-B5F46FB5B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A9D219-59BB-9B71-FF74-7B5DF2B6B5B8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سوف أقرأ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قراءة معبرة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FC8300-1B35-9676-214D-1A10A18DE95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6EB3C94-EA34-DF49-5E88-BCA416EDB1F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351C902-228D-10AB-82D7-86E2A61BB67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F872BBA-E322-C672-782E-0AE3FD9250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084F0A3-E33F-1F7C-5033-33AE675A3EA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B95B6C3-167B-DF8A-7FB8-FAE614A5F0C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71EC89F-337C-2BEE-4AA3-65C12B91AFF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CB21561-3E00-6AB9-256A-4DA372B5807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2" name="Google Shape;1477;p57">
            <a:extLst>
              <a:ext uri="{FF2B5EF4-FFF2-40B4-BE49-F238E27FC236}">
                <a16:creationId xmlns:a16="http://schemas.microsoft.com/office/drawing/2014/main" id="{663002BC-8EA9-06B7-8ED4-09886CA4BB7D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ْخِزانَةُ</a:t>
            </a:r>
            <a:r>
              <a:rPr lang="ar-MA" sz="4000" b="1" dirty="0">
                <a:solidFill>
                  <a:schemeClr val="tx2"/>
                </a:solidFill>
              </a:rPr>
              <a:t> 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ﭐلْمَنْسِيَّةُ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4000" b="1" kern="100" dirty="0">
              <a:solidFill>
                <a:srgbClr val="FFFFFF"/>
              </a:solidFill>
              <a:latin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8962EF2-E567-D8FA-937D-23F90932CC39}"/>
              </a:ext>
            </a:extLst>
          </p:cNvPr>
          <p:cNvGrpSpPr/>
          <p:nvPr/>
        </p:nvGrpSpPr>
        <p:grpSpPr>
          <a:xfrm>
            <a:off x="362309" y="2082515"/>
            <a:ext cx="8362343" cy="3714799"/>
            <a:chOff x="362309" y="2023653"/>
            <a:chExt cx="8362343" cy="3714799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17D2090-3183-1912-57F8-D169E8C7D0F2}"/>
                </a:ext>
              </a:extLst>
            </p:cNvPr>
            <p:cNvSpPr txBox="1"/>
            <p:nvPr/>
          </p:nvSpPr>
          <p:spPr>
            <a:xfrm>
              <a:off x="362309" y="2023653"/>
              <a:ext cx="8362343" cy="3714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غُرْفَتِها ، أَطالَتْ سَلْمى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ٱلْجُلوسَ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أَمامَ لَوْحَتِها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ٱلْإِلِكتْرونِيَّةِ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وَٱنْشَغَلَتْ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بِأَلْعابِها. نادَت</a:t>
              </a:r>
              <a:r>
                <a:rPr lang="ar-M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ها أُمُّها: " لَقَدْ حانَ وَقْتُ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ٱلنَّوْمِ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يا بُنَيَّتي ! " تَرَكَتْ سَلْمى لَوْحَتَها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وَٱسْتَلْقَتْ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عَلى سَريرِها. وَما كادَتْ تُغْمِضُ عَيْنَيْها حَتّى سَمِعَتْ صَوْتاً يُناديها : سَلْمى ، أَنا خِزَانَةُ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ٱلْكُتُبِ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اِشْتَقْتُ إِلَيْكِ . اِبْتَسَمَتْ وَقالَتْ : " وَماذا تُريدينَ مِنّي ؟ </a:t>
              </a:r>
              <a:endParaRPr lang="f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A68355B-170A-306E-91BA-137BF84B15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8323" y="2762865"/>
              <a:ext cx="55060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E5AEFD05-3E98-7FD1-DFB7-1C9C5BB202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07458" y="2762865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9C798BA3-A7A5-F26E-CC29-CA3D740BB3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12814" y="3512575"/>
              <a:ext cx="259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31D42BEC-B9C0-BF43-293C-EB3D5859BC7C}"/>
                </a:ext>
              </a:extLst>
            </p:cNvPr>
            <p:cNvCxnSpPr/>
            <p:nvPr/>
          </p:nvCxnSpPr>
          <p:spPr>
            <a:xfrm flipH="1">
              <a:off x="4971147" y="3441291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DE70E3F3-3016-CE8A-6F1F-77C44EC07DA5}"/>
                </a:ext>
              </a:extLst>
            </p:cNvPr>
            <p:cNvCxnSpPr/>
            <p:nvPr/>
          </p:nvCxnSpPr>
          <p:spPr>
            <a:xfrm flipH="1">
              <a:off x="6774989" y="3512575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400E9875-AD51-EC85-170E-85E7CC07F1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9659" y="4144297"/>
              <a:ext cx="88258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28A4D400-D768-9F0F-2CFA-92C167D911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85652" y="4242619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3204FC0F-0F86-BA5F-8DB9-BC6B21261F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60723" y="4962833"/>
              <a:ext cx="36576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2464EDEF-12CC-214A-AEA2-C8321FAEEEF3}"/>
                </a:ext>
              </a:extLst>
            </p:cNvPr>
            <p:cNvCxnSpPr/>
            <p:nvPr/>
          </p:nvCxnSpPr>
          <p:spPr>
            <a:xfrm flipH="1">
              <a:off x="987053" y="4948085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88F49E57-DD19-8708-5021-FC2CE04490AB}"/>
                </a:ext>
              </a:extLst>
            </p:cNvPr>
            <p:cNvCxnSpPr/>
            <p:nvPr/>
          </p:nvCxnSpPr>
          <p:spPr>
            <a:xfrm flipH="1">
              <a:off x="572714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6EC0AB63-A080-2BCC-3307-1D986705627A}"/>
                </a:ext>
              </a:extLst>
            </p:cNvPr>
            <p:cNvCxnSpPr/>
            <p:nvPr/>
          </p:nvCxnSpPr>
          <p:spPr>
            <a:xfrm flipH="1">
              <a:off x="357113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2781DA6D-FD23-2131-D845-A3B3EA0351D0}"/>
                </a:ext>
              </a:extLst>
            </p:cNvPr>
            <p:cNvCxnSpPr/>
            <p:nvPr/>
          </p:nvCxnSpPr>
          <p:spPr>
            <a:xfrm flipH="1">
              <a:off x="1311053" y="5626510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674CD3D-F48B-90CD-0CA8-F56E0D10666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840" y="356571"/>
            <a:ext cx="1075172" cy="118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239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D5CBA8-3DFD-AF2A-605B-4FC39645052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ليقرأ النص؟ آخر ليكمل القراءة؟ من يتابع؟ 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الآخرون على الكراسة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71C15E-60B8-9840-5769-E85396EDDA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791D451-D650-7171-609A-672A2660BDB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E885A432-8C43-6DA8-A7F0-131EAF2B05B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B18C082-9797-5204-72DE-4DDBA499A46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729E2ED-C8E9-2F7A-35C4-C92626E0083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0755B83-67EE-B4F5-2632-EB0CA57E4CF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851D6E4-EE34-FB3F-860E-2E9CFFE4D6C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4424954-CF8A-A8F6-CDF2-FE9C3675F63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273850E-4D8B-4E26-D09A-E772B2BF743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2" name="Google Shape;1477;p57">
            <a:extLst>
              <a:ext uri="{FF2B5EF4-FFF2-40B4-BE49-F238E27FC236}">
                <a16:creationId xmlns:a16="http://schemas.microsoft.com/office/drawing/2014/main" id="{37A0E00D-4623-B524-0BD6-0BCE4B89101F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ْخِزانَةُ</a:t>
            </a:r>
            <a:r>
              <a:rPr lang="ar-MA" sz="4000" b="1" dirty="0">
                <a:solidFill>
                  <a:schemeClr val="tx2"/>
                </a:solidFill>
              </a:rPr>
              <a:t> 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ﭐلْمَنْسِيَّةُ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4000" b="1" kern="100" dirty="0">
              <a:solidFill>
                <a:srgbClr val="FFFFFF"/>
              </a:solidFill>
              <a:latin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C6379FB-F30B-1D9A-7FDB-D8D53CA2B2B5}"/>
              </a:ext>
            </a:extLst>
          </p:cNvPr>
          <p:cNvGrpSpPr/>
          <p:nvPr/>
        </p:nvGrpSpPr>
        <p:grpSpPr>
          <a:xfrm>
            <a:off x="616442" y="2082515"/>
            <a:ext cx="7928646" cy="4439292"/>
            <a:chOff x="616442" y="2023653"/>
            <a:chExt cx="7928646" cy="4439292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71EA420-04FC-B727-2374-B38B2CA075A7}"/>
                </a:ext>
              </a:extLst>
            </p:cNvPr>
            <p:cNvSpPr txBox="1"/>
            <p:nvPr/>
          </p:nvSpPr>
          <p:spPr>
            <a:xfrm>
              <a:off x="616442" y="2023653"/>
              <a:ext cx="7928646" cy="443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غُرْفَتِها ، أَطالَتْ سَلْمى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ٱلْجُلوسَ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أَمامَ لَوْحَتِها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ٱلْإِلِكتْرونِيَّةِ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وَٱنْشَغَلَتْ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بِأَلْعابِها. نادَت</a:t>
              </a:r>
              <a:r>
                <a:rPr lang="ar-M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ها أُمُّها: " لَقَدْ حانَ وَقْتُ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ٱلنَّوْمِ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يا بُنَيَّتي ! " تَرَكَتْ سَلْمى لَوْحَتَها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وَٱسْتَلْقَتْ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عَلى سَريرِها. وَما كادَتْ تُغْمِضُ عَيْنَيْها حَتّى سَمِعَتْ صَوْتاً يُناديها : سَلْمى ، أَنا خِزَانَةُ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ٱلْكُتُبِ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اِشْتَقْتُ إِلَيْكِ . اِبْتَسَمَتْ وَقالَتْ : " وَماذا تُريدينَ مِنّي ؟ </a:t>
              </a:r>
              <a:endParaRPr lang="f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8A18D976-129A-257C-3951-3598B3E23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8323" y="2762865"/>
              <a:ext cx="55060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EABF5328-1F72-0BD0-0F83-3931EBEDC3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07458" y="2762865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7EE0EC8C-099A-4AB4-73C9-21441E2972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12814" y="3512575"/>
              <a:ext cx="259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3CB34919-548C-F125-5C18-22A9E0D9D4D1}"/>
                </a:ext>
              </a:extLst>
            </p:cNvPr>
            <p:cNvCxnSpPr/>
            <p:nvPr/>
          </p:nvCxnSpPr>
          <p:spPr>
            <a:xfrm flipH="1">
              <a:off x="4971147" y="3441291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B3CE5D52-9399-7158-2D8B-34344E168E4B}"/>
                </a:ext>
              </a:extLst>
            </p:cNvPr>
            <p:cNvCxnSpPr/>
            <p:nvPr/>
          </p:nvCxnSpPr>
          <p:spPr>
            <a:xfrm flipH="1">
              <a:off x="6774989" y="3512575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4A83EA84-8A31-4BB3-FE69-725E85985A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9659" y="4144297"/>
              <a:ext cx="88258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ECF1FF68-86B8-087E-3260-343F4C3F6D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85652" y="4242619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E8F4463E-575C-C109-3540-A5A1B652AE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60723" y="4962833"/>
              <a:ext cx="36576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26D4D00C-59B8-274E-6B9B-1F1DACF51FA7}"/>
                </a:ext>
              </a:extLst>
            </p:cNvPr>
            <p:cNvCxnSpPr/>
            <p:nvPr/>
          </p:nvCxnSpPr>
          <p:spPr>
            <a:xfrm flipH="1">
              <a:off x="987053" y="4948085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2DA54850-DFDA-A809-0DB6-09D9508C1093}"/>
                </a:ext>
              </a:extLst>
            </p:cNvPr>
            <p:cNvCxnSpPr/>
            <p:nvPr/>
          </p:nvCxnSpPr>
          <p:spPr>
            <a:xfrm flipH="1">
              <a:off x="572714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B86E68F1-123F-F525-F5FB-A0D73B45FD94}"/>
                </a:ext>
              </a:extLst>
            </p:cNvPr>
            <p:cNvCxnSpPr/>
            <p:nvPr/>
          </p:nvCxnSpPr>
          <p:spPr>
            <a:xfrm flipH="1">
              <a:off x="357113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C7904388-2760-ECCB-3124-55EA3A688954}"/>
                </a:ext>
              </a:extLst>
            </p:cNvPr>
            <p:cNvCxnSpPr/>
            <p:nvPr/>
          </p:nvCxnSpPr>
          <p:spPr>
            <a:xfrm flipH="1">
              <a:off x="1311053" y="5626510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45364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C9AA-82B8-1EBD-4BA3-2BD75E384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67D404-DE8A-EAC0-8708-F1A292D6B40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D1F16A-CF38-7C43-FE19-E73A335F4FE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59B91B-1866-37C8-2E29-B51CEC8972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5D4768-0544-E1EA-827E-E2B8DEAE26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5C6772-44E4-4C7D-D0A4-B8CE507AD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1ECA78-71EE-68D2-0255-B138DA0FB863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كل واحد فيكم يقرأ لزميله بشكل هامس. سامر بين الصفوف لأستمع لقراءاتكم.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00960C-D9FF-4A01-B376-11A40A7948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2642443-8CFC-D22C-F476-96186BF8FB0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05485A6-8B3D-A7BF-3F47-9D0776D6ACE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D760CEF-8179-AC1F-235E-4CF7EB4BFBB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1E8D9D5-9AFC-9BF0-4152-66C1C913A51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9EFC3A9-A74C-505C-359B-229ACF2EA1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6136D41-9A5E-0C88-EA5E-140005DDB7E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D3B2312-28C8-7535-3D14-AE89CE698A2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6B23F36F-CC51-EB13-7CC7-1F4C95EDC847}"/>
              </a:ext>
            </a:extLst>
          </p:cNvPr>
          <p:cNvSpPr txBox="1"/>
          <p:nvPr/>
        </p:nvSpPr>
        <p:spPr>
          <a:xfrm>
            <a:off x="910435" y="1639938"/>
            <a:ext cx="7502729" cy="443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07000"/>
              </a:lnSpc>
              <a:spcAft>
                <a:spcPts val="800"/>
              </a:spcAft>
              <a:defRPr sz="4400" kern="1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SA" dirty="0"/>
              <a:t>" أَجابَتِ </a:t>
            </a:r>
            <a:r>
              <a:rPr lang="ar-SA" dirty="0" err="1"/>
              <a:t>ٱلْخِزانَةُ</a:t>
            </a:r>
            <a:r>
              <a:rPr lang="ar-SA" dirty="0"/>
              <a:t>: " أُريدُ أَنْ تَنْفُضي عَنّي </a:t>
            </a:r>
            <a:r>
              <a:rPr lang="ar-SA" dirty="0" err="1"/>
              <a:t>ٱلْغُبارَ</a:t>
            </a:r>
            <a:r>
              <a:rPr lang="ar-SA" dirty="0"/>
              <a:t> ، وَأَنْ تَرْجِعي لِقِراءَةِ قِصَصي وَحِكاياتي". أُعْجِبَتْ سَلْمى </a:t>
            </a:r>
            <a:r>
              <a:rPr lang="ar-SA" dirty="0" err="1"/>
              <a:t>بِٱلْفِكْرَةِ</a:t>
            </a:r>
            <a:r>
              <a:rPr lang="ar-SA" dirty="0"/>
              <a:t> ، وَأَخَذَتْ تُنَظِّفُ </a:t>
            </a:r>
            <a:r>
              <a:rPr lang="ar-SA" dirty="0" err="1"/>
              <a:t>ٱلْخِزانَةَ</a:t>
            </a:r>
            <a:r>
              <a:rPr lang="ar-SA" dirty="0"/>
              <a:t> مُتَحَمِّسَةً،  ثُمَّ بَدَأَتْ تَقْرَأُ قِصَّةً مَليئَةً </a:t>
            </a:r>
            <a:r>
              <a:rPr lang="ar-SA" dirty="0" err="1"/>
              <a:t>بِٱلْمُغامَراتِ</a:t>
            </a:r>
            <a:r>
              <a:rPr lang="ar-SA" dirty="0"/>
              <a:t> </a:t>
            </a:r>
            <a:r>
              <a:rPr lang="ar-SA" dirty="0" err="1"/>
              <a:t>ٱلْمُشَوِّقَةِ</a:t>
            </a:r>
            <a:r>
              <a:rPr lang="ar-SA" dirty="0"/>
              <a:t>. وَلَمّا أَشْرَفَتْ عَلى إِنْهائِها ، رَنَّ مُنَبِّهُ لَوْحَتِها </a:t>
            </a:r>
            <a:r>
              <a:rPr lang="ar-SA" dirty="0" err="1"/>
              <a:t>ٱلْإِلِكتْرونِيَّةِ</a:t>
            </a:r>
            <a:r>
              <a:rPr lang="fr-MA" dirty="0"/>
              <a:t>.</a:t>
            </a:r>
            <a:r>
              <a:rPr lang="ar-SA" dirty="0"/>
              <a:t>اسْتَيْقَظَتْ وَتَوَجَّهَتْ مُباشَرَةً إِلى خِزانَةِ </a:t>
            </a:r>
            <a:r>
              <a:rPr lang="ar-SA" dirty="0" err="1"/>
              <a:t>ٱلْكُتُبِ</a:t>
            </a:r>
            <a:r>
              <a:rPr lang="ar-SA" dirty="0"/>
              <a:t> لِتُكْمِلَ مَا بَدَأَتْهُ</a:t>
            </a:r>
            <a:r>
              <a:rPr lang="fr-MA" dirty="0"/>
              <a:t>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8B1BC56-F1EF-B9C8-988F-F0AE6FFB64F7}"/>
              </a:ext>
            </a:extLst>
          </p:cNvPr>
          <p:cNvCxnSpPr>
            <a:cxnSpLocks/>
          </p:cNvCxnSpPr>
          <p:nvPr/>
        </p:nvCxnSpPr>
        <p:spPr>
          <a:xfrm flipH="1">
            <a:off x="4651590" y="3805085"/>
            <a:ext cx="3060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23896FB-40C0-8914-9993-62C2CB53738F}"/>
              </a:ext>
            </a:extLst>
          </p:cNvPr>
          <p:cNvCxnSpPr>
            <a:cxnSpLocks/>
          </p:cNvCxnSpPr>
          <p:nvPr/>
        </p:nvCxnSpPr>
        <p:spPr>
          <a:xfrm flipH="1">
            <a:off x="2608814" y="2372034"/>
            <a:ext cx="2592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7C4815A-8814-1B8E-CE48-61A80F849B9A}"/>
              </a:ext>
            </a:extLst>
          </p:cNvPr>
          <p:cNvCxnSpPr/>
          <p:nvPr/>
        </p:nvCxnSpPr>
        <p:spPr>
          <a:xfrm flipH="1">
            <a:off x="6760828" y="2340078"/>
            <a:ext cx="756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E61A8BC-2D9F-8D9A-3E67-0D848DE24131}"/>
              </a:ext>
            </a:extLst>
          </p:cNvPr>
          <p:cNvCxnSpPr>
            <a:cxnSpLocks/>
          </p:cNvCxnSpPr>
          <p:nvPr/>
        </p:nvCxnSpPr>
        <p:spPr>
          <a:xfrm flipH="1">
            <a:off x="5200814" y="3124201"/>
            <a:ext cx="2592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94897F9E-B8A5-BED9-4424-C5E7C85B6201}"/>
              </a:ext>
            </a:extLst>
          </p:cNvPr>
          <p:cNvCxnSpPr>
            <a:cxnSpLocks/>
          </p:cNvCxnSpPr>
          <p:nvPr/>
        </p:nvCxnSpPr>
        <p:spPr>
          <a:xfrm flipH="1">
            <a:off x="1666300" y="3055375"/>
            <a:ext cx="158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E99B4AF-3390-36DF-6028-9BDC026D18AD}"/>
              </a:ext>
            </a:extLst>
          </p:cNvPr>
          <p:cNvCxnSpPr>
            <a:cxnSpLocks/>
          </p:cNvCxnSpPr>
          <p:nvPr/>
        </p:nvCxnSpPr>
        <p:spPr>
          <a:xfrm flipH="1">
            <a:off x="1547959" y="3805085"/>
            <a:ext cx="158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FBA0E7A-724A-0392-B84D-81056971FEE1}"/>
              </a:ext>
            </a:extLst>
          </p:cNvPr>
          <p:cNvCxnSpPr>
            <a:cxnSpLocks/>
          </p:cNvCxnSpPr>
          <p:nvPr/>
        </p:nvCxnSpPr>
        <p:spPr>
          <a:xfrm flipH="1">
            <a:off x="6043605" y="4525298"/>
            <a:ext cx="17492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5E5252A-A6CB-CEB2-CF02-342E537AE00D}"/>
              </a:ext>
            </a:extLst>
          </p:cNvPr>
          <p:cNvCxnSpPr>
            <a:cxnSpLocks/>
          </p:cNvCxnSpPr>
          <p:nvPr/>
        </p:nvCxnSpPr>
        <p:spPr>
          <a:xfrm flipH="1">
            <a:off x="2339959" y="4525298"/>
            <a:ext cx="2055008" cy="122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EDA1175-DA99-CAFB-BF72-63A139C928D5}"/>
              </a:ext>
            </a:extLst>
          </p:cNvPr>
          <p:cNvCxnSpPr>
            <a:cxnSpLocks/>
          </p:cNvCxnSpPr>
          <p:nvPr/>
        </p:nvCxnSpPr>
        <p:spPr>
          <a:xfrm flipH="1">
            <a:off x="6264223" y="5247969"/>
            <a:ext cx="17492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6EDB80C-25BE-7457-599C-8001A23B149A}"/>
              </a:ext>
            </a:extLst>
          </p:cNvPr>
          <p:cNvCxnSpPr>
            <a:cxnSpLocks/>
          </p:cNvCxnSpPr>
          <p:nvPr/>
        </p:nvCxnSpPr>
        <p:spPr>
          <a:xfrm flipH="1">
            <a:off x="1931414" y="5302264"/>
            <a:ext cx="2055008" cy="122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CE56C2D-6C4D-7D1D-FDFA-104D50A1BEE1}"/>
              </a:ext>
            </a:extLst>
          </p:cNvPr>
          <p:cNvCxnSpPr>
            <a:cxnSpLocks/>
          </p:cNvCxnSpPr>
          <p:nvPr/>
        </p:nvCxnSpPr>
        <p:spPr>
          <a:xfrm flipH="1">
            <a:off x="5200814" y="5970640"/>
            <a:ext cx="25107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B53BA578-27E0-06A4-89CE-643D92C03A5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557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82C06-6F94-B8DA-FEE4-211C143F5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9128D3-ABDC-F244-832B-A41C541DBAA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FCC524B-90E6-E458-6C32-7A95352A173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437C206-F698-5A7A-7AF9-BD0081FDDA5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FC14D-E323-68E9-1CAB-B872124B841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5B4044-60CF-21C9-1622-A3EA2FF29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8BE6C96-FA4E-1915-FB77-44EFEDF6EFD6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من يتابع؟ من ينافس قراءته؟...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حث أغلب المتعلمين على القراءة بالتناوب على الجمل على كراساتهم. 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9A74A02-E1EC-761A-AB53-FAC041B5D87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D6E0BC5-AAE5-F54C-D436-29283228CF9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7B9FD21-F9A8-C1AC-E732-4F7706DDE25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ABC0395-A541-6EC5-B5D7-BF2A82CB13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162F5FD-0BEE-D25F-8982-55F1F1A6CE8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BD638FA-2239-FCC9-077C-D9FE60E511F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38C6DAF-D87E-2458-A894-7BC7E4CAB4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BAEEB79-62C4-E836-220B-B0E7891623C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02592EDB-F0D7-502F-1951-3154CDE0F40A}"/>
              </a:ext>
            </a:extLst>
          </p:cNvPr>
          <p:cNvSpPr txBox="1"/>
          <p:nvPr/>
        </p:nvSpPr>
        <p:spPr>
          <a:xfrm>
            <a:off x="910435" y="1639938"/>
            <a:ext cx="7502729" cy="443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07000"/>
              </a:lnSpc>
              <a:spcAft>
                <a:spcPts val="800"/>
              </a:spcAft>
              <a:defRPr sz="4400" kern="1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SA" dirty="0"/>
              <a:t>" أَجابَتِ </a:t>
            </a:r>
            <a:r>
              <a:rPr lang="ar-SA" dirty="0" err="1"/>
              <a:t>ٱلْخِزانَةُ</a:t>
            </a:r>
            <a:r>
              <a:rPr lang="ar-SA" dirty="0"/>
              <a:t>: " أُريدُ أَنْ تَنْفُضي عَنّي </a:t>
            </a:r>
            <a:r>
              <a:rPr lang="ar-SA" dirty="0" err="1"/>
              <a:t>ٱلْغُبارَ</a:t>
            </a:r>
            <a:r>
              <a:rPr lang="ar-SA" dirty="0"/>
              <a:t> ، وَأَنْ تَرْجِعي لِقِراءَةِ قِصَصي وَحِكاياتي". أُعْجِبَتْ سَلْمى </a:t>
            </a:r>
            <a:r>
              <a:rPr lang="ar-SA" dirty="0" err="1"/>
              <a:t>بِٱلْفِكْرَةِ</a:t>
            </a:r>
            <a:r>
              <a:rPr lang="ar-SA" dirty="0"/>
              <a:t> ، وَأَخَذَتْ تُنَظِّفُ </a:t>
            </a:r>
            <a:r>
              <a:rPr lang="ar-SA" dirty="0" err="1"/>
              <a:t>ٱلْخِزانَةَ</a:t>
            </a:r>
            <a:r>
              <a:rPr lang="ar-SA" dirty="0"/>
              <a:t> مُتَحَمِّسَةً،  ثُمَّ بَدَأَتْ تَقْرَأُ قِصَّةً مَليئَةً </a:t>
            </a:r>
            <a:r>
              <a:rPr lang="ar-SA" dirty="0" err="1"/>
              <a:t>بِٱلْمُغامَراتِ</a:t>
            </a:r>
            <a:r>
              <a:rPr lang="ar-SA" dirty="0"/>
              <a:t> </a:t>
            </a:r>
            <a:r>
              <a:rPr lang="ar-SA" dirty="0" err="1"/>
              <a:t>ٱلْمُشَوِّقَةِ</a:t>
            </a:r>
            <a:r>
              <a:rPr lang="ar-SA" dirty="0"/>
              <a:t>. وَلَمّا أَشْرَفَتْ عَلى إِنْهائِها ، رَنَّ مُنَبِّهُ لَوْحَتِها </a:t>
            </a:r>
            <a:r>
              <a:rPr lang="ar-SA" dirty="0" err="1"/>
              <a:t>ٱلْإِلِكتْرونِيَّةِ</a:t>
            </a:r>
            <a:r>
              <a:rPr lang="fr-MA" dirty="0"/>
              <a:t>.</a:t>
            </a:r>
            <a:r>
              <a:rPr lang="ar-SA" dirty="0"/>
              <a:t>اسْتَيْقَظَتْ وَتَوَجَّهَتْ مُباشَرَةً إِلى خِزانَةِ </a:t>
            </a:r>
            <a:r>
              <a:rPr lang="ar-SA" dirty="0" err="1"/>
              <a:t>ٱلْكُتُبِ</a:t>
            </a:r>
            <a:r>
              <a:rPr lang="ar-SA" dirty="0"/>
              <a:t> لِتُكْمِلَ مَا بَدَأَتْهُ</a:t>
            </a:r>
            <a:r>
              <a:rPr lang="fr-MA" dirty="0"/>
              <a:t>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C1E3B9D-00F3-1700-B3BE-9AF2F1B5416F}"/>
              </a:ext>
            </a:extLst>
          </p:cNvPr>
          <p:cNvCxnSpPr>
            <a:cxnSpLocks/>
          </p:cNvCxnSpPr>
          <p:nvPr/>
        </p:nvCxnSpPr>
        <p:spPr>
          <a:xfrm flipH="1">
            <a:off x="4651590" y="3805085"/>
            <a:ext cx="3060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3A768F2-20DA-0C33-4111-A4B5F03D812A}"/>
              </a:ext>
            </a:extLst>
          </p:cNvPr>
          <p:cNvCxnSpPr>
            <a:cxnSpLocks/>
          </p:cNvCxnSpPr>
          <p:nvPr/>
        </p:nvCxnSpPr>
        <p:spPr>
          <a:xfrm flipH="1">
            <a:off x="2608814" y="2372034"/>
            <a:ext cx="2592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6422B9F-9A85-6409-8ECF-791D9179BFDF}"/>
              </a:ext>
            </a:extLst>
          </p:cNvPr>
          <p:cNvCxnSpPr/>
          <p:nvPr/>
        </p:nvCxnSpPr>
        <p:spPr>
          <a:xfrm flipH="1">
            <a:off x="6760828" y="2340078"/>
            <a:ext cx="756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7CEA1D7-2C79-90DA-D9A2-27DCAD8A0835}"/>
              </a:ext>
            </a:extLst>
          </p:cNvPr>
          <p:cNvCxnSpPr>
            <a:cxnSpLocks/>
          </p:cNvCxnSpPr>
          <p:nvPr/>
        </p:nvCxnSpPr>
        <p:spPr>
          <a:xfrm flipH="1">
            <a:off x="5200814" y="3124201"/>
            <a:ext cx="2592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88EC297-28A7-945A-576A-73B6773DA900}"/>
              </a:ext>
            </a:extLst>
          </p:cNvPr>
          <p:cNvCxnSpPr>
            <a:cxnSpLocks/>
          </p:cNvCxnSpPr>
          <p:nvPr/>
        </p:nvCxnSpPr>
        <p:spPr>
          <a:xfrm flipH="1">
            <a:off x="1666300" y="3055375"/>
            <a:ext cx="158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928F746-284E-5FCD-63E4-192FC3E56DED}"/>
              </a:ext>
            </a:extLst>
          </p:cNvPr>
          <p:cNvCxnSpPr>
            <a:cxnSpLocks/>
          </p:cNvCxnSpPr>
          <p:nvPr/>
        </p:nvCxnSpPr>
        <p:spPr>
          <a:xfrm flipH="1">
            <a:off x="1547959" y="3805085"/>
            <a:ext cx="158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41662B3C-D605-FBCA-ED9F-467B5EA018E6}"/>
              </a:ext>
            </a:extLst>
          </p:cNvPr>
          <p:cNvCxnSpPr>
            <a:cxnSpLocks/>
          </p:cNvCxnSpPr>
          <p:nvPr/>
        </p:nvCxnSpPr>
        <p:spPr>
          <a:xfrm flipH="1">
            <a:off x="6043605" y="4525298"/>
            <a:ext cx="17492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EBD937E7-1733-E452-18D7-7C8E0FBFCBF4}"/>
              </a:ext>
            </a:extLst>
          </p:cNvPr>
          <p:cNvCxnSpPr>
            <a:cxnSpLocks/>
          </p:cNvCxnSpPr>
          <p:nvPr/>
        </p:nvCxnSpPr>
        <p:spPr>
          <a:xfrm flipH="1">
            <a:off x="2339959" y="4525298"/>
            <a:ext cx="2055008" cy="122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9F2B815-808B-AE55-01A7-7C591F8DC48F}"/>
              </a:ext>
            </a:extLst>
          </p:cNvPr>
          <p:cNvCxnSpPr>
            <a:cxnSpLocks/>
          </p:cNvCxnSpPr>
          <p:nvPr/>
        </p:nvCxnSpPr>
        <p:spPr>
          <a:xfrm flipH="1">
            <a:off x="6264223" y="5247969"/>
            <a:ext cx="17492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8560F55-8684-8AD3-24C9-0AD539E8913B}"/>
              </a:ext>
            </a:extLst>
          </p:cNvPr>
          <p:cNvCxnSpPr>
            <a:cxnSpLocks/>
          </p:cNvCxnSpPr>
          <p:nvPr/>
        </p:nvCxnSpPr>
        <p:spPr>
          <a:xfrm flipH="1">
            <a:off x="1931414" y="5302264"/>
            <a:ext cx="2055008" cy="122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81134791-C320-2754-7A29-15E34617CFB7}"/>
              </a:ext>
            </a:extLst>
          </p:cNvPr>
          <p:cNvCxnSpPr>
            <a:cxnSpLocks/>
          </p:cNvCxnSpPr>
          <p:nvPr/>
        </p:nvCxnSpPr>
        <p:spPr>
          <a:xfrm flipH="1">
            <a:off x="5200814" y="5970640"/>
            <a:ext cx="25107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AB54AD16-DC87-DD9F-44EA-678AF86F103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404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8659A-F393-EE9B-B853-88EB7A18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FA61DD-2A85-2144-AC52-042909AA267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8AE748-3A32-584D-7653-8328AFCA16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2C5C0A-236C-CD45-68C8-8588403496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EDD9D4-205F-73C9-5D68-53684EB3E6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E77D031-51BA-AFC9-52CD-21CF50AD1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73EAB8-194E-43AE-8819-E204A6FE6922}"/>
              </a:ext>
            </a:extLst>
          </p:cNvPr>
          <p:cNvSpPr txBox="1"/>
          <p:nvPr/>
        </p:nvSpPr>
        <p:spPr>
          <a:xfrm>
            <a:off x="422071" y="5020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سأطرح عليكم بعض الأسئلة حول نص الحكاية. خذوا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8C7C7B2-4B61-4ADD-0897-0F42045391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0A419908-2962-AA9E-4035-777B2CA166A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B87A5E1-DF60-F6AB-F7C4-57FE9E96D54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A01C2C7-2783-CBAC-1367-A1A34010443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F8E7A19-1A07-519F-5CAE-E9675F1B030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730EE75-A1C4-3B7D-9238-5CA3AAF388A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F896A36-AD27-94CC-4119-BBED005E025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5C6F88F-B396-C5B6-D74B-A122393BD67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EA18CC8-A617-805E-D416-5D98EA33517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487956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00095-4469-6E14-003E-E25948201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B43DAE-D916-5ACE-9707-5F7A72DE5B4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02EAC3-C682-56CA-8361-5D21A23EAFEB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D9A0F5-5E92-8EA6-E33A-A09E87DFEAF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FDD99-A5EF-992F-49A1-B5BA42ED8A1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ADC0C1-D3E3-50B5-04A2-BD81322E9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054669-40F6-2A9F-CAB0-D30985656B20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 المطلوب. اكتبوا رقم الجواب  الصحيح.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ثنائي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منكم الجواب.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B85750-D3F6-EBD0-9D1B-F3151188932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5070FA1-3107-072D-A129-879BC54E31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7000BF5-347D-84DD-4527-27702B5A83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E80780C-5F7C-26D8-B10F-EC7F4AE22F6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3B03C2F-D440-D571-4407-02B676A6CD7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F893FDF-9C95-DD81-42E4-72914C6EB34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6B07E49-B0F3-BD1A-937E-F783AA227FB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A278AB9-35FA-780A-6702-15EA36CA79D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D36A545-4AD2-4BF3-6A66-958FF5D0006F}"/>
              </a:ext>
            </a:extLst>
          </p:cNvPr>
          <p:cNvSpPr txBox="1"/>
          <p:nvPr/>
        </p:nvSpPr>
        <p:spPr>
          <a:xfrm>
            <a:off x="2591484" y="1544440"/>
            <a:ext cx="55945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سَلْمى تُنَظِّفُ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C69997E-A9FD-222D-0450-4BC0058860E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8EF5A38-0164-D2A2-78DC-E3AF841C2B58}"/>
              </a:ext>
            </a:extLst>
          </p:cNvPr>
          <p:cNvGrpSpPr/>
          <p:nvPr/>
        </p:nvGrpSpPr>
        <p:grpSpPr>
          <a:xfrm>
            <a:off x="936301" y="2441317"/>
            <a:ext cx="5738179" cy="2800767"/>
            <a:chOff x="908426" y="2512793"/>
            <a:chExt cx="5738179" cy="2800767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9839DC6-D04F-0E7C-0AF6-557711E907F7}"/>
                </a:ext>
              </a:extLst>
            </p:cNvPr>
            <p:cNvSpPr txBox="1"/>
            <p:nvPr/>
          </p:nvSpPr>
          <p:spPr>
            <a:xfrm>
              <a:off x="908426" y="2512793"/>
              <a:ext cx="5594555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مُتْعَبَةً.</a:t>
              </a:r>
            </a:p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غاضِبَةً.</a:t>
              </a:r>
            </a:p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مُتَشَوِّقَةً.</a:t>
              </a:r>
            </a:p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مُتَحَمِّسَةً.</a:t>
              </a:r>
              <a:endPara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B9E9B9C-841B-8962-AD09-270A291E800C}"/>
                </a:ext>
              </a:extLst>
            </p:cNvPr>
            <p:cNvGrpSpPr/>
            <p:nvPr/>
          </p:nvGrpSpPr>
          <p:grpSpPr>
            <a:xfrm>
              <a:off x="6076390" y="2658991"/>
              <a:ext cx="570215" cy="2414454"/>
              <a:chOff x="7191443" y="2585481"/>
              <a:chExt cx="455024" cy="209539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03426281-0E43-67D5-C30D-240A63477B1F}"/>
                  </a:ext>
                </a:extLst>
              </p:cNvPr>
              <p:cNvSpPr/>
              <p:nvPr/>
            </p:nvSpPr>
            <p:spPr>
              <a:xfrm>
                <a:off x="7191443" y="2585481"/>
                <a:ext cx="451492" cy="43688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/>
                  <a:t>1</a:t>
                </a:r>
                <a:endParaRPr lang="fr-MA" sz="2000" b="1" dirty="0"/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FF4748D3-C6CC-CCF3-FF07-92486A885359}"/>
                  </a:ext>
                </a:extLst>
              </p:cNvPr>
              <p:cNvSpPr/>
              <p:nvPr/>
            </p:nvSpPr>
            <p:spPr>
              <a:xfrm>
                <a:off x="7191443" y="3126661"/>
                <a:ext cx="451492" cy="43688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/>
                  <a:t>2</a:t>
                </a:r>
                <a:endParaRPr lang="fr-MA" sz="2000" b="1" dirty="0"/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E712ACB6-B6BC-72A8-6878-E29BC32D51B2}"/>
                  </a:ext>
                </a:extLst>
              </p:cNvPr>
              <p:cNvSpPr/>
              <p:nvPr/>
            </p:nvSpPr>
            <p:spPr>
              <a:xfrm>
                <a:off x="7191443" y="3685328"/>
                <a:ext cx="451492" cy="43688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/>
                  <a:t>3</a:t>
                </a:r>
                <a:endParaRPr lang="fr-MA" sz="2000" b="1" dirty="0"/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B7EFFA28-A360-A37C-75CC-F9706D798B84}"/>
                  </a:ext>
                </a:extLst>
              </p:cNvPr>
              <p:cNvSpPr/>
              <p:nvPr/>
            </p:nvSpPr>
            <p:spPr>
              <a:xfrm>
                <a:off x="7194975" y="4243995"/>
                <a:ext cx="451492" cy="43688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/>
                  <a:t>4</a:t>
                </a:r>
                <a:endParaRPr lang="fr-MA" sz="20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394799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EB5F-F1D7-B3BB-BCCE-0AD1D6246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F0CF61-8B13-A65F-60F4-6EF69DC6AF9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E0A830-5EB0-469E-DB5B-EA2DCDBFBDF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69BB86-9CA2-1D85-269C-6F73854BF49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61E902-B255-AD51-85E5-BECC66EB4D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10CFF4A-C8C1-FE25-C67B-BEED93A1E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24CA62-5199-32A6-BEB6-8773B58F76D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F2D8E7F-BEA8-B8A0-DE85-CE25E439A2E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107AA4D-5F51-5294-3109-A4626E17D17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D7DB270-CD2F-A309-1375-99B01938E8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51156C7-83D9-05BE-FF34-0D5EBD87F26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BC57D17-A476-E7F4-E3D6-4B552FB5FD6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833FBD4-D134-2D1B-D123-A11B762CB1D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42DA734-640D-40F5-479E-C86A773FD21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B52F27F-D7BF-21DC-2EDF-C5DF6652DD8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0" name="Image 6">
            <a:extLst>
              <a:ext uri="{FF2B5EF4-FFF2-40B4-BE49-F238E27FC236}">
                <a16:creationId xmlns:a16="http://schemas.microsoft.com/office/drawing/2014/main" id="{E1331875-54E0-F210-7A02-9191B6F0A3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3064110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2E694-5A70-16AB-6F69-0CFA406AC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D696DF-59E1-48BA-A050-0118811900F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EE1DCC-6B7A-F654-B945-9EE5C9A6C2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2913733-3DA5-2FCC-F68B-9DFD9C3FAB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1935826-33B8-BD89-5DD2-86F51B464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F85FA-EFC6-2000-D6B2-6EA908867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3EAC3-4435-2236-D033-142568FD8C72}"/>
              </a:ext>
            </a:extLst>
          </p:cNvPr>
          <p:cNvSpPr txBox="1"/>
          <p:nvPr/>
        </p:nvSpPr>
        <p:spPr>
          <a:xfrm>
            <a:off x="422071" y="5149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كانَتْ سَلْمى تُنَظِّفُ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ﭐلْخِزانَةَ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مُتَحَمِّسَةً.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BBC3FB-16DB-940D-93A6-9381936D182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45530A2-B7FD-4C83-1DB8-DAEE477EAF7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808B72-683D-D80A-A592-18C9F997A6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2764F37-3310-F900-70A0-4E946E2C68D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FBCABFC-0C5E-05AA-8FF5-EE38B9A1ADC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12EC6B-A6E6-C4BA-509B-4A2F9040C56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0BF00C5-81E4-F5C3-1D8F-A04598AF3D6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46CC01E-9AE9-C717-FAE9-17062B91DDF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A5E0F9A-C2BC-498C-13DC-EBF823FAEA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E2EA21A-EF44-4F05-257F-0DC0C47A6C20}"/>
              </a:ext>
            </a:extLst>
          </p:cNvPr>
          <p:cNvSpPr txBox="1"/>
          <p:nvPr/>
        </p:nvSpPr>
        <p:spPr>
          <a:xfrm>
            <a:off x="2778347" y="1536704"/>
            <a:ext cx="55945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سَلْمى تُنَظِّفُ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10312F0-FE96-2847-1ECB-1CA9D9635CC5}"/>
              </a:ext>
            </a:extLst>
          </p:cNvPr>
          <p:cNvGrpSpPr/>
          <p:nvPr/>
        </p:nvGrpSpPr>
        <p:grpSpPr>
          <a:xfrm>
            <a:off x="503191" y="3064010"/>
            <a:ext cx="5594555" cy="769441"/>
            <a:chOff x="522856" y="3100517"/>
            <a:chExt cx="5594555" cy="769441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1442B57-1236-BA53-4C5B-E19D469C1645}"/>
                </a:ext>
              </a:extLst>
            </p:cNvPr>
            <p:cNvSpPr txBox="1"/>
            <p:nvPr/>
          </p:nvSpPr>
          <p:spPr>
            <a:xfrm>
              <a:off x="522856" y="3100517"/>
              <a:ext cx="559455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مُتَحَمِّسَةً.</a:t>
              </a:r>
              <a:endPara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204011F-E0ED-3FE0-7D35-F9A3F00FB8E3}"/>
                </a:ext>
              </a:extLst>
            </p:cNvPr>
            <p:cNvSpPr/>
            <p:nvPr/>
          </p:nvSpPr>
          <p:spPr>
            <a:xfrm>
              <a:off x="5624985" y="3267014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4</a:t>
              </a:r>
              <a:endParaRPr lang="fr-MA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5199924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F6CB7-5BD6-C617-5F8C-AF6417493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F5C7AC0-51FF-ED56-E126-DB384FB8968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D38B1B-2493-D461-A26D-63841221EAA6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AE6530-C2C6-E6E5-296E-F54B1EB977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8406E93-854A-313A-AC9D-269C4B66DA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62898D-2117-4C78-928A-300AC5728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0EBECC-354B-60C7-0EEA-9D375321EE7E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 المطلوب. اكتبوا رقم الجواب  الصحيح.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014B9C-F472-F100-45AE-CECA11771CE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5538B99-DEED-10DA-4590-DE23AEB3804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1EE0269-4B83-C838-62FD-3AE7D3E6AB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6AF8F7-AE8D-9B37-5E9F-C9D65412A2B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6638D7F-E88F-097B-EF03-9F3146F8FA7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EC38FC4-E4D5-DF23-D228-BD6E87462C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4E197D3-958C-3C30-673E-E791BEC1502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721A296-CB0B-15E4-7739-3FBC606D3B6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F1537B7-AACF-7F1F-7FB1-5F59394022C1}"/>
              </a:ext>
            </a:extLst>
          </p:cNvPr>
          <p:cNvSpPr txBox="1"/>
          <p:nvPr/>
        </p:nvSpPr>
        <p:spPr>
          <a:xfrm>
            <a:off x="2591484" y="1544440"/>
            <a:ext cx="55945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dirty="0"/>
              <a:t>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رَأ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َتْ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سَلْمى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قِصَّةً مَليئَةً </a:t>
            </a:r>
            <a:r>
              <a:rPr lang="ar-S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بِٱلْمُغامَراتِ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D680D66-CD5A-960A-345D-BC44CD459F4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C36BF89-B5B3-26A9-7F8B-66BB74DC7F54}"/>
              </a:ext>
            </a:extLst>
          </p:cNvPr>
          <p:cNvGrpSpPr/>
          <p:nvPr/>
        </p:nvGrpSpPr>
        <p:grpSpPr>
          <a:xfrm>
            <a:off x="936301" y="2441317"/>
            <a:ext cx="5738179" cy="2800767"/>
            <a:chOff x="908426" y="2512793"/>
            <a:chExt cx="5738179" cy="2800767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4A9B9F6-99FA-D591-21EE-614BD53ED80E}"/>
                </a:ext>
              </a:extLst>
            </p:cNvPr>
            <p:cNvSpPr txBox="1"/>
            <p:nvPr/>
          </p:nvSpPr>
          <p:spPr>
            <a:xfrm>
              <a:off x="908426" y="2512793"/>
              <a:ext cx="5594555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S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مُمِلَّةِ.</a:t>
              </a:r>
            </a:p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S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ٱلْمُشَوِّقَةِ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S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حَزينَةِ.</a:t>
              </a:r>
            </a:p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S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مُتَحَمِّسَةً.</a:t>
              </a:r>
              <a:endPara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96E2B05-63CA-E541-AA40-8B2AB4948252}"/>
                </a:ext>
              </a:extLst>
            </p:cNvPr>
            <p:cNvGrpSpPr/>
            <p:nvPr/>
          </p:nvGrpSpPr>
          <p:grpSpPr>
            <a:xfrm>
              <a:off x="6076390" y="2658991"/>
              <a:ext cx="570215" cy="2414454"/>
              <a:chOff x="7191443" y="2585481"/>
              <a:chExt cx="455024" cy="209539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3E24C042-2CE0-929D-2A63-717C5ABBA2EB}"/>
                  </a:ext>
                </a:extLst>
              </p:cNvPr>
              <p:cNvSpPr/>
              <p:nvPr/>
            </p:nvSpPr>
            <p:spPr>
              <a:xfrm>
                <a:off x="7191443" y="2585481"/>
                <a:ext cx="451492" cy="43688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/>
                  <a:t>1</a:t>
                </a:r>
                <a:endParaRPr lang="fr-MA" sz="2000" b="1" dirty="0"/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AAA89A-D967-39AF-46F8-E95E4A961B19}"/>
                  </a:ext>
                </a:extLst>
              </p:cNvPr>
              <p:cNvSpPr/>
              <p:nvPr/>
            </p:nvSpPr>
            <p:spPr>
              <a:xfrm>
                <a:off x="7191443" y="3126661"/>
                <a:ext cx="451492" cy="43688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/>
                  <a:t>2</a:t>
                </a:r>
                <a:endParaRPr lang="fr-MA" sz="2000" b="1" dirty="0"/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2E9A8C-D448-4EFB-810C-550B11817A4C}"/>
                  </a:ext>
                </a:extLst>
              </p:cNvPr>
              <p:cNvSpPr/>
              <p:nvPr/>
            </p:nvSpPr>
            <p:spPr>
              <a:xfrm>
                <a:off x="7191443" y="3685328"/>
                <a:ext cx="451492" cy="43688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/>
                  <a:t>3</a:t>
                </a:r>
                <a:endParaRPr lang="fr-MA" sz="2000" b="1" dirty="0"/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7C02AF-75F2-1D09-89A0-9F9A7B3FCBFE}"/>
                  </a:ext>
                </a:extLst>
              </p:cNvPr>
              <p:cNvSpPr/>
              <p:nvPr/>
            </p:nvSpPr>
            <p:spPr>
              <a:xfrm>
                <a:off x="7194975" y="4243995"/>
                <a:ext cx="451492" cy="43688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/>
                  <a:t>4</a:t>
                </a:r>
                <a:endParaRPr lang="fr-MA" sz="20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71958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D9134-10AE-E4D2-BA6C-E75A0F8B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6B4EA9-3676-16F6-0F01-B2C2007651B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97F49C-FBFA-ABDC-539E-C77656DF5A8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E85B81-CA1F-FCFE-D23C-66FFF463DB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D2029E-085B-5C15-4C05-1C2B78F6726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15C105F-E013-EE4B-66EE-74A853F4B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C03366-ECF2-E982-1102-53C96663D94D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90031F-30B4-96C8-74B9-723B31B2488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8536AA-F804-DD2D-7539-D9D89E96108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E71A029-486E-CF96-CC68-1F6355317E7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84696DC-C817-F682-6110-E669F9B9DC1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BD2C696-CB04-C21D-8162-F534D6B305C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6A6C608-A540-EE7B-DD98-1D283BBCFF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210950A-78DD-61CF-2103-633B85D8A1C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31FF96-926B-1AE7-7BB9-391C612117D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0" name="Image 6">
            <a:extLst>
              <a:ext uri="{FF2B5EF4-FFF2-40B4-BE49-F238E27FC236}">
                <a16:creationId xmlns:a16="http://schemas.microsoft.com/office/drawing/2014/main" id="{F2AB22CA-FDEE-78D1-DB96-B3B58CDE704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1859669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9C155-973E-9D52-33BC-945F72476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19958AB-588F-57D8-C038-DBF183D44BB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F33CC5-7061-64B2-F23F-C87B1D67B2A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DE122B-5BC7-00CD-6DB9-9CDCA2AE4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AE9975-4EEB-5E7F-AF70-15CA9DD618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264B6D8-F26D-DF19-8E1D-734797F9A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13D8B6-BEAF-FFB9-819D-1A318440AF9A}"/>
              </a:ext>
            </a:extLst>
          </p:cNvPr>
          <p:cNvSpPr txBox="1"/>
          <p:nvPr/>
        </p:nvSpPr>
        <p:spPr>
          <a:xfrm>
            <a:off x="422071" y="5149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كانَتْ سَلْمى تُنَظِّفُ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ﭐلْخِزانَةَ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مُتَحَمِّسَةً.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6AE909D-3360-818D-7556-B5445EE40E9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60DC1DE-9DB0-BBDA-45B8-A1D1462DC27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A14D998-422E-D24C-86A8-39A757ADCCB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D2CC234-627F-8A4D-4710-9C260AD5EE1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79FF736-BA0F-DC36-7FB8-6C63AC2D0EF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47440DC-457C-2A71-EBBD-D95F8FB87DA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E34B256-562C-6EA2-A773-96C07B8362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F8B07F-9F39-79E6-F4BD-CD4E4F79FE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093A18D-215E-E7C2-95FF-95CC449E3C3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5E2EBB3-8FD9-3348-0EAA-3BE5C1CB8481}"/>
              </a:ext>
            </a:extLst>
          </p:cNvPr>
          <p:cNvSpPr txBox="1"/>
          <p:nvPr/>
        </p:nvSpPr>
        <p:spPr>
          <a:xfrm>
            <a:off x="2591484" y="1544440"/>
            <a:ext cx="55945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dirty="0"/>
              <a:t>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رَأ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َتْ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سَلْمى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قِصَّةً مَليئَةً </a:t>
            </a:r>
            <a:r>
              <a:rPr lang="ar-S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بِٱلْمُغامَراتِ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FC911ED-BBCC-B61F-59FD-21F4E5D7AE53}"/>
              </a:ext>
            </a:extLst>
          </p:cNvPr>
          <p:cNvGrpSpPr/>
          <p:nvPr/>
        </p:nvGrpSpPr>
        <p:grpSpPr>
          <a:xfrm>
            <a:off x="1008113" y="2386901"/>
            <a:ext cx="5661941" cy="1446550"/>
            <a:chOff x="980238" y="2458377"/>
            <a:chExt cx="5661941" cy="1446550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1D6ACAA-39C8-0A5B-006E-73DA098DFB55}"/>
                </a:ext>
              </a:extLst>
            </p:cNvPr>
            <p:cNvSpPr txBox="1"/>
            <p:nvPr/>
          </p:nvSpPr>
          <p:spPr>
            <a:xfrm>
              <a:off x="980238" y="2458377"/>
              <a:ext cx="559455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r" rtl="1">
                <a:buFont typeface="Wingdings" panose="05000000000000000000" pitchFamily="2" charset="2"/>
                <a:buChar char="§"/>
              </a:pPr>
              <a:endPara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571500" indent="-571500" algn="r" rtl="1">
                <a:buFont typeface="Wingdings" panose="05000000000000000000" pitchFamily="2" charset="2"/>
                <a:buChar char="§"/>
              </a:pPr>
              <a:r>
                <a:rPr lang="ar-S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ٱلْمُشَوِّقَةِ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45DC30B5-7FE8-9619-ECB1-720C0502F9C9}"/>
                </a:ext>
              </a:extLst>
            </p:cNvPr>
            <p:cNvSpPr/>
            <p:nvPr/>
          </p:nvSpPr>
          <p:spPr>
            <a:xfrm>
              <a:off x="6076390" y="3282575"/>
              <a:ext cx="565789" cy="503403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457513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6164A-77B2-F360-750D-B6139D78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24047302-D203-6561-54C3-9B8374E5F8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230C53F2-98D0-3041-1BA3-4BA0C10BF0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34F5F59-85DF-FEC4-3010-98109A9E6AD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639326C-74E3-8FA6-08FD-4EEB2107EF2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677D73A-E767-5BC7-A354-C63DFAA3EE7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D6266EB-6398-F707-CD4D-69172E013CB0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F9E3F1F-8952-CB54-C60C-A16FA0B79FB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D7A1EB82-69EA-4FFE-270B-2E79240947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B8B812-4B63-852B-F2A7-79218669495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FCBA72F-06E0-68EB-5342-6920601C22AE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7276820-04DD-7F89-08B4-8E1D90EA08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363C536-AF61-F182-71BA-AA7F5F7D11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33C512D-FB44-E871-296F-092223CE45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2900C1B-0796-DA7E-941B-1AA7DBB155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DEF9B8EA-6913-3AA2-ED90-48E1B95849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A668401-BB7C-F15E-0C1A-4A6FB1ADEB5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2E9BF7E-B561-D37B-07D0-F167C006E4D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4932C9B-7906-FD39-51A2-1B9B9897C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5C42F2C-FD29-7E40-11AE-7D09C6CFAE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B8C349-CBB9-0D7F-8D2D-8C41D825D30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E658710-6BF1-9683-6BFE-EF3485D84D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75B4B60-5A49-9613-F949-0042DBF8D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0F9AA6C-5B2C-F8DB-8CE3-6A1F1799B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09103C3-C502-AED2-051B-5777D28B466D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E2264075-075B-F768-0468-A042ACB5EA1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A60E181-AAD9-5A20-EAFE-337B4759F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7185ACAB-97ED-F125-50B3-025FB78E7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BF1A89-1528-CB07-62DC-CE035A8E81B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19EECEAB-DF47-E139-6353-A05C7ECECDB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26904BA-9A14-EFA9-6787-A4A32CAE3E9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A4196EB8-B423-DBEB-5303-D54AD7934AD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1508E7B-3C79-07EB-F109-3E39292FD5C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ECC545C-79FD-46BF-D36B-A95C62A9A2C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9CE9E92-E38D-8A89-F075-DBD17F7E2E1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5D66AC5-1FA9-7903-0520-3F4045D9867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22BF4B9-2B58-0CA4-400F-E3FB615CFDDA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4175D8C-7D59-DEB1-94C5-6102F38A8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EEA039D-1516-048D-8B45-06C19FFFB7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C75AE7E-40FA-576C-4862-701F2860ACA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7E48502-DBBD-E54F-77D5-F7824453CD7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6F6A4A5-C99E-24A8-945C-DE027E28DF0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66F99AA-A6B1-6461-4733-92AC28D72BD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18F627C-B3FE-F6F8-A872-D964B78963D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AA1D1DA6-6DE6-6AA4-3F8C-F7FBE4E98D5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0999B5F-DF2E-97C7-9EC4-A77C2E4CFA7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166143-930B-0E03-D23D-040EC4EA61F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E5AFB31-7D91-4188-CFF2-0052FBFF870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599822A-5F7F-CB38-7E81-91DAA66E83F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B9F219D-DE76-8E03-FC96-B9683943FA4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F620C9C-38C0-7E20-8E6E-15831920F6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6B9C4C5-94AF-5282-8148-FBEE7D5E5D4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9609A58-2116-97F1-355D-5B9D3D0EA7EE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E269B2B-C3FE-7440-B435-6F39C581E45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01E89F9-831A-8523-D3F7-080DF3DF42AD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AB62CB-9657-9C9A-6371-6D24D61EFAE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026F25A-4D58-0734-0816-5F9FA681467D}"/>
              </a:ext>
            </a:extLst>
          </p:cNvPr>
          <p:cNvGrpSpPr/>
          <p:nvPr/>
        </p:nvGrpSpPr>
        <p:grpSpPr>
          <a:xfrm>
            <a:off x="450877" y="829514"/>
            <a:ext cx="8168503" cy="2903260"/>
            <a:chOff x="450877" y="829514"/>
            <a:chExt cx="8168503" cy="29032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2F7691A-95A8-865A-6FDD-D52490B2B155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0C5B3CA-0EE2-6044-88CB-24215D0F05DE}"/>
                </a:ext>
              </a:extLst>
            </p:cNvPr>
            <p:cNvSpPr txBox="1"/>
            <p:nvPr/>
          </p:nvSpPr>
          <p:spPr>
            <a:xfrm>
              <a:off x="450877" y="2963333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815B43C-5C5F-5E0D-4486-2832A51CF751}"/>
              </a:ext>
            </a:extLst>
          </p:cNvPr>
          <p:cNvSpPr txBox="1"/>
          <p:nvPr/>
        </p:nvSpPr>
        <p:spPr>
          <a:xfrm>
            <a:off x="293643" y="2106793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تصفية الصعوبات: ج ح خ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487748" y="400419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8560123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80D2-33B6-ACC2-A21C-21F10E2E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CA1549-825C-4AFA-B2CC-0EB242E1D1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826EC5-CEF8-F346-1E38-5CA028B7B03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E3AEA2-FA95-46AA-9C69-028861D235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5C4B11-7CB3-7747-7A13-0D83BFBFF3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67298D-2E7E-FA60-05D8-65E7ED0E1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FFB01C-7FC1-A1D7-89C3-32CE2BEF4B4F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كيف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تحولون جملة حسب الضمائر.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2720DA0-E39C-8A7B-8168-F696709E6B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7E23196-49C3-2BA7-05CB-02D48B72B56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18CDECB-8A2D-6DE7-E55C-3FCB62F8C7A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5036A5-E80D-7488-089B-E08F507F760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2C72E20-B187-8EA7-1443-4F42201695C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35856ED-40C2-3CCD-62E4-6633AC8DFDA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40BB59E-B39F-68D7-98D0-59199C71737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4B06D02-3765-D45F-3ACD-3084164C0C6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FC1E961-0446-3CF2-BD61-607B276D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450917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A84A0-931E-EC96-7622-94F3915F0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7FC787-2285-90FA-B456-664AA51A08D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A01B01-3E99-F05C-D7BC-849093ED721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EAD83C-BD8C-ABC9-AA5C-6EBBCC0E3C6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281D7D8-CAA0-1F71-4FA6-A7783AB8E02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770D16-6DD2-749F-5795-71AC371A7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A94C5D-452D-46CF-882F-522328233D33}"/>
              </a:ext>
            </a:extLst>
          </p:cNvPr>
          <p:cNvSpPr txBox="1"/>
          <p:nvPr/>
        </p:nvSpPr>
        <p:spPr>
          <a:xfrm>
            <a:off x="422071" y="47679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 سوف نصرف الجملة التالية من يقرأ؟ </a:t>
            </a:r>
          </a:p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انتبهوا ، سلمى بنت لذلك نقول هي تركت لوحتها 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0A9DD1F-203D-8512-E65B-C3801203CF8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2693CC1-01F3-FEF4-E058-5A08E1A410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FC8D692-C2E0-6B2D-51D5-18F1DD4110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DE863C3-FFF9-13CF-5C1A-D151BF61250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624F841-58B8-DD2B-DC46-7F859277EBB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CF92C1A-CA87-2D6C-0093-65B5D7B6F0D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21DCF96-2E40-0FA0-9E3A-58202E50842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B03571F-BEA1-BD65-0956-F7C9CFE8526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06F1500-9B05-AB68-261D-5B61DA0DDC67}"/>
              </a:ext>
            </a:extLst>
          </p:cNvPr>
          <p:cNvSpPr txBox="1"/>
          <p:nvPr/>
        </p:nvSpPr>
        <p:spPr>
          <a:xfrm>
            <a:off x="1640081" y="1916470"/>
            <a:ext cx="5002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تَرَكَ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سَلْمى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لَوْحَتَ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8C5D6A-C29B-F158-23E1-F06F3A825D4A}"/>
              </a:ext>
            </a:extLst>
          </p:cNvPr>
          <p:cNvSpPr txBox="1"/>
          <p:nvPr/>
        </p:nvSpPr>
        <p:spPr>
          <a:xfrm>
            <a:off x="1591551" y="3418036"/>
            <a:ext cx="4626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لَوْحَتَ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4C60464-3307-70C9-FAB2-97213DF83FF9}"/>
              </a:ext>
            </a:extLst>
          </p:cNvPr>
          <p:cNvCxnSpPr>
            <a:cxnSpLocks/>
          </p:cNvCxnSpPr>
          <p:nvPr/>
        </p:nvCxnSpPr>
        <p:spPr>
          <a:xfrm>
            <a:off x="4916774" y="2713220"/>
            <a:ext cx="887934" cy="10942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501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42A09-0455-9311-7E7D-3C0CC7535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6A750A-9B66-BB55-9112-B4796F57AA0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419C1-43BB-9693-3700-082D3BDBB9A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28D32F-BCD5-8672-C237-D78FB7529F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395922-8920-FE1E-A097-4BB268CF77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DFB8E1-9509-E6FD-8FBD-EDC260363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E75BC9-931C-5AAA-DD3D-0EE8FEC1362E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A8185AE-CF4D-E1BB-0015-36F9A70A4EB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2BB8B8E-658D-20ED-3BE6-5EB86E8D6BA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01D0A59-9C2D-9050-7460-FDD64E8B28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3B00BDA-63B6-BA07-C430-6C54FA63B3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513AD94-52FE-2C9F-5603-6E0AA9622A3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0939E2A-FD65-06B4-0D22-5DCF3812264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4BCA690-9A03-2574-CB2A-73B7183F010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584D9AD-337B-2F60-FCA1-E139D3E0D92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FBF12EB-08AB-E7D7-D642-1FB3992B7C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49606" y="255724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526E4D2-15FB-8FC4-C2EA-FA582A1E3614}"/>
              </a:ext>
            </a:extLst>
          </p:cNvPr>
          <p:cNvSpPr txBox="1"/>
          <p:nvPr/>
        </p:nvSpPr>
        <p:spPr>
          <a:xfrm>
            <a:off x="2013022" y="2390528"/>
            <a:ext cx="4626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لَوْحَتَ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734926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13ED8-FA2D-25D0-6D04-5EE1381B9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961A0D-56E6-D008-4B25-C99B5BC6A03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D41A7C-C4C4-0C40-452D-DD45F9473AD4}"/>
              </a:ext>
            </a:extLst>
          </p:cNvPr>
          <p:cNvGrpSpPr/>
          <p:nvPr/>
        </p:nvGrpSpPr>
        <p:grpSpPr>
          <a:xfrm>
            <a:off x="362309" y="290851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707E0B-2A51-443B-99A4-A8ED9CB050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3780E7-CF6B-054E-5128-05AEAB245F0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3BE0EE-7EBF-8CB1-9588-895E9A9E5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AEFC29-A4C5-3408-492A-2AC92EBE6403}"/>
              </a:ext>
            </a:extLst>
          </p:cNvPr>
          <p:cNvSpPr txBox="1"/>
          <p:nvPr/>
        </p:nvSpPr>
        <p:spPr>
          <a:xfrm>
            <a:off x="422071" y="53704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سأضع "علي" مكان سلمى. ماذا سنقول؟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55C06A-01F3-E921-D3AC-4A46590BAB0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EA56B43-7372-E5F4-9475-DABAF9849A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5E516ED-108D-8943-54CE-5ABD2EBC4B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249DA75-7DF0-70D5-5DDC-B5E49A6AA98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8057CFF-BC1C-3CA8-DF99-F362FC642B4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654B011-E8DE-D6ED-9E90-1B1D53343E8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60A64F4-5554-CAE5-8876-DA36D2B0A69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3FB51C6-2516-492E-D7BC-0207E87925F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E95831C-6F1B-03C9-8D52-83002DA03757}"/>
              </a:ext>
            </a:extLst>
          </p:cNvPr>
          <p:cNvSpPr txBox="1"/>
          <p:nvPr/>
        </p:nvSpPr>
        <p:spPr>
          <a:xfrm>
            <a:off x="840211" y="3947263"/>
            <a:ext cx="5656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عَلِــــــيٌّ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BB4B084-D783-BC09-2BB5-99BFF3477517}"/>
              </a:ext>
            </a:extLst>
          </p:cNvPr>
          <p:cNvSpPr txBox="1"/>
          <p:nvPr/>
        </p:nvSpPr>
        <p:spPr>
          <a:xfrm>
            <a:off x="1690805" y="2388660"/>
            <a:ext cx="4626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تَرَكَتْ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سَلْمى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لَوْحَتَها.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67F51A-4932-AC13-00D7-3C5D59F7A8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49606" y="255724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36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611AE-9899-3FB6-F5EC-9345A36BD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EBDD39-4951-529E-B2CB-C4D3125E2EC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F4FACE-BB1D-8C67-A2BF-50454EDE8B9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53AE2D-85E6-5D94-3744-894BD86903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6C65FD-18D6-ECD2-B11A-78A4747B61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95914FB-8327-B81B-2897-742F7E75B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5842B-54AA-7ED2-D56E-A062E217A9BB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علي مذكر لذلك نقول هو ترك وليس هي ترك. من يقرأ؟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0F0D10B-CCB7-419C-D577-7FD85847AC4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F4DA16A-ADF2-9DC9-C813-6C11E52780D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BDC8C84-2408-EA4F-2818-A6A8DEC3E7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943A594-E48B-25D0-8947-640399AD989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A3032D2-BD70-046B-396D-DA8F9FA1DE8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0C0C2EA-F028-03B8-7064-1C9C97CEC4B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7A006DD-B35D-047C-F569-9570E6DBE33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905900D-EAC8-25BE-86C2-EA0B1052793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CB2B01-9A3A-A278-9E7A-20A2879E670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48C5C86-7DA9-F09F-DC54-49618FF45461}"/>
              </a:ext>
            </a:extLst>
          </p:cNvPr>
          <p:cNvSpPr txBox="1"/>
          <p:nvPr/>
        </p:nvSpPr>
        <p:spPr>
          <a:xfrm>
            <a:off x="2368889" y="3423683"/>
            <a:ext cx="3624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تَرَكَ لَوْحَتَ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039FE11-ABB7-99C7-2630-FB7F0030B9AD}"/>
              </a:ext>
            </a:extLst>
          </p:cNvPr>
          <p:cNvSpPr txBox="1"/>
          <p:nvPr/>
        </p:nvSpPr>
        <p:spPr>
          <a:xfrm>
            <a:off x="2350157" y="2236675"/>
            <a:ext cx="3624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تَرَكَ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عَلِيٌّ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لَوْحَتَ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90519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5B9B1-9F4A-66D8-9B1C-68DB429D9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7C6467-FBB6-BBA2-7FEF-DD7C0321FC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9DEF8A-2215-2E93-6566-7227F3B39B3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0FE58E-1379-D2EA-C0BE-939A4FA431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AD0D15-9E56-A684-751A-79A0A7B323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8A88072-1243-D880-9944-5CC597B57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C4BC9C-208E-08DE-058E-9CFAC9D135CA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تحدثت سلمى عن نفسها ماذا تقول؟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F15106C-38EA-29B7-B908-CACEBCEDBA5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82AF6BD-7BDD-8012-37BC-D067D24F15B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BDC64D2-8FD7-A8C4-768C-483BC2176DB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9EFE9CF-81C8-F22C-DC59-CC8269CDC46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F7D94C2-2290-1BFB-018B-40F4AEA5FA8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3E20106-2486-125A-1F31-9D920AF6FAC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8578370-677F-9CF1-9A4E-D7C88E6E718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88BF2A0-0F77-E7A2-A0BA-DA66291DC2C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7A8598A-FA9A-3FBD-B101-8B1A23E6AC45}"/>
              </a:ext>
            </a:extLst>
          </p:cNvPr>
          <p:cNvSpPr txBox="1"/>
          <p:nvPr/>
        </p:nvSpPr>
        <p:spPr>
          <a:xfrm>
            <a:off x="2013022" y="2974052"/>
            <a:ext cx="4850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BC5EF3-CFF5-5446-D1E5-938D4F4AFC0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40776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705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733DB-3E3A-E01D-EA58-93919AD0A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C451A5-AE63-6EE0-F8F7-899B48E930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D464F6-466E-C691-63C6-11CEF2E639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42C7CF-846F-AF5C-4977-406B9099A8E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02B541-7983-C8BB-CF60-E86D811746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2C6A007-F375-9122-64D7-49C18EB9D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A25BDD-8E45-F4E6-20D5-FB5E6D385D41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تركت لوحتي. من يقرأ؟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BC46B81-EC5A-FBE9-5012-7A2660AE8C4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1E34F05-25E6-EBD8-C2E2-3FCEF9AC8FE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8998F21-C7D3-EFDF-975A-B89E258F2E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4BA4F3C-F349-E4E1-0511-1A6AD43CDE8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5D84DAD-06EA-6991-17C7-4670BE58002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8FFCAFD-CC60-44E2-CD3E-9EBCF6ABEF2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7AAAB4B-6C04-EC80-CD83-7391781AC0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80804D9-7584-C5DB-B06F-549D6C84A0D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6BF3E7E9-4235-EF7E-95B3-886AB4291639}"/>
              </a:ext>
            </a:extLst>
          </p:cNvPr>
          <p:cNvSpPr txBox="1"/>
          <p:nvPr/>
        </p:nvSpPr>
        <p:spPr>
          <a:xfrm>
            <a:off x="2499233" y="2598003"/>
            <a:ext cx="3624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تَرَكْتُ لَوْحَتي.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85DED1F-BDB5-E8F7-D2DE-4E75100372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20239" y="308344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3533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9E96-E4CB-D378-0690-E81112427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BD57FC-C9AB-4712-009A-2976A25B144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D4A6FE4-9DCC-F10C-4B55-A6FFF354D8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41BB5C7-CF4B-C5B1-194A-A5E6241733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11C303-A3FF-8E9F-8B8B-7103AE44AB3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9F076E-2422-BDC1-6F2C-BC68C67BD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2DA62B-1F59-0C48-D99C-00FF1D3419E1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خاطبت الأم سلمى ماذا ستقول؟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6D520B-1857-C867-8716-E724934E167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756B8AD-E140-4DBB-6B25-0FE60B76A96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4B6D856-A15C-3A62-7055-7DD840AA7E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A9E0377-C586-894B-1761-8F2F25E25BE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382A0E1-7215-D84D-498F-5421A0992D6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DD07F66-472D-85CA-DFA5-0E68EC6DA96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E3CAC3C-7C2F-70B8-AC4A-C4FDE62BC90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61AFD9D-A010-DB62-5EA5-E6694D008F2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6E4A48E1-A864-5E3D-6467-6E38627BCC78}"/>
              </a:ext>
            </a:extLst>
          </p:cNvPr>
          <p:cNvSpPr txBox="1"/>
          <p:nvPr/>
        </p:nvSpPr>
        <p:spPr>
          <a:xfrm>
            <a:off x="1614397" y="2855295"/>
            <a:ext cx="5076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E3001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A5460E-4678-CBDB-8BD9-7D88405176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40776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481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6359E-2A96-6C8B-B999-2396FF829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BC17FB-5B94-6934-47F0-B8E9E8ED196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24E13A-D6AA-66BF-E9FA-1F2759C658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7A5F1C3-08C0-8F0C-698C-DBC07DC1193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4EA167-EB14-591A-0FDE-3128EC360E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6BAE7B-E531-3805-B4FE-392F14A89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2A3526-E8C7-D71C-6667-3139D01CE21E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أنت تركت لوحتك. 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11C4D77-8725-5C1A-08BD-16D9D0BDDF7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919352A-E6B9-C2EC-32FC-46EF02830C1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3893FD3-09EC-F994-2CA8-AA765BADA6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4DE7F6D-A361-F12C-264F-438E013D577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B059B82-334E-AAD4-1CAD-6B218FBE4E9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CE58C69-1932-D868-5025-A7556443B23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80ECA72-1B15-4F06-EFCA-B8E0A0C2A95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4A31171-DC93-79B7-10A6-4B3E7F332ED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4BC2D2D-A4B5-080E-EB53-1DD799426A71}"/>
              </a:ext>
            </a:extLst>
          </p:cNvPr>
          <p:cNvSpPr txBox="1"/>
          <p:nvPr/>
        </p:nvSpPr>
        <p:spPr>
          <a:xfrm>
            <a:off x="1544523" y="2731014"/>
            <a:ext cx="50769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تَرَكْتِ لَوْحَتَكِ.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170C42-0507-E4DC-7D9B-2C20A23847E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40776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035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88A3-795D-B17B-679D-42A33E21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7E83C9-D43A-04B1-14EE-9425C77B8C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677C4C-4E0F-3F3B-AF94-2FBBFC6CB1F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06D725-A7A3-1B2A-0FC8-EDDBFDFFDAA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A00BC2-D3E4-3DF2-EE70-FBE17E59A2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63C441-A0E6-764B-7989-D4E22C5BD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E796D2-B7A9-D81E-CFCB-6DA499FB1CA9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9385CA8-5609-696A-C84A-CDDC7F47A7F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C7965D2-8C36-F719-00E6-6DC41D3B6D8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F5AD5C-CAFD-82D9-64F4-945C860653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F779AC2-8275-996C-D8CF-B33A6DE3906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B87ABB6-7A70-351C-C03C-AE4CA8DE313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CA9CE93-5791-092F-D3F6-65C45B52DED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D0A138F-757B-E87F-9E45-5B05AB8C646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48A35D5-462A-160C-BFD6-22AE7609B97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22198F9-1CBD-C507-417E-87992D9DE367}"/>
              </a:ext>
            </a:extLst>
          </p:cNvPr>
          <p:cNvSpPr txBox="1"/>
          <p:nvPr/>
        </p:nvSpPr>
        <p:spPr>
          <a:xfrm>
            <a:off x="490020" y="3301109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لَوْحَتَ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9A0C295-5E81-328E-1D51-C3C554F1E7B8}"/>
              </a:ext>
            </a:extLst>
          </p:cNvPr>
          <p:cNvSpPr txBox="1"/>
          <p:nvPr/>
        </p:nvSpPr>
        <p:spPr>
          <a:xfrm>
            <a:off x="398035" y="186294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أَنــا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تَرَكْـــ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لَوْحَت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B7EA22-D5F3-E690-8814-5BC7738D1C5E}"/>
              </a:ext>
            </a:extLst>
          </p:cNvPr>
          <p:cNvSpPr txBox="1"/>
          <p:nvPr/>
        </p:nvSpPr>
        <p:spPr>
          <a:xfrm>
            <a:off x="4576397" y="186294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تَــرَكَت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لَوْحَتَ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D8C69E-624E-7000-9933-9AADF54D3FBE}"/>
              </a:ext>
            </a:extLst>
          </p:cNvPr>
          <p:cNvSpPr txBox="1"/>
          <p:nvPr/>
        </p:nvSpPr>
        <p:spPr>
          <a:xfrm>
            <a:off x="4426855" y="3301110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تَـــرَكَ لَـــــوْحَتَ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4672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5727-C050-D6F3-254F-749B6860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3A620B-0737-5A08-90AD-4C13426E87C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E33DB7-CC87-5224-2FCC-E705C2DD2CC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1EC6D64-F517-A8EB-6D0B-535DC11186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6C055-B3BA-0CA5-8424-9C12D415D1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B5ADCB-3FC3-18A7-6088-FBE328DCE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A9F1DF-EA90-763F-7850-A3C06811BA29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52B2A8-547A-8EE6-6561-F885F878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1782234-C169-6433-DB1A-63FCE54EDCC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EFDCC33-EC6F-6284-7357-36B1E29EEB3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37F6504-F788-AE5A-09F7-81FCF5A5747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595385B-093A-A010-61C7-16B456216D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D9BBA74-1F74-D5F6-D16C-C1BC73D3C9A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E2B759E-2081-4EC8-343B-E42D5D9C156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228C9B8-668B-D631-E8FF-00DBF08CC87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521F662-469F-E960-CBFE-6F722846270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58197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E1951-F244-6D66-DF38-C61746C2C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3CC891-FE47-312C-59F1-0E98F1E4D9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7D9A74-A64C-FDCF-8685-A79C3C21D4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4096BC4-6710-36AB-AAAD-20E27BEF492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665B86-58FA-69E2-3202-978948B6BA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26015E-D4BE-36C1-1FCF-FF26B958A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F0741A-9EC5-4BBD-97C5-BAD821AF8013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8F6FEB0-DF62-0533-FA5D-04C594089A8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B08977B-AD52-C9A3-53EE-2E63084AB33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42E2112-B8C6-F994-C600-FE7B323E822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88D30A5-836D-8EB1-C028-3CE12917A34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5F2708E-5E4F-73AF-595E-5DCC60A1E0B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07E1DE6-70FA-1B95-44B5-A9106496089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3CC13F8-4004-EB95-0BCB-0F324DB1B7C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DACCB64-F868-68C0-0251-EA244856BE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FA64CBF9-7C19-C7EF-A458-06D5FCA3FF33}"/>
              </a:ext>
            </a:extLst>
          </p:cNvPr>
          <p:cNvSpPr txBox="1"/>
          <p:nvPr/>
        </p:nvSpPr>
        <p:spPr>
          <a:xfrm>
            <a:off x="476591" y="3701333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1599CC-DC22-BA0A-94FF-BD2F49BF19B9}"/>
              </a:ext>
            </a:extLst>
          </p:cNvPr>
          <p:cNvSpPr txBox="1"/>
          <p:nvPr/>
        </p:nvSpPr>
        <p:spPr>
          <a:xfrm>
            <a:off x="447094" y="2049160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أَنــا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22DFD4-1DDD-BB99-7E5C-D4F4ADB08A10}"/>
              </a:ext>
            </a:extLst>
          </p:cNvPr>
          <p:cNvSpPr txBox="1"/>
          <p:nvPr/>
        </p:nvSpPr>
        <p:spPr>
          <a:xfrm>
            <a:off x="4100910" y="3801437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B21DF9-E316-FBAF-8613-6714B1446E55}"/>
              </a:ext>
            </a:extLst>
          </p:cNvPr>
          <p:cNvSpPr txBox="1"/>
          <p:nvPr/>
        </p:nvSpPr>
        <p:spPr>
          <a:xfrm>
            <a:off x="4071413" y="207003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قَرَأَ قِصَّتَــــ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035274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1ED2B-48F4-332B-EBB4-7DB85C59D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137B02-B11C-50FD-E18B-49927D9C998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0DE0DE-1726-42FB-311D-57C87136640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AFC667-CA07-BC4F-F0E2-626C5451193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F09290-C048-9D91-A139-AAB7C1387C6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5B43361-2E10-D158-44EC-5FC74956B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03DBFD-BA5D-DEDB-61D7-957E6CFA8147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9ADE05F-5B25-E19E-D5B6-6E235769CC8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B43FE32-C07C-6C9D-0733-63C4E226F9C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D7C0CF9-C5AD-2DCF-D892-AC7DF97FEED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0D51DB1-CEB8-4AA0-A441-F9BD0A046A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CFDB986-C940-CCF6-54FC-CCDB8C80EF7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5FF858F-AC35-C25F-FFBE-879B3954EC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33372FA-4B98-8148-35D4-A857223CAE4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AF88E8F-5684-AA32-4AC6-04EA5DA8CD6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F8A1D6A-D0BC-A9D4-E491-44CEF46907B5}"/>
              </a:ext>
            </a:extLst>
          </p:cNvPr>
          <p:cNvSpPr txBox="1"/>
          <p:nvPr/>
        </p:nvSpPr>
        <p:spPr>
          <a:xfrm>
            <a:off x="476591" y="3701333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قَرَأْتِ قِصَّتَ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222D91-E9F3-4286-32F2-C64B19261DA0}"/>
              </a:ext>
            </a:extLst>
          </p:cNvPr>
          <p:cNvSpPr txBox="1"/>
          <p:nvPr/>
        </p:nvSpPr>
        <p:spPr>
          <a:xfrm>
            <a:off x="447094" y="2049160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أَنــا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قَرَأْ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قِصَّت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311C918-E8F2-47F5-E2C4-289E196E9FA8}"/>
              </a:ext>
            </a:extLst>
          </p:cNvPr>
          <p:cNvSpPr txBox="1"/>
          <p:nvPr/>
        </p:nvSpPr>
        <p:spPr>
          <a:xfrm>
            <a:off x="4100910" y="3801437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قَرَأَتْ قِصَّتَ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9244E8-0F26-508C-B505-89A3E21B221E}"/>
              </a:ext>
            </a:extLst>
          </p:cNvPr>
          <p:cNvSpPr txBox="1"/>
          <p:nvPr/>
        </p:nvSpPr>
        <p:spPr>
          <a:xfrm>
            <a:off x="4071413" y="207003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قَرَأَ قِصَّتَ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135886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C8C3DB-5A31-5598-49D0-0F62B7634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990" y="1557514"/>
            <a:ext cx="1420658" cy="1269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B5F1EE-CD9E-E616-486E-BCFABEC1D4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355" y="3998479"/>
            <a:ext cx="1971929" cy="141951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E3D67A-0A42-BEF6-6028-25DCA6C6AB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88" y="3655237"/>
            <a:ext cx="2563059" cy="181016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DD9784-7055-3DF1-E8F5-07F84451A2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88" y="1373320"/>
            <a:ext cx="2783702" cy="196313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801FD3-9BD8-CBD0-FCBF-8D34DA22C7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00F6A8-466D-DA6E-3041-57FE845A9996}"/>
              </a:ext>
            </a:extLst>
          </p:cNvPr>
          <p:cNvSpPr txBox="1"/>
          <p:nvPr/>
        </p:nvSpPr>
        <p:spPr>
          <a:xfrm>
            <a:off x="5304197" y="2944526"/>
            <a:ext cx="1829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اِنْشَغَلَتْ</a:t>
            </a:r>
            <a:endParaRPr lang="fr-MA" sz="4400" dirty="0">
              <a:solidFill>
                <a:schemeClr val="tx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1519EE-B31E-D84C-C22F-512A3742F05B}"/>
              </a:ext>
            </a:extLst>
          </p:cNvPr>
          <p:cNvSpPr txBox="1"/>
          <p:nvPr/>
        </p:nvSpPr>
        <p:spPr>
          <a:xfrm>
            <a:off x="1941202" y="3009145"/>
            <a:ext cx="1829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مُغامَرَةٌ</a:t>
            </a:r>
            <a:endParaRPr lang="fr-MA" sz="5400" dirty="0">
              <a:solidFill>
                <a:schemeClr val="tx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3A7697-979F-C115-49A0-5C54B1424CE6}"/>
              </a:ext>
            </a:extLst>
          </p:cNvPr>
          <p:cNvSpPr txBox="1"/>
          <p:nvPr/>
        </p:nvSpPr>
        <p:spPr>
          <a:xfrm>
            <a:off x="5388762" y="5465397"/>
            <a:ext cx="1829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مُشَوِّقَةٌ</a:t>
            </a:r>
            <a:endParaRPr lang="fr-MA" sz="5400" dirty="0">
              <a:solidFill>
                <a:schemeClr val="tx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20CD5-C9ED-3549-5DE5-C2B8368D122E}"/>
              </a:ext>
            </a:extLst>
          </p:cNvPr>
          <p:cNvSpPr txBox="1"/>
          <p:nvPr/>
        </p:nvSpPr>
        <p:spPr>
          <a:xfrm>
            <a:off x="2070109" y="5477485"/>
            <a:ext cx="1829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أُعْجِبَتْ</a:t>
            </a:r>
            <a:endParaRPr lang="fr-MA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45FC4-0FBC-302A-03AA-449F5DDF0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A9514C-9A6B-9135-315D-76C712C41F6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EC6EFB-C30D-4EFB-6E8E-2DEB294077A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3394F4-D055-4756-8EC5-57B29D605C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C2AB29-2F04-8A4D-B3F6-68CE35CC89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C3A7A4E-197D-3723-A33B-2023925AF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88016" y="5043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78655D-8A02-4E7E-95E8-8F5D212E6EA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 أحداث الحكاية. من البداية إلى النهاية.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5704256-EB91-762E-9045-375412B810A8}"/>
              </a:ext>
            </a:extLst>
          </p:cNvPr>
          <p:cNvSpPr/>
          <p:nvPr/>
        </p:nvSpPr>
        <p:spPr>
          <a:xfrm>
            <a:off x="619432" y="2428568"/>
            <a:ext cx="7912956" cy="3925074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01695D48-911E-504F-A89A-4B7FE792BC7D}"/>
              </a:ext>
            </a:extLst>
          </p:cNvPr>
          <p:cNvGrpSpPr/>
          <p:nvPr/>
        </p:nvGrpSpPr>
        <p:grpSpPr>
          <a:xfrm>
            <a:off x="866666" y="2637167"/>
            <a:ext cx="7493536" cy="3727543"/>
            <a:chOff x="866666" y="2599067"/>
            <a:chExt cx="7493536" cy="3727543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83AE3C1-671A-5F4A-095A-C54C20980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6956" y="2683362"/>
              <a:ext cx="1435831" cy="1327932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001351F-9CCF-DB91-4658-F5AE1CA08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37540" y="4848985"/>
              <a:ext cx="1628455" cy="14776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7DE22EA-D02A-81A0-211B-771AAF682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04791" y="4712137"/>
              <a:ext cx="1628455" cy="1256835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3EFE261-2187-5813-2F65-78877535E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6821875" y="2599067"/>
              <a:ext cx="1244514" cy="1125473"/>
            </a:xfrm>
            <a:prstGeom prst="rect">
              <a:avLst/>
            </a:prstGeom>
          </p:spPr>
        </p:pic>
        <p:sp>
          <p:nvSpPr>
            <p:cNvPr id="27" name="Flèche : gauche 26">
              <a:extLst>
                <a:ext uri="{FF2B5EF4-FFF2-40B4-BE49-F238E27FC236}">
                  <a16:creationId xmlns:a16="http://schemas.microsoft.com/office/drawing/2014/main" id="{0136F3AB-403F-50BC-4948-6F90B3211342}"/>
                </a:ext>
              </a:extLst>
            </p:cNvPr>
            <p:cNvSpPr/>
            <p:nvPr/>
          </p:nvSpPr>
          <p:spPr>
            <a:xfrm>
              <a:off x="866666" y="4152428"/>
              <a:ext cx="7493536" cy="379631"/>
            </a:xfrm>
            <a:prstGeom prst="leftArrow">
              <a:avLst>
                <a:gd name="adj1" fmla="val 72079"/>
                <a:gd name="adj2" fmla="val 78127"/>
              </a:avLst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1DC9CFF-9E5A-F58E-49D5-DB38357FDC37}"/>
                </a:ext>
              </a:extLst>
            </p:cNvPr>
            <p:cNvSpPr/>
            <p:nvPr/>
          </p:nvSpPr>
          <p:spPr>
            <a:xfrm>
              <a:off x="7131866" y="3982230"/>
              <a:ext cx="692214" cy="7200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693DF1A-77C8-AF28-62A6-E6B2F0E4D546}"/>
                </a:ext>
              </a:extLst>
            </p:cNvPr>
            <p:cNvSpPr/>
            <p:nvPr/>
          </p:nvSpPr>
          <p:spPr>
            <a:xfrm>
              <a:off x="5540238" y="3956464"/>
              <a:ext cx="692214" cy="7200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278F315-E463-3D77-9541-4BF505995E41}"/>
                </a:ext>
              </a:extLst>
            </p:cNvPr>
            <p:cNvSpPr/>
            <p:nvPr/>
          </p:nvSpPr>
          <p:spPr>
            <a:xfrm>
              <a:off x="3727495" y="3979859"/>
              <a:ext cx="692214" cy="7200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6715903-6763-CA8B-CFEF-4B0E36413CF9}"/>
                </a:ext>
              </a:extLst>
            </p:cNvPr>
            <p:cNvSpPr/>
            <p:nvPr/>
          </p:nvSpPr>
          <p:spPr>
            <a:xfrm>
              <a:off x="1713829" y="4006726"/>
              <a:ext cx="692214" cy="7200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MA" sz="2400" b="1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CA23351-4E77-8B5B-83DB-2874DBA1A2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7666" y="3762197"/>
            <a:ext cx="160613" cy="3902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3CD0DDC-F7D8-3056-7D80-D43CDDC959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7185" y="3756189"/>
            <a:ext cx="160613" cy="39023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7CCD5D2-F44F-5FD3-1F10-8825AA5422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1017768">
            <a:off x="5806038" y="4495406"/>
            <a:ext cx="160613" cy="39023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AC8C93E-F4A1-4E93-8462-BCB1AF1ADB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1017768">
            <a:off x="1971460" y="4551475"/>
            <a:ext cx="160613" cy="39023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AB633EAA-6CC3-681D-D196-4E03244316F0}"/>
              </a:ext>
            </a:extLst>
          </p:cNvPr>
          <p:cNvSpPr/>
          <p:nvPr/>
        </p:nvSpPr>
        <p:spPr>
          <a:xfrm>
            <a:off x="3750479" y="1306662"/>
            <a:ext cx="1631166" cy="1145426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اَلْأَحْداثُ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4786DFF-2771-C632-41E3-194410D9DEE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3F0767F-BA90-114D-A821-633B1193C98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6A19B14-DAAE-7F03-C920-27A5488764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05EEB29-664A-742E-295F-8AE065D9CB0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D26F8A2-A565-2156-CDB2-DB16446511C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B72DBE2E-23A2-3464-AED4-829C0FB3D67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32E840E4-C7E3-9CE5-0BC0-0F174B7072C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0456607-9F0A-A243-DB2C-6C523383BE5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053113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نحول حسب الضمائر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442298-E677-8306-4675-CBDE2F5ED2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331" y="351723"/>
            <a:ext cx="870688" cy="730916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BEB3241B-8134-2E6A-6E46-B10586DB35D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E3D6B967-EE7D-F8E1-9315-D15166CDD21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4F5662D-7F3C-737F-7F35-5928021EE64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D4E5BA1-CD91-5A64-B0CA-58FE289A36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32C1EE3-F47A-E8B6-D0F3-24218912554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F207AD8-0DC6-A78A-574D-73417FCD976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097DA9F-1184-C25E-AF9C-635B78DE2FF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C57DEB7-3C2E-4553-CB64-918C2E5B5C1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1C34F281-3786-14E5-C2F6-401237E08E0B}"/>
              </a:ext>
            </a:extLst>
          </p:cNvPr>
          <p:cNvSpPr txBox="1"/>
          <p:nvPr/>
        </p:nvSpPr>
        <p:spPr>
          <a:xfrm>
            <a:off x="667522" y="3827516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تَرَكْتِ لَوْحَتَكِ.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1BF4C5-E346-145B-0596-3B48153B5E34}"/>
              </a:ext>
            </a:extLst>
          </p:cNvPr>
          <p:cNvSpPr txBox="1"/>
          <p:nvPr/>
        </p:nvSpPr>
        <p:spPr>
          <a:xfrm>
            <a:off x="667521" y="221934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أَنــا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تَرَكْـــتُ لَوْحَتي.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0F2320-6F9D-34E2-8822-D20E95B753BE}"/>
              </a:ext>
            </a:extLst>
          </p:cNvPr>
          <p:cNvSpPr txBox="1"/>
          <p:nvPr/>
        </p:nvSpPr>
        <p:spPr>
          <a:xfrm>
            <a:off x="4311393" y="2199488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تَــرَكَتْ لَوْحَتها.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EAE399-0ADB-F014-C89C-BE4E1D43E4B5}"/>
              </a:ext>
            </a:extLst>
          </p:cNvPr>
          <p:cNvSpPr txBox="1"/>
          <p:nvPr/>
        </p:nvSpPr>
        <p:spPr>
          <a:xfrm>
            <a:off x="4291840" y="3866262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تَـــرَكَ لَـــــوْحَتَه.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B7FD-AA9E-DA93-7BA4-83C02ADA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24724D-93CB-1D75-F765-C5E2867C81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C8CFC11-9896-7EAD-846F-D9C96D9DC5C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59855CA-805A-B84B-0639-21CF43E0DD7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5F8583E-FB38-3469-82C9-78E3C024BF6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87A9EDF-50B4-01B5-F3EF-06F720F2DC1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6EA1CD5-8D9E-E527-31AC-45C8768B5FB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24F1273-7524-FA1C-5C6D-B271EAAE00C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A9C4EEA-34FC-7860-920C-BAB8B5BEDCD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2840D3B-6B7C-52D6-31C0-F951F8BC3B6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BC965-71AA-6694-F43C-1BDEFB28DC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37E65-8082-F0FF-8846-6DF034C305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56C3B0-9D2A-CF1B-5ED5-9F38CA586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E70AA6-0567-77BD-9E8C-F24CD63C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39E44-BAEF-C8E2-F73D-65284B5F17ED}"/>
              </a:ext>
            </a:extLst>
          </p:cNvPr>
          <p:cNvSpPr txBox="1"/>
          <p:nvPr/>
        </p:nvSpPr>
        <p:spPr>
          <a:xfrm>
            <a:off x="422071" y="48704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التعليمة على دفتر المنزل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839C47-88E6-8CB4-1524-57CC0C98AC16}"/>
              </a:ext>
            </a:extLst>
          </p:cNvPr>
          <p:cNvSpPr txBox="1"/>
          <p:nvPr/>
        </p:nvSpPr>
        <p:spPr>
          <a:xfrm>
            <a:off x="238945" y="1213840"/>
            <a:ext cx="86661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أتدرب على قراءة النص بطلاقة ثم أنقل الفقرة الأولى بخط جميل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50BCA3-29C1-7CF0-A15C-5F32FFBEF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342" y="2200746"/>
            <a:ext cx="6755374" cy="37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6404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9480</TotalTime>
  <Words>4185</Words>
  <Application>Microsoft Office PowerPoint</Application>
  <PresentationFormat>Affichage à l'écran (4:3)</PresentationFormat>
  <Paragraphs>1069</Paragraphs>
  <Slides>121</Slides>
  <Notes>25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121</vt:i4>
      </vt:variant>
    </vt:vector>
  </HeadingPairs>
  <TitlesOfParts>
    <vt:vector size="132" baseType="lpstr">
      <vt:lpstr>Dosis</vt:lpstr>
      <vt:lpstr>Calibri Light</vt:lpstr>
      <vt:lpstr>Calibri</vt:lpstr>
      <vt:lpstr>Roboto</vt:lpstr>
      <vt:lpstr>Arial</vt:lpstr>
      <vt:lpstr>Microsoft Uighur</vt:lpstr>
      <vt:lpstr>Aptos</vt:lpstr>
      <vt:lpstr>Air Strip Arabic</vt:lpstr>
      <vt:lpstr>A Massir Ballpoint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77</cp:revision>
  <dcterms:created xsi:type="dcterms:W3CDTF">2023-09-20T21:35:22Z</dcterms:created>
  <dcterms:modified xsi:type="dcterms:W3CDTF">2024-11-13T15:18:36Z</dcterms:modified>
</cp:coreProperties>
</file>