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30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592" r:id="rId13"/>
    <p:sldId id="2134806180" r:id="rId14"/>
    <p:sldId id="2134806417" r:id="rId15"/>
    <p:sldId id="2134806501" r:id="rId16"/>
    <p:sldId id="2134806502" r:id="rId17"/>
    <p:sldId id="2134806503" r:id="rId18"/>
    <p:sldId id="2134806521" r:id="rId19"/>
    <p:sldId id="2134806241" r:id="rId20"/>
    <p:sldId id="2134806349" r:id="rId21"/>
    <p:sldId id="2134806152" r:id="rId22"/>
    <p:sldId id="2134806161" r:id="rId23"/>
    <p:sldId id="2134806416" r:id="rId24"/>
    <p:sldId id="2134806522" r:id="rId25"/>
    <p:sldId id="2134806162" r:id="rId26"/>
    <p:sldId id="2134806488" r:id="rId27"/>
    <p:sldId id="2134806533" r:id="rId28"/>
    <p:sldId id="2134806523" r:id="rId29"/>
    <p:sldId id="2134806491" r:id="rId30"/>
    <p:sldId id="2134806285" r:id="rId31"/>
    <p:sldId id="2134806163" r:id="rId32"/>
    <p:sldId id="2134806524" r:id="rId33"/>
    <p:sldId id="2134806164" r:id="rId34"/>
    <p:sldId id="2134806287" r:id="rId35"/>
    <p:sldId id="2134806165" r:id="rId36"/>
    <p:sldId id="2134806525" r:id="rId37"/>
    <p:sldId id="2134806166" r:id="rId38"/>
    <p:sldId id="2134806593" r:id="rId39"/>
    <p:sldId id="2134806594" r:id="rId40"/>
    <p:sldId id="2134806595" r:id="rId41"/>
    <p:sldId id="2134806596" r:id="rId42"/>
    <p:sldId id="2134806320" r:id="rId43"/>
    <p:sldId id="2134806505" r:id="rId44"/>
    <p:sldId id="2134806542" r:id="rId45"/>
    <p:sldId id="2134806537" r:id="rId46"/>
    <p:sldId id="2134806538" r:id="rId47"/>
    <p:sldId id="2134806536" r:id="rId48"/>
    <p:sldId id="2134806567" r:id="rId49"/>
    <p:sldId id="2134806424" r:id="rId50"/>
    <p:sldId id="2134806598" r:id="rId51"/>
    <p:sldId id="2134808278" r:id="rId52"/>
    <p:sldId id="2134806506" r:id="rId53"/>
    <p:sldId id="2134806439" r:id="rId54"/>
    <p:sldId id="2134806535" r:id="rId55"/>
    <p:sldId id="2134806300" r:id="rId56"/>
    <p:sldId id="2134806550" r:id="rId57"/>
    <p:sldId id="2134806402" r:id="rId58"/>
    <p:sldId id="2134806527" r:id="rId59"/>
    <p:sldId id="2134806551" r:id="rId60"/>
    <p:sldId id="2134806173" r:id="rId61"/>
    <p:sldId id="2134806552" r:id="rId62"/>
    <p:sldId id="2134806553" r:id="rId63"/>
    <p:sldId id="2134806554" r:id="rId64"/>
    <p:sldId id="2134806555" r:id="rId65"/>
    <p:sldId id="2134806556" r:id="rId66"/>
    <p:sldId id="2134806557" r:id="rId67"/>
    <p:sldId id="2134806558" r:id="rId68"/>
    <p:sldId id="2134806559" r:id="rId69"/>
    <p:sldId id="2134808279" r:id="rId70"/>
    <p:sldId id="2134808283" r:id="rId71"/>
    <p:sldId id="2134806235" r:id="rId72"/>
    <p:sldId id="2134806528" r:id="rId73"/>
    <p:sldId id="2134806513" r:id="rId74"/>
    <p:sldId id="2134806301" r:id="rId75"/>
    <p:sldId id="2134806403" r:id="rId76"/>
    <p:sldId id="2134806515" r:id="rId77"/>
    <p:sldId id="2134806516" r:id="rId78"/>
    <p:sldId id="2134806517" r:id="rId79"/>
    <p:sldId id="2134806518" r:id="rId80"/>
    <p:sldId id="2134806519" r:id="rId81"/>
    <p:sldId id="2134806569" r:id="rId82"/>
    <p:sldId id="2134806570" r:id="rId83"/>
    <p:sldId id="2134806448" r:id="rId84"/>
    <p:sldId id="2134806571" r:id="rId85"/>
    <p:sldId id="2134806572" r:id="rId86"/>
    <p:sldId id="2134806573" r:id="rId87"/>
    <p:sldId id="2134806529" r:id="rId88"/>
    <p:sldId id="2134806574" r:id="rId89"/>
    <p:sldId id="2134808280" r:id="rId90"/>
    <p:sldId id="2134808281" r:id="rId91"/>
    <p:sldId id="2134806146" r:id="rId92"/>
    <p:sldId id="2134806324" r:id="rId93"/>
    <p:sldId id="2134808275" r:id="rId94"/>
    <p:sldId id="2134806499" r:id="rId95"/>
    <p:sldId id="2134806397" r:id="rId96"/>
    <p:sldId id="2134806530" r:id="rId97"/>
    <p:sldId id="2134806398" r:id="rId98"/>
    <p:sldId id="2134808282" r:id="rId99"/>
    <p:sldId id="2134806531" r:id="rId100"/>
    <p:sldId id="2134806400" r:id="rId101"/>
    <p:sldId id="2134806575" r:id="rId102"/>
    <p:sldId id="2134806576" r:id="rId103"/>
    <p:sldId id="2134806577" r:id="rId104"/>
    <p:sldId id="2134806578" r:id="rId105"/>
    <p:sldId id="2134806579" r:id="rId106"/>
    <p:sldId id="2134806580" r:id="rId107"/>
    <p:sldId id="2134806581" r:id="rId108"/>
    <p:sldId id="2134806582" r:id="rId109"/>
    <p:sldId id="2134806583" r:id="rId110"/>
    <p:sldId id="2134806584" r:id="rId111"/>
    <p:sldId id="2134806585" r:id="rId112"/>
    <p:sldId id="2134808285" r:id="rId113"/>
    <p:sldId id="2134808284" r:id="rId114"/>
    <p:sldId id="2134806520" r:id="rId115"/>
    <p:sldId id="2134806586" r:id="rId116"/>
    <p:sldId id="2134806587" r:id="rId117"/>
    <p:sldId id="2134806588" r:id="rId118"/>
    <p:sldId id="2134806589" r:id="rId119"/>
    <p:sldId id="2134806590" r:id="rId120"/>
    <p:sldId id="2134808276" r:id="rId121"/>
    <p:sldId id="2134806591" r:id="rId122"/>
    <p:sldId id="2134806136" r:id="rId123"/>
    <p:sldId id="2134806383" r:id="rId124"/>
    <p:sldId id="2134806384" r:id="rId125"/>
    <p:sldId id="2134806385" r:id="rId126"/>
    <p:sldId id="2134806160" r:id="rId127"/>
    <p:sldId id="2134806386" r:id="rId128"/>
    <p:sldId id="2134806149" r:id="rId129"/>
  </p:sldIdLst>
  <p:sldSz cx="9144000" cy="6858000" type="screen4x3"/>
  <p:notesSz cx="6858000" cy="9144000"/>
  <p:embeddedFontLst>
    <p:embeddedFont>
      <p:font typeface="Air Strip Arabic" panose="020B0604020202020204" charset="-78"/>
      <p:regular r:id="rId131"/>
    </p:embeddedFont>
    <p:embeddedFont>
      <p:font typeface="Dosis" pitchFamily="2" charset="0"/>
      <p:regular r:id="rId132"/>
      <p:bold r:id="rId133"/>
    </p:embeddedFont>
    <p:embeddedFont>
      <p:font typeface="Microsoft Uighur" panose="02000000000000000000" pitchFamily="2" charset="-78"/>
      <p:regular r:id="rId134"/>
      <p:bold r:id="rId135"/>
    </p:embeddedFont>
    <p:embeddedFont>
      <p:font typeface="Roboto" panose="02000000000000000000" pitchFamily="2" charset="0"/>
      <p:regular r:id="rId136"/>
      <p:bold r:id="rId137"/>
      <p:italic r:id="rId138"/>
      <p:boldItalic r:id="rId1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E85"/>
    <a:srgbClr val="44A9C4"/>
    <a:srgbClr val="FDB159"/>
    <a:srgbClr val="6F5C50"/>
    <a:srgbClr val="413129"/>
    <a:srgbClr val="E39B51"/>
    <a:srgbClr val="E3001B"/>
    <a:srgbClr val="CAFBFF"/>
    <a:srgbClr val="C3D215"/>
    <a:srgbClr val="ED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font" Target="fonts/font8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4.fntdata"/><Relationship Id="rId139" Type="http://schemas.openxmlformats.org/officeDocument/2006/relationships/font" Target="fonts/font9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5" Type="http://schemas.openxmlformats.org/officeDocument/2006/relationships/font" Target="fonts/font5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1.fntdata"/><Relationship Id="rId136" Type="http://schemas.openxmlformats.org/officeDocument/2006/relationships/font" Target="fonts/font6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2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3.fntdata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8EC27-F954-098B-BC24-F2635855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787CD3-010E-9907-65C3-2F4FE83D0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63A71-CB66-7385-8C42-CACB958A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E2FE15-F922-3B32-836A-60D29332F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76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48F2-FDDA-01A9-C787-8416E355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7E7058-8FA0-8A38-81F5-8179D869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9200B1-965F-9EBA-4345-ED6B2C0A9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734783-F9E9-583F-B68E-4CD241EAB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4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F692-B28A-5642-5AFD-AF84B0FA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1E3B54-ACB6-1934-B28A-53B8C8068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07A3-9483-FDE7-8CE4-C4995B27E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6819F4-05DA-2BAE-11D3-224757A48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923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A8119-3305-2CE5-3B51-0D1AA6B3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CB2369-3936-E421-545A-5A2BD7084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E7B17A-B551-452D-3FB7-92A26AEEA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79F507-EEB3-7BBF-AC5F-4417F9540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170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1.pn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tags" Target="../tags/tag3.xml"/><Relationship Id="rId7" Type="http://schemas.openxmlformats.org/officeDocument/2006/relationships/image" Target="../media/image30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image" Target="../media/image21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image" Target="../media/image2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image" Target="../media/image21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1.svg"/><Relationship Id="rId7" Type="http://schemas.openxmlformats.org/officeDocument/2006/relationships/image" Target="../media/image4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wav"/><Relationship Id="rId7" Type="http://schemas.openxmlformats.org/officeDocument/2006/relationships/image" Target="../media/image51.png"/><Relationship Id="rId2" Type="http://schemas.microsoft.com/office/2007/relationships/media" Target="../media/media2.wav"/><Relationship Id="rId1" Type="http://schemas.openxmlformats.org/officeDocument/2006/relationships/tags" Target="../tags/tag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21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52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microsoft.com/office/2007/relationships/media" Target="../media/media3.wav"/><Relationship Id="rId7" Type="http://schemas.openxmlformats.org/officeDocument/2006/relationships/image" Target="../media/image21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3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3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1.png"/><Relationship Id="rId5" Type="http://schemas.openxmlformats.org/officeDocument/2006/relationships/image" Target="../media/image44.png"/><Relationship Id="rId4" Type="http://schemas.openxmlformats.org/officeDocument/2006/relationships/image" Target="../media/image21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3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1.png"/><Relationship Id="rId5" Type="http://schemas.openxmlformats.org/officeDocument/2006/relationships/image" Target="../media/image50.JPG"/><Relationship Id="rId4" Type="http://schemas.openxmlformats.org/officeDocument/2006/relationships/image" Target="../media/image21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1.png"/><Relationship Id="rId5" Type="http://schemas.openxmlformats.org/officeDocument/2006/relationships/image" Target="../media/image44.png"/><Relationship Id="rId4" Type="http://schemas.openxmlformats.org/officeDocument/2006/relationships/image" Target="../media/image21.sv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tags" Target="../tags/tag15.xml"/><Relationship Id="rId7" Type="http://schemas.openxmlformats.org/officeDocument/2006/relationships/image" Target="../media/image4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1.jp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JP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JP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4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tags" Target="../tags/tag22.xml"/><Relationship Id="rId7" Type="http://schemas.openxmlformats.org/officeDocument/2006/relationships/image" Target="../media/image44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2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49.JPG"/><Relationship Id="rId5" Type="http://schemas.openxmlformats.org/officeDocument/2006/relationships/image" Target="../media/image50.JPG"/><Relationship Id="rId4" Type="http://schemas.openxmlformats.org/officeDocument/2006/relationships/image" Target="../media/image21.sv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49.JPG"/><Relationship Id="rId5" Type="http://schemas.openxmlformats.org/officeDocument/2006/relationships/image" Target="../media/image50.JPG"/><Relationship Id="rId4" Type="http://schemas.openxmlformats.org/officeDocument/2006/relationships/image" Target="../media/image21.sv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31.png"/><Relationship Id="rId5" Type="http://schemas.openxmlformats.org/officeDocument/2006/relationships/image" Target="../media/image50.JPG"/><Relationship Id="rId4" Type="http://schemas.openxmlformats.org/officeDocument/2006/relationships/image" Target="../media/image21.sv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31.png"/><Relationship Id="rId5" Type="http://schemas.openxmlformats.org/officeDocument/2006/relationships/image" Target="../media/image50.JPG"/><Relationship Id="rId4" Type="http://schemas.openxmlformats.org/officeDocument/2006/relationships/image" Target="../media/image21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.svg"/><Relationship Id="rId7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2.jpg"/><Relationship Id="rId4" Type="http://schemas.openxmlformats.org/officeDocument/2006/relationships/image" Target="../media/image60.jpg"/><Relationship Id="rId9" Type="http://schemas.openxmlformats.org/officeDocument/2006/relationships/image" Target="../media/image61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1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2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53367"/>
              </p:ext>
            </p:extLst>
          </p:nvPr>
        </p:nvGraphicFramePr>
        <p:xfrm>
          <a:off x="410865" y="837984"/>
          <a:ext cx="8289496" cy="538259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1454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20484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878553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1990254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1985663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460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العناصر: من- ماذا -أين -متى؟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التحدث: أصف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العناصر: من- ماذا -أين -متى؟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(التحدث: أصف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0059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تصفية الصعوبات القرائية: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الحروف المتشابهة رسما: ع غ؛ ص ض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الطلاقة-القراءة الهرمية: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قراءة فقرة بدقة واسترسال.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الفهم: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التدرب على الإجابة بجمل تامة.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تصفية الصعوبات القرائية: 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الحروف المتشابهة رسما: ف ق؛ ط ظ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الطلاقة-القراءة الهرمية: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  قراءة فقرة بدقة واسترسال.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الفهم: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التدرب على الإجابة بجمل تامة.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531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68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17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0519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81761" cy="1870095"/>
            <a:chOff x="443029" y="4099856"/>
            <a:chExt cx="8481761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 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7349" y="4939396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لوحة إلكترونية – استلقت أعجبت – مغامرة – متحمسة مشوقة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ج-ح-خ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0395" y="3901847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الخزانة المنسية: شخصيات الحكاية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أسلوب الاستئذان: هل تسمحين لي.............؟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98410" y="5233708"/>
            <a:ext cx="5743452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930395" y="5239730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234681" y="5423124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4201" y="5298134"/>
            <a:ext cx="432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الخزانة المنسية</a:t>
            </a:r>
          </a:p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استثمار المعجم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3182442" y="2153741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لوحة إلكترونية - استلقت – متحمس – مغامرة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21495" y="3034837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355809" y="426704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كلمات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67268" y="414422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شخصيات الحكاية.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70610" y="5016828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56550" y="508818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الفعل الكلامي للاستئذان: هل تسمح لي....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267268" y="3294719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الجيم والحاء والخاء.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D95385F5-0A7A-F16C-3FE0-512B8F71C3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13312" y="3946142"/>
            <a:ext cx="1082779" cy="151713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66777"/>
            <a:ext cx="8513394" cy="409467"/>
            <a:chOff x="312517" y="-84032"/>
            <a:chExt cx="8513394" cy="40946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15739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18960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422182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BF389-B1FA-269B-4C85-6266E852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1409754-4278-4A29-B69E-B050CD3F4D5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0D30C3-3A72-59ED-9814-5969F0A1C43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7845001-1956-C78D-E2AB-223D2411F82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5E995D6-B03B-0318-5CFD-3B1F54D36F6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F7DAA1-B4DA-E3D7-C86D-AC913A506B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D8AB769-DC69-FB77-F02A-4C6FFB229AE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BC8E430-146B-E60E-AE56-7CF732E02C4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5346B-92AE-0E48-384B-925288A1DA4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3CE9C6-377B-7D43-90C5-6C1ACC84DE5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FB06E3-1A21-5E0F-3F38-474CFD9DFF5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210A03-6CD8-DEED-7010-BF41C9E55C5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4EC5D2-3E47-F5B6-49D2-7070158CA43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50732B-A330-1418-810F-429DA285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261B7C-3093-F9DD-1045-0D619F33EDDA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الواجب، ويقدم تغذية راجعة جماعية على السبورة.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B3F4DD9-5A2A-2961-400E-A4EA7D7B2672}"/>
              </a:ext>
            </a:extLst>
          </p:cNvPr>
          <p:cNvGrpSpPr/>
          <p:nvPr/>
        </p:nvGrpSpPr>
        <p:grpSpPr>
          <a:xfrm>
            <a:off x="1398372" y="1746840"/>
            <a:ext cx="5801973" cy="4103354"/>
            <a:chOff x="5354797" y="1519248"/>
            <a:chExt cx="3460538" cy="266718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3841AAD-9D56-205C-FF38-E11722BBC6BE}"/>
                </a:ext>
              </a:extLst>
            </p:cNvPr>
            <p:cNvSpPr txBox="1"/>
            <p:nvPr/>
          </p:nvSpPr>
          <p:spPr>
            <a:xfrm>
              <a:off x="5354797" y="1519248"/>
              <a:ext cx="3141055" cy="2667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أَبْحَثُ عَنْ 3 كَلِماتٍ تَتَضَمَّنُ: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ح:  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ج: ..................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خ: .................</a:t>
              </a:r>
            </a:p>
          </p:txBody>
        </p:sp>
        <p:sp>
          <p:nvSpPr>
            <p:cNvPr id="13" name="Bulle narrative : rectangle à coins arrondis 12">
              <a:extLst>
                <a:ext uri="{FF2B5EF4-FFF2-40B4-BE49-F238E27FC236}">
                  <a16:creationId xmlns:a16="http://schemas.microsoft.com/office/drawing/2014/main" id="{9DA5B035-7DE0-42CE-9D36-EE79584A559E}"/>
                </a:ext>
              </a:extLst>
            </p:cNvPr>
            <p:cNvSpPr/>
            <p:nvPr/>
          </p:nvSpPr>
          <p:spPr>
            <a:xfrm>
              <a:off x="5513809" y="1583639"/>
              <a:ext cx="3301526" cy="2278462"/>
            </a:xfrm>
            <a:prstGeom prst="wedgeRoundRectCallout">
              <a:avLst>
                <a:gd name="adj1" fmla="val -49346"/>
                <a:gd name="adj2" fmla="val 24745"/>
                <a:gd name="adj3" fmla="val 1666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321833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AAE4D36-054C-C9AC-5EBE-83C7121D523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F7A61E-6CC9-2C75-E1C9-DFD3BA3A981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427C4D3-81B0-BC70-339F-C0D2D95B48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7032288-F787-C576-0F05-8B5B09C03D6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C531EA-7F03-13DB-8695-0A61F6A7431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52A11AB-F298-7A56-4C9E-EB9C6417084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49892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تتدربون  على إنشاد نشيدنا الوطني بشكل جيد.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7D46DB-A793-2BEA-AAC2-11BEBA90C0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161" y="480949"/>
            <a:ext cx="1565947" cy="1129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E0781D-9AB1-DFE8-60BD-6E904F8AAB0C}"/>
              </a:ext>
            </a:extLst>
          </p:cNvPr>
          <p:cNvGrpSpPr/>
          <p:nvPr/>
        </p:nvGrpSpPr>
        <p:grpSpPr>
          <a:xfrm>
            <a:off x="2044895" y="1436224"/>
            <a:ext cx="5110212" cy="4922850"/>
            <a:chOff x="2044895" y="1436224"/>
            <a:chExt cx="5110212" cy="4922850"/>
          </a:xfrm>
        </p:grpSpPr>
        <p:pic>
          <p:nvPicPr>
            <p:cNvPr id="2" name="Picture 2" descr="Pin by Med Aziz on صباحيات | Blog posts, Blog, M'diq">
              <a:extLst>
                <a:ext uri="{FF2B5EF4-FFF2-40B4-BE49-F238E27FC236}">
                  <a16:creationId xmlns:a16="http://schemas.microsoft.com/office/drawing/2014/main" id="{31324475-4982-925E-3302-9B14C12CA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213" y="1436224"/>
              <a:ext cx="3932903" cy="4922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49CACBC-C44B-6B0E-E060-305A39C7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96666" y="1442630"/>
              <a:ext cx="1058441" cy="144408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FBCFA8-86FA-5DE9-ED72-790D49C99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2044895" y="1442630"/>
              <a:ext cx="1058441" cy="1366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C4E7DC4-390C-3CD9-9311-5ED7493B364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CF02F82-2CBA-206B-2B5E-E675E568D0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84AE2FF-428A-E226-B9C6-CC39BCC069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D2CDD5D-EB5C-BA49-D6A3-7D2CF6054BB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E1D8345-6E2B-8B9C-522B-071DA7FEC1E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CFF6114-187C-E1B5-9075-2C88E48F3F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51B384-11EE-E63D-E23F-A5638361F81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10F9C-CD96-F256-A419-45CB150FD9D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40A8CF-4316-1349-0427-41321879C6F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EAA431-E89E-D863-F402-6129453BF6D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DB61EE-8C57-1CFD-7C75-2193BD174E1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F94F28F-D8E0-C388-8DB0-D10277640C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أنصتوا جيدا كيف أنطق كلمات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النشيد 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8E1E751-EA0F-B6A9-F3AD-A8E997C29902}"/>
              </a:ext>
            </a:extLst>
          </p:cNvPr>
          <p:cNvGrpSpPr/>
          <p:nvPr/>
        </p:nvGrpSpPr>
        <p:grpSpPr>
          <a:xfrm>
            <a:off x="921007" y="2881901"/>
            <a:ext cx="7360791" cy="1646605"/>
            <a:chOff x="921007" y="2881901"/>
            <a:chExt cx="7360791" cy="164660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EE7CB7C-F9D6-7BAC-F0AB-896B2D5B9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81901"/>
              <a:ext cx="3353033" cy="16466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عِشْتَ فِي </a:t>
              </a:r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ﭐلْأوْطانْ</a:t>
              </a:r>
              <a:endParaRPr lang="ar-SA" altLang="fr-FR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/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مِلْءَ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كُلِّ جَنانْ</a:t>
              </a:r>
            </a:p>
            <a:p>
              <a:pPr lvl="0" algn="ctr" defTabSz="914400"/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87C7B1-F815-932B-1DAE-0F922FB03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لِلْعُلى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عُنْوانْ</a:t>
              </a:r>
            </a:p>
            <a:p>
              <a:pPr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ذِكْرَ كُلِّ لِسانْ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5467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F774-4185-6EDB-9A38-A10D82A0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B3DBFD-ABD8-88EA-1C82-2BDC268C0C7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286903-646F-DB0C-AB4F-E5D27B9F82B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257CC8-0763-B00B-8A5E-CF5ED8C88E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EAD02A-C68C-F8A4-474C-931BD03AC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98F267-E201-6205-48AB-B899F8184AC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AEAD55-1502-7B35-054A-A56A659361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24E095-A61A-8733-34B4-D93A810FFE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92143F-47E5-DC4F-D891-DA74A450BC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DFAE45-1D2E-BD0C-E39D-24B38D7CD4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57EF5D8-1660-4173-6E92-8A95B67246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A6E88F-190D-7FC7-B0D7-9BA8E67F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8C0AFF-BAD6-CDFE-B63C-56583742BC4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BD663AA-A5E4-D445-FC1D-3A9A44241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458" y="2594631"/>
            <a:ext cx="524512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عِشْتَ فِي </a:t>
            </a:r>
            <a:r>
              <a:rPr lang="ar-SA" altLang="fr-FR" sz="8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8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لْأوْطانْ</a:t>
            </a:r>
            <a:endParaRPr lang="ar-SA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EE697FE7-A6CB-607A-D454-F9819ED77F86}"/>
              </a:ext>
            </a:extLst>
          </p:cNvPr>
          <p:cNvSpPr/>
          <p:nvPr/>
        </p:nvSpPr>
        <p:spPr>
          <a:xfrm flipH="1">
            <a:off x="4148266" y="2383745"/>
            <a:ext cx="624712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C14F56B-555C-5126-35B8-0CD88910CD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4924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2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E42B-A6E2-5936-A15B-F1F4221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5C337-A19D-A9CA-7AE1-F636F7B73E3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A50B7D-2FA9-3550-465E-A637657973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71C45A-6630-AF57-1141-C87633E0C68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204CC5-F381-4D48-2367-5883E7F002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A6499C-2777-8BC9-BAE8-82D911CBED6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C4BDAEF-B466-54F0-2AC2-2C72583E276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78CBA4C-658A-CB90-59DC-B2372BEEF16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8F3F35-AC8B-39E0-FE02-6A7F6C6573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1CAFF0-CF83-564B-010C-73E5A72541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06FB33-7A5C-940C-63AA-55EBAFF223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54FB86-265F-1A2E-EAC4-A4ABB944F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5D9E82-75B7-740C-6CB1-A23CCB12437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0759BB-D1C2-837C-8D05-C00D52F69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397" y="2874630"/>
            <a:ext cx="409489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S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لِلْعُلى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عُنْوانْ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7525B5A-4BBF-0AE5-7505-EB0CDDD5E3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504267" y="50435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C7E2-84EC-773F-53AB-A1CE3E75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17F2B0D-F3DD-74CD-0159-EB30B48B32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79E6328-34D8-167B-9047-4BE1564DFC0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6C88C5-27DF-57A4-A63A-72A3D874B9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845E70-A79D-90CD-26B6-923D8FAD76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2D58E5-4F07-2686-76D2-3246B3A8554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1E6393-0EF0-63C6-82DE-22A0F367805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265329B-1774-323B-8735-3268C83308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512C53-9822-0726-8CF9-4F5BF9F3126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A91ECE-6BBC-DEA8-5723-48B1A3722F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FB3A44-0075-B408-02CC-B5A8A8DFEE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E8759C2-32D8-A94D-4DD2-5A01909D7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F2D13B-9CAC-5414-793F-1EE09904ED1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7357118-0503-1355-6595-8E47766F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758" y="3192001"/>
            <a:ext cx="6880484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S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مِلْءَ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كُلِّ جَنانْ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47418AE-45B3-4707-5032-3ACF4A457B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34189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6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CC62E-B258-3E4C-8F84-CD3E37D16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11849E-7820-FE89-9B9F-4495C3612A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301437-D8FC-2E43-A81B-4955AB050D8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AEF6BEA-2E2F-4B5B-A834-33071E39F5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D723E5-9B0B-474D-2EDC-34D506B3052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08D909-671D-DC32-236F-2708FD9226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E215CB-2E3A-A8CD-1552-480B1563C9C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AEEF41F-1064-48A6-4400-21161D33BCD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1C4FAD-DDDE-8278-612F-92A233655A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113FD-BA13-3131-EB2E-CAE9F2C24F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534A0B-06AE-ED63-900A-D52493E278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E3C6196-48C1-7F02-8B31-C57965AC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806EC2-9B6D-6CFF-A26D-D20D69D7806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1A4F5DE-4248-8477-5F73-1746D7FB9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780" y="2779137"/>
            <a:ext cx="68804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 كُلِّ لِسانْ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2387CB6-8303-3DCC-C57B-7F7C4C87B7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81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4399-4F6F-6AC1-2A5D-1A385076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AD8315-D4DD-F15A-E848-AACAE1676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A08D1-30BE-8CFA-9F48-A1779E43BD7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0B987B-2315-F045-B116-6A7CC178EA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71FB6-25FD-9BDD-E80B-B3761457EF2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FF582E-9756-4B11-A522-6FDE3D4C5AE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54A90DF-D66A-1002-25D5-92FDC667C67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6C52D53-BEDA-3EDA-A0B9-F61288D4FD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731DB-565B-9C11-2D34-E97C6129D35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A8A1F7-420B-A70F-1537-2BF8AC9079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351712-C4FC-1CFB-5417-26DD127C5E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F0CA02-EAED-C544-CAC6-ED086694D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CF671E-8CEB-55D1-3436-9AED3F28105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2B24AF-42D7-0E2E-56BF-854DAABE8F9F}"/>
              </a:ext>
            </a:extLst>
          </p:cNvPr>
          <p:cNvGrpSpPr/>
          <p:nvPr/>
        </p:nvGrpSpPr>
        <p:grpSpPr>
          <a:xfrm>
            <a:off x="921007" y="2312515"/>
            <a:ext cx="7360791" cy="2785378"/>
            <a:chOff x="921007" y="2312515"/>
            <a:chExt cx="7360791" cy="278537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77B7B0-805F-3C08-BCA3-1B47A8398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312515"/>
              <a:ext cx="3353033" cy="2785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>
                <a:lnSpc>
                  <a:spcPct val="150000"/>
                </a:lnSpc>
              </a:pP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عِشْتَ فِي </a:t>
              </a:r>
              <a:r>
                <a:rPr lang="ar-SA" altLang="fr-FR" sz="5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ﭐلْأوْطانْ</a:t>
              </a:r>
              <a:endParaRPr lang="ar-SA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>
                <a:lnSpc>
                  <a:spcPct val="150000"/>
                </a:lnSpc>
              </a:pPr>
              <a:r>
                <a:rPr lang="ar-SA" alt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مِلْءَ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كُلِّ جَنانْ</a:t>
              </a:r>
            </a:p>
            <a:p>
              <a:pPr lvl="0" algn="ctr" defTabSz="914400"/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F93A96-C858-D915-C66F-87715BE0C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364452"/>
              <a:ext cx="3353033" cy="2481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lnSpc>
                  <a:spcPct val="150000"/>
                </a:lnSpc>
              </a:pPr>
              <a:r>
                <a:rPr lang="ar-SA" alt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لِلْعُلى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عُنْوانْ</a:t>
              </a:r>
            </a:p>
            <a:p>
              <a:pPr algn="ctr" defTabSz="914400">
                <a:lnSpc>
                  <a:spcPct val="150000"/>
                </a:lnSpc>
              </a:pP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ذِكْرَ كُلِّ لِسانْ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760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3831858-95FD-27A4-287B-A0219360FAD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183CB4-26B1-117E-084A-9F317C530A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ECB204-2EA4-AFE8-680E-4F9E7F1719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22C4C1-1FB4-D700-333E-9366934182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01794DE-9FDE-6B6D-FE9C-FE4B09F2A38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C26E53-EA63-68C8-6284-37ECF83650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 : الجيم والحاء والخاء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لتميزوا بينها.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F3894F-61B9-C00C-00DB-21486ACDA22C}"/>
              </a:ext>
            </a:extLst>
          </p:cNvPr>
          <p:cNvSpPr txBox="1"/>
          <p:nvPr/>
        </p:nvSpPr>
        <p:spPr>
          <a:xfrm>
            <a:off x="3362259" y="2147691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924886" y="2323057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6167701" y="2097245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F19038-5597-7E6D-8512-9C0768D0F8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E4BF25-3249-4539-EABD-15343BBC4C8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A8161C0-BF1A-4244-CA33-E68FAC917C0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A6E49F6-5C5C-229B-0F50-97979C0F9A7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72BC688-2FC8-0FA0-4A03-14CC256829D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4938EEC-5D83-0A53-29BE-676E23A11D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5472151" y="185673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حِماهْ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جَنانْ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8243" y="4127966"/>
            <a:ext cx="1977977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نَحْيا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أَخَذَ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BA90D79-9DDA-1B11-9128-ACE6B00AD16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44DDB2-EC33-0F11-0860-4D4040C39C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28B787-9DAD-1DB1-CF1A-30A600BFC86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15BEB5F-B8F8-CF97-699C-4B483DA7451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1B8EA4-43FE-BBD3-D3C7-6F2DDAA6DD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238B7FF-CFB9-96F5-4EDA-9124B0FB74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A6E6A9-7215-25D0-E23F-7BD29EF3570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F1C59C-406E-0AD6-02F7-1102FF5CC3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AECC4AD-244F-6CF0-189F-A7F91F54E88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ED00EF-070F-986D-5A96-F8FD46A0083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E07E20-A5BD-A8A1-5850-A2CB0869946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0F975-1FC9-6DD5-F622-7753989138E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حِماهْ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3BFBAB-3245-D6BE-FAAA-C195937B6AC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431DEC8-296A-DECD-6715-D34C02C32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3FD50B-3B1C-1128-DE9E-DB3943B401D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36933E-5052-6C5E-0AE4-A9824E9F77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B1AC7B-169E-C639-477C-CBD998D201C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4CC017-572C-DA90-182F-8DF1AF74367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E0C34F6-7179-C31F-8FE3-42BC76C2C98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61F33-B595-2C5B-9BCF-7078A0B3A2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DD1F4CD-2D60-D55A-EB44-39FE7844F2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BC9329-2E0B-0EA7-32A3-E191BE02012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96FCB86-F4F0-822B-6772-FDD82147A89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4762C1-D270-B936-5C0D-3615B473FB9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0683AE-AC5D-E63B-2FCB-68F40B7DCE2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D8A11-75C0-3BCD-FAD2-C79285EC89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C7B5BD-926D-C038-0381-CB2B704D3C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6BB9BF1-4C6F-D947-10F4-F2FCFD9193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A95E64-CBEF-1BA9-CA65-B322D1E8B25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66FDD-7E6B-33BB-768A-4DD491E0EE2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7" y="191699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حِماهْ</a:t>
            </a: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73F63A5-3497-7A75-4140-2611924023B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3B59F1-0640-A8CD-5382-FEF58914E4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929A62F-BED8-921F-724F-0FA95CB615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F348A71-2062-8908-D775-A2D73FA4C6A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17FEA1-6D11-AAA7-9E6E-8C181D91E08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CC59353-B310-405E-9BDB-88DC74FE922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077" y="2538825"/>
            <a:ext cx="33530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جَنانْ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BA81EF-4F07-D97C-5ED8-262FC49E94F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BE9D0FA-30FF-F844-508A-B450EEE79F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0DE0085-C4A2-3BE3-07D8-00895C53F02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BB314CB-583E-4B3A-EDD9-DAEB17E4E93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6F2D28-58FA-7A39-DDF9-66C428A35CA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37AA9C-CDF9-6EAB-2325-343AC200E93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DFD9D6-133D-1A5B-1AD9-6D136A21256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0E53B8-B350-9FDD-289C-9BA24FE394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DC1FA54-0288-37CE-AC74-77125574B2A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4F7F03-2102-D89D-F40C-F5C3AE73D05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2B77AAA-14D5-9675-6C8A-6190E7F8B04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C0D527-AAE8-6A43-D7D8-311779BBB88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3057E04-12C6-6CDA-856E-50CAC1B0589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C6550-F7BF-AE66-1E93-8DBFF9750C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D5D11F-C72E-C3A7-C076-F288CB49517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6C4374-149C-07B3-ECC3-6AB382F0A48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BBBF7-2699-F0CE-82AA-3E3D000FC3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7ED8B6-E44D-D783-2EFB-72E17E334AA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جَنانْ</a:t>
            </a:r>
          </a:p>
        </p:txBody>
      </p: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ECFF7F1-0DF3-9EFB-142B-45CD98957B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121E6F-6FCC-2DEF-2713-F78826C1DD9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7005F5-7D46-271A-150B-55341DCBE11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397820-7340-6F9D-A4FD-959199A3FE5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E6DB836-6E78-D4D0-E61E-634D75BE395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2C3B758-8F98-A469-E0BE-6A2B5B1AEB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958" y="2384070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نَحْيا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115F493-3541-1968-9409-1B204FB5772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AFA5BBD-77BF-348B-DF2D-E7B3D09D1CE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E2C6B-B4D8-826C-7F72-C13F93507F5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3FBE630-6AE1-857C-C6F7-984E8C3BB78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EE6388E-3532-9834-CC56-888AD49FEA2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E6B2DED-C9F0-D32A-7486-4365AAAD1F8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D59B1D-557E-8806-3F1A-94CC230D3BF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4B4B88-760F-009F-5B8F-7F5EC7CB964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2AABE4E-9FB9-165E-7829-80A1B1DD073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B4F1D7-174F-10CF-501B-E77527953CA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D4EB89-8B75-A09F-711C-794EC04FC96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1E50A-34C6-9B4B-8FEF-655D78C9E4F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3E818F-46A7-A872-C9B5-2332D9F66B4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8A45626-BD02-0B6A-2522-FBF5D07CF61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0DE2687-9FDE-4BA5-558B-2957236ED8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07EB71-D748-A326-B239-6404DFF5F14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A9F1EEA-47B2-C62D-17CD-0FDF69278D1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E3F553E-734F-1963-2558-E9D4099BDC5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668217" y="2922899"/>
            <a:ext cx="28782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نَحْيا</a:t>
            </a:r>
          </a:p>
        </p:txBody>
      </p: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63EF-0639-EEBD-9813-BD2C0BFE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14ABFE-90F1-B5E2-1717-2BF67235B38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FD3ED4F-0281-056A-979E-DBF791F9B4F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D414E5C-A0E7-EDF6-0482-272BD27294F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3A7F01F-2232-41CD-9F64-78BE0CDDE4A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6554F-D38A-274C-1932-9CED69D95E3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286250-7E17-30C6-056E-FD1166F8C72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4B84818-EAC9-5809-4D5B-467FC17C5EC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D33554-31AE-D507-09EA-6844139CDC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0C60A4-DDA5-0A8B-DEA5-1734971264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E1368B-7919-A590-F4D7-406A71F0DA8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D6F249-6309-75AE-7F1B-2AD0D04F4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1B98C517-5A65-C0AC-9C09-58DF6655B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409485"/>
            <a:ext cx="33530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أَخَذَ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2D861C-DC95-D0D1-E2D7-F5F11E52CD7E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ABD76E-7F64-9E1B-946F-79B105E490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131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DEFA-A22C-C179-5006-1D2D59226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AA1648-5364-9A04-EF03-8277CEC99B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B038E8B-8AB9-F118-C170-7F56C07C47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23A302-0A65-F384-F39B-EEA846A0FA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44C392-121F-E0BB-9953-D7F0A8DA668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C15C00-0B3F-0186-F531-A319280D68A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B4488F4-FFC0-7D2C-6640-EA4F0D560EF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A26AAE1-BF45-EE58-1116-E695BB40836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D2C7EB-F045-3EFE-AD16-2E4B0342C6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8C47C5-B0D6-AF59-503B-AB44FFF1E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A30E45-D9DA-829A-B8B4-B13CB4CF7F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07EC33-98DB-1E42-7DD8-B52FEDF70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62C53E-0383-F9F2-0503-BAEE1CA7C9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6BDE67C-A118-FE34-DE9C-A37DEA4AC6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19595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5FF06-9196-CBDF-2B02-A4DCF50B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E2DF5-30EE-3AF2-91FA-E84747BCCB4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7587C5-674E-517C-BA8A-E706C705CDB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885B9DB-7B56-3251-3342-03E1467F0C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A2643DC-99F8-9130-8C63-22103545F59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CB1B458-4D50-03CA-A693-5DF784CE12F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B01C62C-46DD-487B-FA13-E36A51C7667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2EE734F-AD97-556A-D4ED-1CAC9A2699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ACBAC4-5263-07BB-2E3F-2965F271A6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620127-55F9-C620-EC1A-C852B69ABC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0C4AF2-AC27-2F45-E179-99BD9FDEB6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C6FA44-F5AE-47CA-F6B3-12880D212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345EBB-6B5F-8080-6CA5-1CD4B4FA0B0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815065C-A269-73AC-747D-0C73E5695B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21328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C0F4-99CB-C7FF-0AB3-0AD07C87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F0208C-7160-68F4-620B-E89A206C5A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EA632C1-2639-F00D-A153-7F885F4FE65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7CFCD12-D571-A7C2-1FC1-3C632B31DA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A2A812B-57C2-A9D3-7DFD-2D90BF2F366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EF49E3E-1123-792F-9A8E-4916038A687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63D29A5-3F0C-87F8-A643-231DDA2333A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306D4E4-3DA7-6B93-A6B2-44EC0F00DF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510C90-B205-A159-8D19-033235BAD9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907875-9241-F47A-C830-6EE5049E1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E959-2409-09CA-6529-CD1F3C771D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AB8FB8A-280F-6C00-617E-4AB11FA2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6005E8-B5A3-A70A-B665-002C1292F64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AD6F9567-7AA9-9EBD-AAED-8D0B5B1D89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C15243-6F21-9567-F1B0-1A12FB5BFC58}"/>
              </a:ext>
            </a:extLst>
          </p:cNvPr>
          <p:cNvSpPr txBox="1"/>
          <p:nvPr/>
        </p:nvSpPr>
        <p:spPr>
          <a:xfrm>
            <a:off x="2668217" y="2922899"/>
            <a:ext cx="28782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أَخَذَ</a:t>
            </a:r>
          </a:p>
          <a:p>
            <a:pPr algn="r" rtl="1"/>
            <a:endParaRPr lang="ar-MA" sz="8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60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E1DF991-EF62-AE68-5887-C3587E3C05E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312517" y="-98886"/>
            <a:chExt cx="8412136" cy="42432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BC1579-D06A-AA6F-E628-E2DEAE5DBE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B1F56B-834A-1CC5-C451-5886932040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3B69338-47DD-8C2C-05FB-B9B87D86AC85}"/>
                </a:ext>
              </a:extLst>
            </p:cNvPr>
            <p:cNvSpPr/>
            <p:nvPr/>
          </p:nvSpPr>
          <p:spPr>
            <a:xfrm>
              <a:off x="2357938" y="-988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EC66C57-4FA9-7198-05D5-EB0AAE6178F2}"/>
                </a:ext>
              </a:extLst>
            </p:cNvPr>
            <p:cNvSpPr/>
            <p:nvPr/>
          </p:nvSpPr>
          <p:spPr>
            <a:xfrm>
              <a:off x="5160799" y="-9206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E338406-36BE-0FFF-C57A-6237FC331A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الألواح جانبا وانتبهوا.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F184849-6A0B-A661-7360-66D14A4395D0}"/>
              </a:ext>
            </a:extLst>
          </p:cNvPr>
          <p:cNvSpPr/>
          <p:nvPr/>
        </p:nvSpPr>
        <p:spPr>
          <a:xfrm>
            <a:off x="4070789" y="-81630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استـــــــــــــــــماع وتحدث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591556-60B9-B02C-F253-727F3BDEBE8D}"/>
              </a:ext>
            </a:extLst>
          </p:cNvPr>
          <p:cNvSpPr txBox="1"/>
          <p:nvPr/>
        </p:nvSpPr>
        <p:spPr>
          <a:xfrm>
            <a:off x="5472151" y="185673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حِماهْ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CCD5008-1654-6AD6-C60D-5B60BDF00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جَنانْ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5094C65-7143-78FC-1199-58B059E34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8243" y="4127966"/>
            <a:ext cx="1977977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نَحْيا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D2FEA2E-6CE7-A913-A420-6E063DF64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أَخَذَ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6F74-561A-BA5D-BBE0-FE73BF4DD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DF3327-135A-60D2-A2E2-E2AC93E779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639CC8-8ECF-DF85-923C-033B60F067D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307AF79-48A4-546D-DE02-6A806771F77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503744A-1CAD-92AA-F992-AC07CD9A08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040E6FC-8FE5-D28E-5761-08661BB96CA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E940F6-BE87-AA5C-8267-21A5754DDF0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1CEB1CC-234F-722B-55A4-96647931305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2E67A46-1D9B-32C8-29CF-80DBCB4A7AB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F902D01-8C1A-F4CA-2DF2-9A0B7990FDB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D5C17C-02B6-87C5-7FDC-07F4E8431E3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BE0B2D-C136-DA73-D4DC-F48FF12FA0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98A78-94F3-4DF9-85E9-90EC90BFF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2F11D-4B98-7C1D-463A-236BA0100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A22923-9E97-53C7-EBE0-B75413473CB0}"/>
              </a:ext>
            </a:extLst>
          </p:cNvPr>
          <p:cNvSpPr txBox="1"/>
          <p:nvPr/>
        </p:nvSpPr>
        <p:spPr>
          <a:xfrm>
            <a:off x="176154" y="396673"/>
            <a:ext cx="8286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الكلمات التي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تعرفنتم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عليها الحصة الماضية. 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تتعرفون على كلمة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B64AA9-2113-553B-2079-8E95DCD94A3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3B4239-8DB6-D06E-5FD3-E5B908814B9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67B5D5E-685F-EA28-7855-A7AD49E4D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68" y="3860862"/>
            <a:ext cx="2460831" cy="211718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EB653C4-3678-0F25-6853-08FAAD7AB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5320" y="1741588"/>
            <a:ext cx="2305600" cy="150556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840FE1-4E93-FA36-962F-F4098B647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4210" y="4154187"/>
            <a:ext cx="2550266" cy="17944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EBEE98-61F9-B4BA-64E3-09A442231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700" y="1380927"/>
            <a:ext cx="2024889" cy="200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96A433A-A19B-E5B9-12C8-9742EC6B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9E90C5A-0501-1C98-747D-971A1E744C0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FB86884-FB0B-B8EF-0CC9-705B2D37004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8A7B8FE-52B4-8F46-D3B0-15029E584D8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256440E-1473-6C86-934E-CE55B47CA0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05C4F8-5DBA-5932-015F-7BC699B3D45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38D0529-9586-B809-CFEB-1C77FDFE19A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6914D68-9994-1368-91B7-73D0CF652A1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EA57F71-514E-7BAF-7478-43A204AA1A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5D81671-35B8-D4E3-E66D-C249D4F80C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B78819-8ACD-9150-DDCD-B3AFB5362F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835BE-E5BA-A58F-1A25-09E7BBE33D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7A4E68-5579-63C8-2CB0-55A39582FA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9C33EF-1843-C85F-55B1-749D83330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A5EBDF-154B-5165-6E3A-8975A925E4D1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من يكمل الجملة؟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CA4F33-3D2E-C0EF-01BC-AD603AE87E1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26C850-F7A8-9DC6-93A5-C8C88BDB3AFC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E3D320-B456-DD4E-74B7-F7387C09BB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044" y="1788078"/>
            <a:ext cx="3264046" cy="27918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4F5F7E-44D1-1A30-1103-B34112E8F3E5}"/>
              </a:ext>
            </a:extLst>
          </p:cNvPr>
          <p:cNvSpPr txBox="1"/>
          <p:nvPr/>
        </p:nvSpPr>
        <p:spPr>
          <a:xfrm>
            <a:off x="1399732" y="4847447"/>
            <a:ext cx="63445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............... ........... عَلى </a:t>
            </a:r>
            <a:r>
              <a:rPr lang="ar-MA" sz="6000" dirty="0" err="1">
                <a:solidFill>
                  <a:schemeClr val="tx2"/>
                </a:solidFill>
              </a:rPr>
              <a:t>ﭐلْعُشْبِ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3660A7-7DAD-1EE1-3EE8-EA82BA9AC52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07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01C01-FD1A-9ED8-9A7E-DE30931F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A095B25-B6DF-35C6-C139-F67492FE12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C828DAF-D9EE-2A56-7B7C-182029AB131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652B3CC-319D-A832-0E03-C7D1749BF9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E49D941-1DEA-408D-BB57-3388B980CF9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AA45CEA-77AC-B9AC-099F-966F745F9A4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F9B74A-DCB5-4DF9-19C9-6FDD4D9E5D0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ADA1F63-1136-8DC9-16DE-7450750DDA7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BA5BC9C-AC3E-D80C-C261-29448D06974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061898-89C7-09A1-857A-FF9D44EBDA0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91551A-70F8-7FC0-5296-F44AA12AC36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FFC4D1-DE36-A33F-2D4C-203B532824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F8F5BA-EE12-09AD-A79A-16FF0BD03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1D2DDA-7690-338C-3801-1B208AF8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706D80-093B-DDA8-EE7E-EDB2EB99E2D4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2C3D9E-B201-E947-83E9-BB748B96128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27AAA6-FFF5-9C04-9BD9-EDE39978CBC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090203-7F91-0238-4FD1-24D3FBDEBA47}"/>
              </a:ext>
            </a:extLst>
          </p:cNvPr>
          <p:cNvSpPr txBox="1"/>
          <p:nvPr/>
        </p:nvSpPr>
        <p:spPr>
          <a:xfrm>
            <a:off x="1621541" y="2915851"/>
            <a:ext cx="5573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rgbClr val="FF0000"/>
                </a:solidFill>
              </a:rPr>
              <a:t>اِسْتَلْقَتِ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ﭐلْبِنْتُ</a:t>
            </a:r>
            <a:r>
              <a:rPr lang="ar-MA" sz="6000" dirty="0">
                <a:solidFill>
                  <a:schemeClr val="tx2"/>
                </a:solidFill>
              </a:rPr>
              <a:t> عَلى </a:t>
            </a:r>
            <a:r>
              <a:rPr lang="ar-MA" sz="6000" dirty="0" err="1">
                <a:solidFill>
                  <a:schemeClr val="tx2"/>
                </a:solidFill>
              </a:rPr>
              <a:t>ﭐلْعُشْبِ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B73175-2AAD-743E-A222-A9F64DF2CB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3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D93D4-ED92-D06F-870A-65B427683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254E655-8670-A776-A5B4-528230ADC4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E8BCFE-C116-224E-ED5D-4F60336BB31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C106511-65ED-5485-27A2-830421478D1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AAB7004-EA4E-91AB-3691-4B961C8CB8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8905620-D7BB-9C1C-5212-B63445059B0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78F5790-8FCF-C4C7-DACE-C1A3D3AAD6E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9C2A7C8-D08E-8198-B55F-9E5F869EC5E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EBDA34E-9793-4A5C-2886-C31826B51F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4EDED46-CC71-EDB0-75E3-C47E9377CD7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99BF6F-3A76-3F90-F4DE-3EA9808078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5926C6-1EEE-7AC6-668D-53622EA977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09BFD7-A558-52B6-E39F-3DC250846AC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86879A-35C3-1357-FB89-42AE2F0F3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D26E22-553F-A5AE-BE9F-5F46987A154F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من يكمل الجملة؟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6F7CBC-7FBF-DA9A-2BF7-EAC212BE76A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00AAB1-7BEC-F8F1-1342-27F10B735B56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32BCE81-3E77-C169-5A6B-CE038A1B2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085" y="1691512"/>
            <a:ext cx="4035496" cy="26351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343751-F824-720B-BE54-B82118441B8A}"/>
              </a:ext>
            </a:extLst>
          </p:cNvPr>
          <p:cNvSpPr txBox="1"/>
          <p:nvPr/>
        </p:nvSpPr>
        <p:spPr>
          <a:xfrm>
            <a:off x="1155756" y="4704823"/>
            <a:ext cx="6832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شاشَةُ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>
                <a:solidFill>
                  <a:schemeClr val="tx2"/>
                </a:solidFill>
              </a:rPr>
              <a:t>................. ............... كَبيرَةٌ.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D2EB30-7BB2-5C0E-3A5C-8E0F60534C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0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7EC61-214C-6DA9-1AC3-8C337D1CD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EE584D-DE30-6543-790C-B13634088A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659A1E-28C2-DD27-4A78-948321E9AA9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CD18164-6798-888A-18F7-7E4EF302D9B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CBEE50-1506-6F36-A4C3-CEE8E00AFCB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AC7DF8D-53F1-D8BE-1D1F-B7583A0885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2A45DDE-D8DA-188D-CDE7-C402ABD4BB6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5594591-6ADC-6269-EE36-39C187C3A7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1F932CC-FD3F-2553-F7DE-7CAA2211964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6F6A64D-1D15-3DBE-9B93-9636EECF59E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7489DCB-960D-ED9B-46BE-93DA6D6334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EFDE04-8462-92B5-9312-A2FEB53D15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36F147-A0A3-02F0-A9C5-6FA9238471E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D4293F-34A5-4774-3645-A6595331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A84EAA-B79E-49C6-9766-8678FFBE61C1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201C00-1C1C-FF8E-985D-91E4413F5651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A08839-D5AE-2B05-EEBA-C11D2CCBC52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1C912B-8EDB-DD93-9769-99A1CFFEF45C}"/>
              </a:ext>
            </a:extLst>
          </p:cNvPr>
          <p:cNvSpPr txBox="1"/>
          <p:nvPr/>
        </p:nvSpPr>
        <p:spPr>
          <a:xfrm>
            <a:off x="995447" y="3071745"/>
            <a:ext cx="6647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chemeClr val="tx2"/>
                </a:solidFill>
              </a:rPr>
              <a:t>شاشَةُ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FF0000"/>
                </a:solidFill>
              </a:rPr>
              <a:t>ﭐللَّوْحَةِ</a:t>
            </a:r>
            <a:r>
              <a:rPr lang="ar-MA" sz="6000" dirty="0">
                <a:solidFill>
                  <a:srgbClr val="FF0000"/>
                </a:solidFill>
              </a:rPr>
              <a:t> </a:t>
            </a:r>
            <a:r>
              <a:rPr lang="ar-MA" sz="6000" dirty="0" err="1">
                <a:solidFill>
                  <a:srgbClr val="FF0000"/>
                </a:solidFill>
              </a:rPr>
              <a:t>ﭐلْإِلِكْتْرونِيَّةِ</a:t>
            </a:r>
            <a:r>
              <a:rPr lang="ar-MA" sz="6000" dirty="0">
                <a:solidFill>
                  <a:srgbClr val="FF0000"/>
                </a:solidFill>
              </a:rPr>
              <a:t> </a:t>
            </a:r>
            <a:r>
              <a:rPr lang="ar-MA" sz="6000" dirty="0">
                <a:solidFill>
                  <a:schemeClr val="tx2"/>
                </a:solidFill>
              </a:rPr>
              <a:t>كَبيرَةٌ.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7A78B9-960D-9F37-8512-2823FEF193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1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4ADC4E-2A69-BC2F-70E3-8A7B52A279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577840F-59C2-FD5A-94C2-891229BF2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969F8E-DF7C-5519-55D5-8CDE088E96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E7B9AE-CB32-65FF-365C-9372FB0CD3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DFE84C-B11D-2E80-2C70-D4A3BB7E52A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81DBB0A-1B3B-A378-E54C-34072ADAC51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D05ED3A-58EF-EA59-4BB6-31A8C8E888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C164CF2-46C5-7B3A-2642-7A7188A4FB9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0E4256-2CEE-45D1-99BA-513148301F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A7551F-A9E7-684C-589C-B1669F5C8B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A5D28E-8714-51A5-D1C4-67497CC62C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14FB10-71D3-08BC-C7FB-0BD4C60D07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0062FAD-625F-7830-A36A-B2390EDF6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6F236A-5BB1-681C-6392-D0821D396C57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من يكمل الجملة؟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082E46-179E-5C63-427D-BC41E3FA830B}"/>
              </a:ext>
            </a:extLst>
          </p:cNvPr>
          <p:cNvSpPr txBox="1"/>
          <p:nvPr/>
        </p:nvSpPr>
        <p:spPr>
          <a:xfrm>
            <a:off x="-508128" y="4983243"/>
            <a:ext cx="9124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chemeClr val="tx2"/>
                </a:solidFill>
              </a:rPr>
              <a:t>...................... لِلَّعِبِ بِلَوْحَتِها </a:t>
            </a:r>
            <a:r>
              <a:rPr lang="ar-MA" sz="6000" dirty="0" err="1">
                <a:solidFill>
                  <a:schemeClr val="tx2"/>
                </a:solidFill>
              </a:rPr>
              <a:t>ﭐلْإِلِكْتْرونِيَّةِ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C66F02-FA4B-3426-AD77-21BE07504C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075" r="36664" b="1"/>
          <a:stretch/>
        </p:blipFill>
        <p:spPr>
          <a:xfrm>
            <a:off x="2443593" y="2722406"/>
            <a:ext cx="2723595" cy="22220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11748D-04FC-7D3D-8F62-11617694F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188" y="1340014"/>
            <a:ext cx="1730119" cy="2726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F6AE88-23CA-52EC-37B9-73592EA1AA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218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8B528-49FA-ABE3-B120-B4BB5CB4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D0E299-A6C9-491C-80DF-2C69EAE4BC8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467E4FA-F9F1-4FA9-B851-DC59D99889D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2C8D0F3-C4F5-463D-97E4-2941D48C7CC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5E7C103-9F34-5522-025C-1464AB213BC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F1B6D9B-EEBC-E295-6D70-A82DDA34D1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75930FD-ECAB-CD07-4137-C1F67C3D810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5182915-3ADE-5B51-C96E-8295A7765BA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7E617BA-5AB4-95AC-CB83-B97EC4940C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8132CF2-EB15-C0AD-4F86-E5369C37CD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EEDB36-7D13-0239-DB7B-E5896DCE36C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9128000-CCFB-35C2-B533-8DF99CE38C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62D21C-EA6A-69C5-BD3D-57F13837730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8AA5782-E026-CDD4-C9A2-E70A964F6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B2DB3B-B582-452B-4514-6E4E27F019F2}"/>
              </a:ext>
            </a:extLst>
          </p:cNvPr>
          <p:cNvSpPr txBox="1"/>
          <p:nvPr/>
        </p:nvSpPr>
        <p:spPr>
          <a:xfrm>
            <a:off x="305751" y="42062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الجملة؟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BFA9B0-6681-D6A5-6620-29ABBC72FEE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93252E-9522-BE69-CB50-2FFB30CE545D}"/>
              </a:ext>
            </a:extLst>
          </p:cNvPr>
          <p:cNvSpPr txBox="1"/>
          <p:nvPr/>
        </p:nvSpPr>
        <p:spPr>
          <a:xfrm>
            <a:off x="305751" y="3371437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اَلطِّفْلَةُ </a:t>
            </a:r>
            <a:r>
              <a:rPr lang="ar-MA" sz="6000" dirty="0">
                <a:solidFill>
                  <a:srgbClr val="FF0000"/>
                </a:solidFill>
              </a:rPr>
              <a:t>مُتَحَمِّسَةٌ</a:t>
            </a:r>
            <a:r>
              <a:rPr lang="ar-MA" sz="6000" dirty="0">
                <a:solidFill>
                  <a:schemeClr val="tx2"/>
                </a:solidFill>
              </a:rPr>
              <a:t> لِلَّعِبِ بِلَوْحَتِها </a:t>
            </a:r>
            <a:r>
              <a:rPr lang="ar-MA" sz="6000" dirty="0" err="1">
                <a:solidFill>
                  <a:schemeClr val="tx2"/>
                </a:solidFill>
              </a:rPr>
              <a:t>ﭐلْإِلِكْتْرونِيَّةِ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CE1C56E-9745-6D96-B555-64056A94A2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719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4ADC4E-2A69-BC2F-70E3-8A7B52A279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577840F-59C2-FD5A-94C2-891229BF2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969F8E-DF7C-5519-55D5-8CDE088E96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E7B9AE-CB32-65FF-365C-9372FB0CD3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DFE84C-B11D-2E80-2C70-D4A3BB7E52A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81DBB0A-1B3B-A378-E54C-34072ADAC51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D05ED3A-58EF-EA59-4BB6-31A8C8E888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C164CF2-46C5-7B3A-2642-7A7188A4FB9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0E4256-2CEE-45D1-99BA-513148301F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A7551F-A9E7-684C-589C-B1669F5C8B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A5D28E-8714-51A5-D1C4-67497CC62C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14FB10-71D3-08BC-C7FB-0BD4C60D07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0062FAD-625F-7830-A36A-B2390EDF6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6F236A-5BB1-681C-6392-D0821D396C57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خرج الأصدقاء لأول مرة  في رحلة إلى الغابة.  لماذا هم متحمسون؟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CD5EB8-78C5-9D53-E744-0BBCE2971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799" y="1928045"/>
            <a:ext cx="4216402" cy="29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124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2C650-E157-E781-B4ED-F06810B2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3DFB6BF-F7DF-A08D-06B1-39AC63D11FB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9E9B295-84BF-CD5A-2125-BA21CEE5EE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FAB0C00-0B52-65F4-9710-C3BF98759F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C8F031F-11A3-1102-9685-304490D06E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9FB67D-7EF1-1E91-F787-22796F9F0EC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82F4819-71CC-274F-DD9E-7963756E068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25ACECF-2012-451B-FB5B-3ADEF195886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83E3D2D-A838-64E6-07F8-AF374CBCB0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C0FA898-3CDB-A87E-24CF-A9EC1DA50C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FFDE22-11B3-1663-68C9-6EFC8B43A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3FBF37-B0CF-59FA-0471-E8A8D7445E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A9E5C-9AC6-C458-F1BF-2208738011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94A5E7-ED2C-49DF-86C6-17F750A2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7CF192-A6BF-AB29-365F-9141ED1ED01A}"/>
              </a:ext>
            </a:extLst>
          </p:cNvPr>
          <p:cNvSpPr txBox="1"/>
          <p:nvPr/>
        </p:nvSpPr>
        <p:spPr>
          <a:xfrm>
            <a:off x="305751" y="42062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لأنهم َسيعيشونَ مُغامَرَةً جَديدَةً. 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30342B-92FF-C091-0DA2-0F27896AC3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8B8E79-4141-17E2-0CF7-6A6CD7DBEFCA}"/>
              </a:ext>
            </a:extLst>
          </p:cNvPr>
          <p:cNvSpPr txBox="1"/>
          <p:nvPr/>
        </p:nvSpPr>
        <p:spPr>
          <a:xfrm>
            <a:off x="-676231" y="4636122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chemeClr val="tx2"/>
                </a:solidFill>
              </a:rPr>
              <a:t>اَلْأَصْدِقاءُ يَعيشونَ </a:t>
            </a:r>
            <a:r>
              <a:rPr lang="ar-MA" sz="6000" dirty="0">
                <a:solidFill>
                  <a:srgbClr val="FF0000"/>
                </a:solidFill>
              </a:rPr>
              <a:t>مُغامَرَة</a:t>
            </a:r>
            <a:r>
              <a:rPr lang="ar-MA" sz="6000" dirty="0">
                <a:solidFill>
                  <a:schemeClr val="tx2"/>
                </a:solidFill>
              </a:rPr>
              <a:t>ً جَديدَةً.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1C253B-C02B-6DCB-D28D-66BE111471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F86CF7-4B7C-66B9-DB0B-C58F24142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6635" y="1625474"/>
            <a:ext cx="4216402" cy="29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43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B08E-5FD0-184D-657B-1CBDB4F0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60242BF-D603-AD25-F37D-6844C2DDEA6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B114942-098A-2564-7893-94B448F8F53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3BB44353-B6AE-0B4B-6A0B-96A7C618EC2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759315A-2FD3-8FC9-26DC-CF4098E1A12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C97D963-400B-6AB9-4DAA-F97F0C9F51C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1E45F67-BAF1-E563-195F-3795E57165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1722876-3CB2-2F5E-E54F-0CC24CB4C1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5368ADE-84F6-8CB7-EAE3-D649808720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E2155F2-EE25-9A13-A3C9-65DF4ACF0B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9B3E90-1518-3C83-E9A1-102616F03D8A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78E720-A965-2AB7-C136-A463F84B5F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E9DD3E-C5F4-336E-5BCB-E260A43227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E63718-7710-CF0D-7C6C-49CD03FCD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1892D7-740D-A4A0-41BB-4A41A1A79FBA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"مغامرة"؟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F867A6-6A28-EDAB-8D6E-566943EC237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ACB8F7-78CA-AC5D-7319-1F9890D63225}"/>
              </a:ext>
            </a:extLst>
          </p:cNvPr>
          <p:cNvSpPr txBox="1"/>
          <p:nvPr/>
        </p:nvSpPr>
        <p:spPr>
          <a:xfrm>
            <a:off x="655870" y="4704750"/>
            <a:ext cx="7832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................................... رائِعَةً.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1E7F04-5A74-422F-DC83-E694AF500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524" y="1993757"/>
            <a:ext cx="3507491" cy="24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610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A9FB9-0572-3C88-D22A-8C56E8A18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60428CC-27A2-1A4E-C58A-EEA76DCD2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DD7B0F-662B-2C0A-F8B5-F58F9EC8C8D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5EEF42A-4CF7-FC6C-1987-042C1B94632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799026B-5DF9-A3DB-4873-87341D402F2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F965585-C755-8E49-10C5-BAF36314BD9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B0143D-A743-548F-481F-7F9EC13632E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A475E11-E1D3-B7D9-826C-4763927C53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8B6A5E0-E521-20E3-1AA0-6DE2CAD144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BDBDD20-7247-B52C-29C4-8A28D03C6C1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7BF759-B41E-C0B8-C66B-D2183EAAB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B43AF4-C417-92A0-55ED-03C0C93617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2225E64-B768-0D4C-1C45-5550DE1C34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9A7AD5-81B2-A148-DAF0-5F119E0A8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2E6DF5-0548-C57F-5968-17841AF92C98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لكل صورة.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75B380-3DC2-48C5-28F9-94074D114E5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236365-536E-E378-DC5A-65CAB71F0B7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CD32BFF-A0F4-63EC-7DF1-1BF5E5DDA2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574" y="3754285"/>
            <a:ext cx="2570049" cy="221115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4D49789-2F2A-43D6-0FF2-62622D88C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0100" y="2071222"/>
            <a:ext cx="2138519" cy="13964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B0820F1-EF43-D35D-0F57-774AEF5EB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3730" y="3750265"/>
            <a:ext cx="2024889" cy="20046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A74CC9-FF52-E235-6F1B-19D77C11A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9845" y="1799028"/>
            <a:ext cx="2281036" cy="195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3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3403359"/>
            <a:chOff x="585781" y="1809265"/>
            <a:chExt cx="8168503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الشخصيات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1" y="4504738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  <a:endParaRPr lang="ar-MA" sz="3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58CE-B6E3-CFEE-96CF-5AADCAF9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9C4-4E8C-BDCB-1A6B-B2B445548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5602DE-7EE0-E521-566A-480A71CF6F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063388-70A7-BA0C-97E0-D6AFE3CA5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7609C-56ED-3BD7-4B66-30B7A75E48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4624C-466A-5F8B-2FD6-E191C8B6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3E1018-F1E7-194C-62D9-8B9E13DD36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تعرفتم عليها في الحصة الماضية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F90825-A4F3-5C39-ADF5-F53EB13F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6AD619-BADD-A27D-54A5-59ED7A5D3B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143E5F6-74B1-CDCF-D403-B8606A8ED1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2316B-5CAB-B6E9-5B95-E211689B3C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BE4500-5013-DB97-55FD-7E928B731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AF07901-CC00-DC75-706B-35683A128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3961DF1-6D10-D014-F966-109D9B2FEE8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CCD1B9-5818-4FEC-5519-AD25A2F4E9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5EF6DE-0502-AF56-6358-41B29D60F15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Picture 5">
            <a:extLst>
              <a:ext uri="{FF2B5EF4-FFF2-40B4-BE49-F238E27FC236}">
                <a16:creationId xmlns:a16="http://schemas.microsoft.com/office/drawing/2014/main" id="{5E7187EF-0E80-7204-B67E-3EDDB6C2C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93" t="5927" r="48256" b="65628"/>
          <a:stretch/>
        </p:blipFill>
        <p:spPr>
          <a:xfrm>
            <a:off x="2381473" y="1978791"/>
            <a:ext cx="3817785" cy="347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943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50323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الخزانة المنسية 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E50DC5C-F573-F47D-0F76-AC80FFD54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B19D4F5-5D03-71ED-E3FA-C11DF5B6A5F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C73E3FC-7FC1-7E84-B79A-A3C74A2D90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D8B2CAD-370C-E0E4-58E5-E66A516C86F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8EB6BA4-3A81-65FE-53C9-794A8F9C530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13D9E95-06F5-856D-7249-E26A4549BED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60DB208-2D1E-D3C2-413B-A48C06FC16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70A04D5-04AD-0C97-5DD7-BBA1B780662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55BCC9-2E80-ADBD-8816-D57FCC06E47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82A93-96C6-DEBC-900D-51AB9068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445BA72-BC70-C2D0-B6CE-D49F177A45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F8A68-F774-FFCC-0782-A811677567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C753A0-9BDA-3932-375E-D1D83A9771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4509D6-D3A3-9BAD-A656-26EB70A5D9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C7C6B1-A1A1-A7FC-5C56-B06A7C839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2E274E-706E-21BF-875D-A05F32387B9D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وسأطرح عليكم أسئلة عن شخصيات الحكاية.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EE33612-ED3F-8652-5A28-E0ED9B853D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A097BA-01BA-B04A-32F7-7E8ED5DB258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1B25E6E-9CC1-D716-8F23-B405D70264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EDFB2DE-D32B-6354-8D90-69AB125BD7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B719D91-E8A6-4BDE-A01E-FC6EB1A9DEE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9BAF46-9E9F-CF69-8A19-3B18E7BB79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6162286-F4A3-C656-996A-8E66E762CCC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792E795-8E77-AE2F-2C67-08BFAC36A5F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005CCF8-F0D9-F728-7EEC-F536C03D6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923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9603-4E8C-F72F-B054-009BE087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0089E-930A-0289-2C38-8E6A5007AB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6E5906-89CD-21A4-6ACA-CAFB07446A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93DCBC-7EC8-A23E-BACD-379B77F986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29CC8E-52B1-C36D-4043-BBF8B05DC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2A033E-01F7-97F2-435C-5624E6555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0F5DEB-ECDC-1ED4-4DCC-9C1DA7DB6B66}"/>
              </a:ext>
            </a:extLst>
          </p:cNvPr>
          <p:cNvSpPr txBox="1"/>
          <p:nvPr/>
        </p:nvSpPr>
        <p:spPr>
          <a:xfrm>
            <a:off x="422071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لنستمع مجددا للحكاية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التسجيل الصوتي_الخزانة المنسية">
            <a:hlinkClick r:id="" action="ppaction://media"/>
            <a:extLst>
              <a:ext uri="{FF2B5EF4-FFF2-40B4-BE49-F238E27FC236}">
                <a16:creationId xmlns:a16="http://schemas.microsoft.com/office/drawing/2014/main" id="{AF2E5A93-3C9B-3D70-E9A3-765D12C24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2310" y="387374"/>
            <a:ext cx="764126" cy="61979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EC9726-9039-5A37-7F56-8FCEA94E271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2C0F24B-ADE7-2935-DB15-6909588358A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3660990-983E-29B4-A68C-1DB994C0912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BBD1E4-80B6-4425-36E2-8068869311B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1324351-8C98-4187-D354-32E8E8263AE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AA9AC9D-DCA9-BB12-4F1D-BEBBBC7F348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82F90A4-ABC4-A560-71F0-1B1D7F9133A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F296E9B-D2B1-A9E0-ACCB-06A1E7AA726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69485E5-C2D6-AB35-2D23-DF66864086F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1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21F5B8-AF47-3FCA-DF04-16F21F2B4524}"/>
              </a:ext>
            </a:extLst>
          </p:cNvPr>
          <p:cNvSpPr txBox="1"/>
          <p:nvPr/>
        </p:nvSpPr>
        <p:spPr>
          <a:xfrm>
            <a:off x="422071" y="37521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يلعب باللوحة الإلكترونية؟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C143CAA-90C7-8663-A62F-DA3EC081268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5C0B9E2-4ED2-90D9-B8DC-8EA7FAC4493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A5DAAF-4323-0926-2EDC-5D08E07C7EB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0553F3E-7D94-46B7-E9A7-CC5D2690C0D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81D2E88-9FB2-D20B-869A-F9562EFA6B5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32F378D-5293-76BE-0DC3-D9146FC1263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4458786-85C1-D675-503A-EFD632A36C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62BBF42-40B3-4EBE-8F18-DFA5A9CBA5C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20EA5FF9-C958-9FCA-A737-8D4FA384C3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11A0D7-A675-7090-26EB-1F7835E35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122-0444-49B8-18F8-06EFF625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15CDF3-AF33-841E-AAA3-6512344AF6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3B640B-D88F-C201-9357-C1E85B528E9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DEA765-3319-4FC0-629B-353EC329164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E5B464-8450-9881-984F-D27026CB1F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B7DC50-ED62-AF88-B2FE-CA92F3740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201863-2DDE-6D72-794D-4445EC61D1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إنها سلمى.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سلمى تلعب باللوحة الإلكترونية. من يردد؟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533E5BF-AFC0-441C-D17B-456663E27B4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34C85C-752E-03AD-2D7E-5FD62C8E5CC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B9C5C1F-EBC8-66D7-D4BB-DE4B1D0577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47FF51B-ED54-04EE-0A18-EC4CC8621D3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9CD1185-12ED-F3B9-257F-88395251842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ACEA45E-99C6-2E38-0FE2-8EE72C89110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71C0E55-393C-452E-87D1-2BC8F14F529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3C83FB8-5564-F370-17BF-A9FBE59C9F6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48E060D-597A-ACC2-ABAC-25018942C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840" y="2229118"/>
            <a:ext cx="2555106" cy="26977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D3B1CA-A446-63DA-9CF1-93539B9A9D8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262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0FC9F-0E0F-C019-250C-B585BACE6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250B398-429D-71A2-4ADD-76F559E9BF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87F3E9-E100-5987-B7CB-78C5633C6E4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AD19B2-137D-A1AA-9553-281F0547A9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274CC06-0F5B-A10B-457B-B195FDF3AD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404488-3CBB-053F-D44E-75A083F8A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FF5F0B7-1D18-71D2-77E1-90D383E463F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 شخصيات الحكاية هي سلمى.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B18B47-A1BA-EA82-DED5-0C30755B8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t="40449" r="53809" b="26925"/>
          <a:stretch/>
        </p:blipFill>
        <p:spPr>
          <a:xfrm>
            <a:off x="3309641" y="3237282"/>
            <a:ext cx="2524717" cy="28488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298A94-BDFA-3A64-2B0C-A54884B30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51" y="1486416"/>
            <a:ext cx="954510" cy="979351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482F7A1F-456B-A988-2724-0E038B8FD2F7}"/>
              </a:ext>
            </a:extLst>
          </p:cNvPr>
          <p:cNvSpPr/>
          <p:nvPr/>
        </p:nvSpPr>
        <p:spPr>
          <a:xfrm>
            <a:off x="4465026" y="2563234"/>
            <a:ext cx="365760" cy="635302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9AA454-0208-9A27-6C57-52BB2F62897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0A08362-E1A9-626E-2042-17D83E4EF56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9A7EFC1-0A24-4E1F-BBDD-22CE8082377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5F13CB1-CA0B-5EAE-7331-949F794F71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29DA2FC-7328-186A-69AC-BF81DB9E270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754A4D-F6A0-EC4E-2683-A6C19C7711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099E216-75BA-DA78-FB50-AADC5DEAB1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4BE4F6-FE1D-8374-91CA-E9ABFA1EECC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45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F13A3-0E35-A217-90A7-84E143E7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98A1B95-8C8F-13C2-4605-C20AD63463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76BB3A-C66D-B902-FE4A-C1585FAD45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1B1069-C1DB-5773-A651-460126CF39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67FF92-0E36-14DF-F79A-D4F27E0B71B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F36C14-8458-3A31-3DFD-E17F26C66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1BFD183-2BF7-D537-E9C0-91D5EEDCD5C7}"/>
              </a:ext>
            </a:extLst>
          </p:cNvPr>
          <p:cNvSpPr txBox="1"/>
          <p:nvPr/>
        </p:nvSpPr>
        <p:spPr>
          <a:xfrm>
            <a:off x="422071" y="4587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طلب من سلمى أن تذهب للنوم؟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A0A50D5-E108-D3E3-65B9-3ADB340896E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FA15895-3F20-C664-D54D-9C09C81063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012E789-FC49-4204-594F-9E128B8DC9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C9D0BFC-B556-933B-90F4-9855A116630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78261BF-22D8-299D-ADA5-D0BB9160732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8E05A9-C9EF-26D0-4CE8-95BCE8EAE71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4A165AB-099D-14B9-015D-69B8D30E6B6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D16CBA5-2BEE-1C2D-19F0-D850F6E543C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D72EA53-A920-4B7C-9962-79D1C0B5FA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B48A6D-9EF6-8979-3B2F-7CAF51C3F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08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6F7DF-3258-8542-84CD-1DC39059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34B06D-71A3-B734-065D-2A926B9F511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2B0C70C-5F56-197B-AC06-DD6AFE44B3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17B0D3-F2D6-6EF0-331B-B8E94453FD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516C15-0604-2FA9-8178-BDECE3BE36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3E8660-C124-76E5-627F-19D07CE1D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2608C6-318D-2B81-A73C-880FD340849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إنها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الأم. طلبت الأم من سلمى أن تذهب إلى النوم. من يردد؟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D2798A-404D-9BEB-3CAD-68DC2764FCBD}"/>
              </a:ext>
            </a:extLst>
          </p:cNvPr>
          <p:cNvGrpSpPr/>
          <p:nvPr/>
        </p:nvGrpSpPr>
        <p:grpSpPr>
          <a:xfrm>
            <a:off x="2345252" y="1654365"/>
            <a:ext cx="3893764" cy="3731827"/>
            <a:chOff x="2345252" y="1654365"/>
            <a:chExt cx="3893764" cy="373182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94581D5-20A8-2477-4076-88F819FFD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21" b="46630"/>
            <a:stretch/>
          </p:blipFill>
          <p:spPr>
            <a:xfrm>
              <a:off x="3092982" y="1654365"/>
              <a:ext cx="3146034" cy="3731827"/>
            </a:xfrm>
            <a:prstGeom prst="rect">
              <a:avLst/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97F68BC-87C5-0E0F-308E-45EC5E5210F2}"/>
                </a:ext>
              </a:extLst>
            </p:cNvPr>
            <p:cNvSpPr/>
            <p:nvPr/>
          </p:nvSpPr>
          <p:spPr>
            <a:xfrm>
              <a:off x="2345252" y="1742047"/>
              <a:ext cx="1495460" cy="18659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21E0203-1240-62A6-29F5-E340CEEBE16B}"/>
                </a:ext>
              </a:extLst>
            </p:cNvPr>
            <p:cNvSpPr/>
            <p:nvPr/>
          </p:nvSpPr>
          <p:spPr>
            <a:xfrm>
              <a:off x="3580229" y="1990858"/>
              <a:ext cx="649170" cy="539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0BB7AD5-E30F-4425-1A48-8BED0A7C7EC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4450750-F101-DA61-5F23-08FD02A76C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04CCFBE-EE4F-CA44-43CA-A5D1824356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4FFB8B-DC7C-D051-EC89-29EF7BE99FE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6489352-D9DF-CE43-B9EB-43F40BEDFF1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19C2203-0C05-70EC-1BD0-75BDDFE526C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08095B-6C9E-5BD4-3FE8-C594F3838D3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C7A8D15-7A9A-AAA8-FFAC-8E8F61708C5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F824C69-C4D3-71A3-2265-5B85E3B5AB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940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954CD-E5B4-0175-615A-C9AD0D5D4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B030F71-8488-181D-2570-8CF6E7462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EF928C-373D-551B-FBC3-BC0E45D469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C571665-E738-782E-D118-5C53BA53DAC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BE5148F-460B-CA8B-9586-304E4937C8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DB81CC-159D-686F-57F8-7ACBC69E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7614C2-2A31-BEE6-6DAA-4D2DC4A8731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الأم هي  الشخصية الثانية في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37FA23-AC9B-379F-4D59-882780E0E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51" y="1486416"/>
            <a:ext cx="954510" cy="979351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114BFEC7-29B7-05A3-6B5B-DDEDB885AE50}"/>
              </a:ext>
            </a:extLst>
          </p:cNvPr>
          <p:cNvSpPr/>
          <p:nvPr/>
        </p:nvSpPr>
        <p:spPr>
          <a:xfrm>
            <a:off x="4465026" y="2563234"/>
            <a:ext cx="365760" cy="635302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AAE0836-731E-0CCE-4B36-25CA2E58F18E}"/>
              </a:ext>
            </a:extLst>
          </p:cNvPr>
          <p:cNvGrpSpPr/>
          <p:nvPr/>
        </p:nvGrpSpPr>
        <p:grpSpPr>
          <a:xfrm>
            <a:off x="3345558" y="3290047"/>
            <a:ext cx="2452884" cy="2424696"/>
            <a:chOff x="2345252" y="1654365"/>
            <a:chExt cx="3893764" cy="373182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96A8CF7-9FB8-1D5F-4A01-1A05B5C4D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21" b="46630"/>
            <a:stretch/>
          </p:blipFill>
          <p:spPr>
            <a:xfrm>
              <a:off x="3092982" y="1654365"/>
              <a:ext cx="3146034" cy="3731827"/>
            </a:xfrm>
            <a:prstGeom prst="rect">
              <a:avLst/>
            </a:prstGeom>
          </p:spPr>
        </p:pic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F468D97-3252-69A0-48DD-CF7663D75293}"/>
                </a:ext>
              </a:extLst>
            </p:cNvPr>
            <p:cNvSpPr/>
            <p:nvPr/>
          </p:nvSpPr>
          <p:spPr>
            <a:xfrm>
              <a:off x="2345252" y="1742047"/>
              <a:ext cx="1495460" cy="18659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A90C9B9-B168-4BCE-0992-CAEBC5312CFE}"/>
                </a:ext>
              </a:extLst>
            </p:cNvPr>
            <p:cNvSpPr/>
            <p:nvPr/>
          </p:nvSpPr>
          <p:spPr>
            <a:xfrm>
              <a:off x="3580229" y="1990858"/>
              <a:ext cx="649170" cy="539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C8E3DD1-3EDB-8589-0EFD-AA1F5A69683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5CA05A0-2189-D2AC-14A8-DC0693E5281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7BFC66F-58F8-0D9C-1A1A-5B09B2D01D1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B139556-03B6-8251-DC6D-8528B348417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EE3B83-78DE-CF3E-F48E-94B0986D94C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1412693-8181-4D59-A3AF-6FAD62F66F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16CCE47-FED7-4FC4-C746-2D88A27CAA7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62D5D4B-20C3-AA17-2B87-2545B119B19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2523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F8AC-531F-6F74-EEFC-96062994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BE597E6-1FB9-2225-473E-89574DF6283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7DBBA2-DB76-B614-1D42-DD1EB227FF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CF6DF1-B6A0-C379-F994-61A6C16D14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82DE3-FC9B-784E-2C80-DC027871E9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E5A742-2C52-F5E6-C2BC-68168CDD2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E8B36-B420-095E-2016-B13CF971F317}"/>
              </a:ext>
            </a:extLst>
          </p:cNvPr>
          <p:cNvSpPr txBox="1"/>
          <p:nvPr/>
        </p:nvSpPr>
        <p:spPr>
          <a:xfrm>
            <a:off x="422071" y="4587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 من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كانت سلمى  تتحدث في الحلم؟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2D0C06-38C3-50ED-F48C-6640C8F75A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9C5AAE5-0218-D67B-0ABC-E71A5028AD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BB4F1B3-7085-07A8-CAFF-08ABC705C4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B6AE8E9-F605-503A-FBE2-A93FCA4D49F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2E0B7AA-F39E-FBA4-802E-F01AF9BED3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C794F4F-07D4-3F57-B3FB-028F9051A1B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A4BC542-E254-163A-75E4-3973E778D2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20E8EC-536C-1E60-BB8B-4D0EF5AB69A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9CDBB43-02CF-6454-BDC5-A1273F9E5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B8D21E-AC84-EC63-3FB7-9D21A8F605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831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1AA26-4EE4-235F-B87C-69D1B21E6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659D70-4FB8-1871-CE22-A24F7FC5D4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3D4C7C-94D2-8E14-9FA4-C6D988AB4B4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12847D-D426-4896-6912-DA77D4814E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E515EA-2F03-7977-2D62-73106C216E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A1A6C8-FF83-9B7F-C07F-DAFF1BE5D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E1A2716-5E97-A348-1E8B-8678BDAF986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إنها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الخزانة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كانت تتحدث سلمى مع الخزانة. من يردد؟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50A1234-B739-2E14-44BA-F71477AC0F63}"/>
              </a:ext>
            </a:extLst>
          </p:cNvPr>
          <p:cNvGrpSpPr/>
          <p:nvPr/>
        </p:nvGrpSpPr>
        <p:grpSpPr>
          <a:xfrm>
            <a:off x="2770340" y="1856823"/>
            <a:ext cx="3352800" cy="3953256"/>
            <a:chOff x="2770340" y="1856823"/>
            <a:chExt cx="3352800" cy="395325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8BE4BA0-4CAD-B0E6-A44B-B02BC70B6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340" y="1856823"/>
              <a:ext cx="3352800" cy="395325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B24BF6A-FC34-B791-8385-F4F9F772B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5198301" y="3021953"/>
              <a:ext cx="706020" cy="126503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DA7CDF4-420C-32BE-C323-8FBB12B93BA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D7AEEE3-788F-A13C-F8BE-A745081D69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7ED23F1-0000-B7A1-7FB2-6DBFD973871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C4C8972-5D21-FB0F-DEBB-8898517365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C47127E-2796-F34A-9A7C-273922EA5AD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04DC1B5-54FE-FD5D-4CF6-2A54BC6A2C8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23191EB-6B22-9D1F-66ED-397DBB46BD8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7CB4C9-B7EB-C2B0-CD3D-24B544F9597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13E300B-C50E-8967-CFB7-BD1A1B33E33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5" y="304874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868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0907-8C9D-C36B-B583-888F1DC9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CF6472-9CE3-6681-B10C-E381391CEE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A0E4AF-FF44-9C77-5131-3403701E5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1C1DA7-576B-0E37-E5BF-BE4AEA1BB4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91C96F-FE1A-D40B-117E-0F31C45E6B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C57148-B0B2-C741-1C8C-AB3DD519C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9777F3-0BEB-2211-566C-8F75C73E8F1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الخزانة هي  الشخصية الثالثة في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17DA2F-04E7-02EC-5C34-9F0890EAD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51" y="1486416"/>
            <a:ext cx="954510" cy="979351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EB6E8008-AE0B-65DE-3506-47B53D945F42}"/>
              </a:ext>
            </a:extLst>
          </p:cNvPr>
          <p:cNvSpPr/>
          <p:nvPr/>
        </p:nvSpPr>
        <p:spPr>
          <a:xfrm>
            <a:off x="4465026" y="2563234"/>
            <a:ext cx="365760" cy="635302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64CF843-4533-A238-0B48-323B9AB29A4C}"/>
              </a:ext>
            </a:extLst>
          </p:cNvPr>
          <p:cNvGrpSpPr/>
          <p:nvPr/>
        </p:nvGrpSpPr>
        <p:grpSpPr>
          <a:xfrm>
            <a:off x="3367496" y="3553975"/>
            <a:ext cx="1887793" cy="1896840"/>
            <a:chOff x="2770340" y="1856823"/>
            <a:chExt cx="3352800" cy="395325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6EC88B6-7EBD-BEBD-2D0F-3685D05EF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340" y="1856823"/>
              <a:ext cx="3352800" cy="395325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C470F8E-F7FB-C4A6-1136-F80CC7ED7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5198301" y="3021953"/>
              <a:ext cx="706020" cy="126503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AD2038D-F145-3273-8EE0-49C903E747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2C83F73-0620-C8CC-154D-AB500F618D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D38D213-FFA6-4C71-0CDE-A7341186A4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9AB4B8B-01FB-DD68-5ECE-C2224B6394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CB31FEF-4457-71AA-0C8D-C581E4F4063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E36DBFC-1A9B-0822-144E-8A368E0729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078B937E-F8A8-B289-025C-516444BE493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735EF9-D965-D2FA-7C5C-F320ADADF70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30563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20D37EC-94BC-CED4-9B01-01499FB2C78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7A1677-624A-BDF8-067A-5CD1517D27A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4C68536-19A9-20E1-D64C-27C6B300E4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200C55-D9CC-7102-7161-3778E2BFA5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C26E3C2-4D0E-1B6A-2C30-E102CE78D13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C9CBFA-5D38-16F5-22DE-33658EDDDFC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EAEAE5-3B2D-D8E9-CCBC-60DE45BB5B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8ACDF5-02B1-9B95-1E0F-13AD20EDB04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A9BDD3D-C253-C53E-933D-DFDF3F432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27515-9563-B506-A9D3-33BC253D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F7F5E-53F4-F77F-3D5D-CD8E0F1A9C7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8CE49F-A93F-DFAE-5B93-E1E8872448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A8A972-6D4C-2245-AEAD-A60F59755E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18DB89-9234-9C9D-BAA8-CBD7A76F75E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FA869D-D1F1-DFF2-A36F-BC9D6E5A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C7AB4B-A994-52A3-150F-8ECF975B891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 هي: سلمى وأمها والخزانة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EDAE3D-A44A-922C-0A03-51A44F62D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709" y="2103445"/>
            <a:ext cx="954510" cy="979351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E08EAF09-D02E-0D36-8CD9-902136EAB17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AD03C8F9-A2DB-0673-F9E1-60A64492AE7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44AF7268-FA5C-24DD-3C27-289241644C3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894242E-8EDF-5C36-5BF4-398DDD7E953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EC8E616-18A2-C9B5-34D9-C71A1D398F8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995D1CC-E354-51E7-733A-F9E00B5FFEA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4644A42-EC3C-33C6-FBA7-9A0FDCEB70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37ED4E5-D261-A9FE-4A01-51610B2191E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370C19-AC39-AF27-C3B4-62FB6B2B3C61}"/>
              </a:ext>
            </a:extLst>
          </p:cNvPr>
          <p:cNvSpPr/>
          <p:nvPr/>
        </p:nvSpPr>
        <p:spPr>
          <a:xfrm>
            <a:off x="5710444" y="2081873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اَلْأُمُّ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4FBE1CE-ABD1-F3BE-D772-72386FC31B8C}"/>
              </a:ext>
            </a:extLst>
          </p:cNvPr>
          <p:cNvSpPr/>
          <p:nvPr/>
        </p:nvSpPr>
        <p:spPr>
          <a:xfrm>
            <a:off x="3315067" y="5359134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اَلْخِزانَةُ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102D6B-74CE-7203-5735-2F9E96CC911C}"/>
              </a:ext>
            </a:extLst>
          </p:cNvPr>
          <p:cNvSpPr/>
          <p:nvPr/>
        </p:nvSpPr>
        <p:spPr>
          <a:xfrm>
            <a:off x="721613" y="2081874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سَلْمى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DAC7C22-B686-29AD-0B33-983F4D5B5AFB}"/>
              </a:ext>
            </a:extLst>
          </p:cNvPr>
          <p:cNvSpPr/>
          <p:nvPr/>
        </p:nvSpPr>
        <p:spPr>
          <a:xfrm>
            <a:off x="3574737" y="3082796"/>
            <a:ext cx="1980000" cy="1733561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EB920C3-F858-52E3-F5A7-25093A36589E}"/>
              </a:ext>
            </a:extLst>
          </p:cNvPr>
          <p:cNvCxnSpPr>
            <a:cxnSpLocks/>
          </p:cNvCxnSpPr>
          <p:nvPr/>
        </p:nvCxnSpPr>
        <p:spPr>
          <a:xfrm flipV="1">
            <a:off x="5460338" y="3117633"/>
            <a:ext cx="289964" cy="28996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68709A9-CD88-0A0F-DC9F-5D07D3A903C9}"/>
              </a:ext>
            </a:extLst>
          </p:cNvPr>
          <p:cNvCxnSpPr>
            <a:cxnSpLocks/>
          </p:cNvCxnSpPr>
          <p:nvPr/>
        </p:nvCxnSpPr>
        <p:spPr>
          <a:xfrm flipH="1" flipV="1">
            <a:off x="3379172" y="3121542"/>
            <a:ext cx="341573" cy="22964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2B9EB5B0-E65D-A7EB-CEC4-932EEE66DE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28" y="2196154"/>
            <a:ext cx="587867" cy="7507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404E46C-7323-B8F9-AD0E-199313E000D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6785" y="2155066"/>
            <a:ext cx="572826" cy="832964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C68FF7B8-57E8-912C-FC24-377689F8C07B}"/>
              </a:ext>
            </a:extLst>
          </p:cNvPr>
          <p:cNvGrpSpPr/>
          <p:nvPr/>
        </p:nvGrpSpPr>
        <p:grpSpPr>
          <a:xfrm>
            <a:off x="3499183" y="5476538"/>
            <a:ext cx="612416" cy="797788"/>
            <a:chOff x="2770340" y="1856823"/>
            <a:chExt cx="3352800" cy="39532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83B60B5-7429-AF73-277B-19B68CC21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340" y="1856823"/>
              <a:ext cx="3352800" cy="395325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77A72D6-C6FE-A6EF-098D-D46002CE1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198301" y="3021953"/>
              <a:ext cx="706020" cy="1265030"/>
            </a:xfrm>
            <a:prstGeom prst="rect">
              <a:avLst/>
            </a:prstGeom>
          </p:spPr>
        </p:pic>
      </p:grp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FB471A9-B9E0-4198-19C0-C10EE7F488F0}"/>
              </a:ext>
            </a:extLst>
          </p:cNvPr>
          <p:cNvCxnSpPr>
            <a:cxnSpLocks/>
          </p:cNvCxnSpPr>
          <p:nvPr/>
        </p:nvCxnSpPr>
        <p:spPr>
          <a:xfrm>
            <a:off x="4572000" y="4966090"/>
            <a:ext cx="0" cy="39304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8989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095626"/>
            <a:ext cx="2961859" cy="3269971"/>
          </a:xfrm>
          <a:prstGeom prst="rect">
            <a:avLst/>
          </a:prstGeom>
        </p:spPr>
      </p:pic>
      <p:pic>
        <p:nvPicPr>
          <p:cNvPr id="9" name="التسجيل الصوتي_الخزانة المنسية">
            <a:hlinkClick r:id="" action="ppaction://media"/>
            <a:extLst>
              <a:ext uri="{FF2B5EF4-FFF2-40B4-BE49-F238E27FC236}">
                <a16:creationId xmlns:a16="http://schemas.microsoft.com/office/drawing/2014/main" id="{2B0D4519-45A9-B62D-6A5F-80F8F8B353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5475" y="340777"/>
            <a:ext cx="783726" cy="70788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0413297-98D5-2411-EA7B-54414011CF6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2665CA1-5AF7-B598-E629-606305A7442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8CA18FB-A6D7-52E7-9F5F-05CBE72604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BF2AECB-700A-C499-3413-3EA5F5C2294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8123343-82A8-8930-8045-5BC335293B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A49CA27-2E7A-710C-4018-6361AA32217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7ADBED4-507A-2F8F-A017-1C4B663484A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4F37E18-F480-7378-875C-DBECE3DB950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463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B9EA-D0F2-DE63-361F-2B4B241D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4F7C77-B44B-8631-4716-A947DBBB7B2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6426FA-4522-F0FF-E3DF-D6EDC12AB5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C5EE9E-18A4-FD6E-9406-4012CECBEB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729822-8220-FCF2-A7B5-362536CDC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01531A-8CF2-A7D2-D604-DA0386F2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2AE287-2519-E5B8-F00A-B7718C0D5639}"/>
              </a:ext>
            </a:extLst>
          </p:cNvPr>
          <p:cNvSpPr txBox="1"/>
          <p:nvPr/>
        </p:nvSpPr>
        <p:spPr>
          <a:xfrm>
            <a:off x="422071" y="487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طلبت سلمى من أمها؟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6DD1F76-24A5-DE6A-7B1E-1BE71F1ACC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3FAFA-BC0D-ACBE-EFF6-EF6D75F4340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A77FC9F-B66C-3ADE-B2DC-A9633FF057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0EF2564-74C3-0546-C618-F81BA26C911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90DD692-FBC0-EF2D-82E1-CD39D9EB93A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8530A4C-42ED-17C8-3A90-8B40CE6227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2C9F35E-50C6-11AF-8294-E8B0379C25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90ECB50-CB7E-B44B-11C9-0B0DBC864CA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07871FF-6269-7616-A2CD-9600B27D6A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24" y="1550787"/>
            <a:ext cx="5679537" cy="40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859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منها مزيدا من الوقت للعب على اللوحة الإلكترونية.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BA29590-7F2D-C7D6-FE21-D24404D04F6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3F49288-4536-BD63-57CA-26A516F6545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845F78C-6789-876C-B738-D39090F713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70F5BFF-5740-357C-FAFB-734C4182A2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9856110-BFDA-A78A-1C12-593C5211BF6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B16EE82-012D-293A-FB01-27E15B37E3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68BE395-4946-75C9-AD62-B967BB8FA0F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080B27-A1F9-A5C1-DB1D-AB8EA8BACA6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E0C8C96A-F99A-B0F4-6282-F932EE1C1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24" y="1550787"/>
            <a:ext cx="5679537" cy="40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420057"/>
            <a:chOff x="450877" y="1809265"/>
            <a:chExt cx="8205375" cy="342005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التوقع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369EED4-1DE6-F5EB-7786-33F6EC21995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91303CD-0037-65A4-4380-2C8D53FFDCD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216AB4-974B-F91E-3058-BC40070DD0B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2EF65A6-61DA-951E-3AA2-5F7CC77AF6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0FE75E8-F95B-9490-CC37-7A52A829F6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3D641D4-41DB-21CA-611F-47B54E9B7E1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916041A-DC15-8458-87F0-5EEA9EDAAA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914D1EA-5383-B83B-E916-767C2E9EA9F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96381" y="5420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633664" y="5063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سنتذكر الحوار الذي كان بين سلمى وأمها، وهي تستأذنها للعب بلوحتها. وستتدربون على لعب الأدوار.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DFCDEF2-C893-5125-0CAD-903CD0224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29" y="1781648"/>
            <a:ext cx="5679537" cy="408606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18" y="28386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CB51-5BB3-DA7E-F547-246F3754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0C6691-1187-56EA-B563-1F64B115D8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111723-C796-1F71-CEDA-B4F60F44109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BED4C00-EF79-633F-150C-F9FF91C45E5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26F574E-3378-ECC2-1496-61570209C9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DE102D-EECA-AD33-65C4-5C09329EABA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0BED820-84D1-9EFF-7C09-1656B2BF7F7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6D05BE-1423-8579-1C93-EABEFB167B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8A11542-0CC5-A7DE-F63E-1A43A1B808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725B3A4-197F-9635-20E0-6F56D21108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201C7B-E6FD-101B-552E-6F61EC2B012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76BF52-BC35-6A28-9E9F-E70F979AA5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40E1E-30D0-39C7-1801-32DC51191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6F1732-11D2-A04C-13E4-E124C343B8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6178E2-6C10-E911-1566-B0AC22239D4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51A9EE-89DB-87A3-6CF8-5437A531242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A7863-E55D-69A3-6BA2-EBEED7A024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D7B34A-5A4F-4ED7-D58F-8C6D56937E3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3D9DF6-C6D0-83A0-2D61-3C170F9436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66" y="1846213"/>
            <a:ext cx="5679537" cy="4086062"/>
          </a:xfrm>
          <a:prstGeom prst="rect">
            <a:avLst/>
          </a:prstGeom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C9FDF9A8-866B-2147-07D6-1DC31A3B65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3548" y="2139960"/>
            <a:ext cx="2398717" cy="1289040"/>
          </a:xfrm>
          <a:prstGeom prst="wedgeEllipseCallout">
            <a:avLst>
              <a:gd name="adj1" fmla="val 61776"/>
              <a:gd name="adj2" fmla="val 729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F857F72-460B-8DDD-B76F-4B6754B016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6461760" y="1653942"/>
            <a:ext cx="2083328" cy="1046615"/>
          </a:xfrm>
          <a:prstGeom prst="wedgeEllipseCallout">
            <a:avLst>
              <a:gd name="adj1" fmla="val 44797"/>
              <a:gd name="adj2" fmla="val 5106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التسجيل الصوتي_حوار الأم والبنت_كامل">
            <a:hlinkClick r:id="" action="ppaction://media"/>
            <a:extLst>
              <a:ext uri="{FF2B5EF4-FFF2-40B4-BE49-F238E27FC236}">
                <a16:creationId xmlns:a16="http://schemas.microsoft.com/office/drawing/2014/main" id="{8235A24C-9422-C1CB-4904-F3747AA3BB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1185" y="390932"/>
            <a:ext cx="851584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37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7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8" dur="1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2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BAFA61-AD83-023D-A267-F518C14101E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70C42A-EE32-7D40-FE16-2711DA169D9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E1F9C79-1E31-7C56-F7C3-936675C7AC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1ECD3B0-33AD-3DFF-3C88-3C2C2F8C55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8CAA29B-19CA-190E-616C-1113F238C85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B0A51B-2A78-3AB5-E05B-E145E6DEEF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FB21CFF-FB4B-DD6B-AE9D-B056B06C1C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F66B4BA-575C-0850-10B4-0BF95FAF804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طلبت سلمى الإذن من أمها؟ ماذا قالت؟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02FC95-16F6-6ABD-3B6F-CAB7709B2C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099986-52CB-7910-43DD-0D88FE56A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29" y="1781648"/>
            <a:ext cx="5679537" cy="40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C95A-F91D-FF55-EAB6-57300770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6343A0-B3F5-A8D3-67AC-036BACE835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52BAF2-A9E9-94A4-CEC1-6C5306EE8C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7AF36E5-39B9-1F7B-F921-4CAEABFE40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193FFD-4D1D-C1CD-CD40-576EFF566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5427F04-E3A3-16F0-65B9-A1D75DC0225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600A7C-4DA3-0E64-EAB9-FE7F63A5720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E47D71B-5E02-D660-7D8D-6DBCFDE163F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AF443C7-B978-18E4-3464-2462E055E5D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6C2FC0A-CD06-1AE3-7F89-54EE328CED1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A128F4-66F2-1300-250C-C693E350142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62EB3B-1F57-A6FB-5E98-F3A267A47F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100FAC-CB29-CAE5-5E99-7CAFBC931F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CC9D38-248A-2C80-C8F4-E45530E6A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CCE948-2EF2-9120-FB66-B033E973A5D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CD2446-FA9E-59FB-36C9-DD65D5C9747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37BAF4-D2A7-7106-A5DF-0A599462B3C2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46494F-B63F-3FF4-C726-1C4405FE732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تسمحين لي يا أمي بمزيد من الوقت للعب. من يردد؟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40DCB23-C0D8-81DE-36F9-7EE8BA613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35" y="2148351"/>
            <a:ext cx="2791123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A73AE850-F02D-A1B6-FEC0-3DB435597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9504" y="1565687"/>
            <a:ext cx="1485521" cy="1046615"/>
          </a:xfrm>
          <a:prstGeom prst="wedgeEllipseCallout">
            <a:avLst>
              <a:gd name="adj1" fmla="val 53816"/>
              <a:gd name="adj2" fmla="val 643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DE48CD3-1688-DBF4-211F-1E74BFC38D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9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A58D573-0FC0-86D8-B39A-4E4151A50A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71E922F-5744-9AFE-A709-55C4746176B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34CB794-ABC4-B086-4CE6-CF90B4CF85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9B4DA9-5268-142E-DD13-B5E3088C89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C9483D0-AED5-227C-92F8-A5120D5D799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62E8CF8-EBAD-BC86-A819-D6C3081795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FBBCB0-71C1-09CF-637A-8590484E37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F6FCF-C09F-9FCD-A5F6-617CFCA4223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سمحت الأم بمزيد من الوقت للعب ؟ بماذا أجابت؟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059366-91B2-BE2B-1A8F-7E8AF91518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5CB2DE-2608-348C-02E5-5C0421235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29" y="1781648"/>
            <a:ext cx="5679537" cy="40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423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64AB7D2-0253-ADA3-AF79-EB6A1DE097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F0D73C8-293E-C930-3823-9CAA57DFEB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4008E11-B581-D771-4189-637CF4A341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52225C4-BBF9-D3E0-267C-E15099E33D8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5BBDF72-CFCC-E311-7C1C-272F09A4AD2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6DBF6D-C0F5-541D-F660-A23C3FF7AE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32421C3-E635-2263-141F-BBA1FC78D6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301D9A-F1AF-E5EB-12B4-4159C2A4F06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935D4A-A01F-0965-F02E-A5BECACAA37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76ECA7-5161-2255-5E5E-A433DE5FA5D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لا، لقد حان موعد نومك. من يردد؟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94FCDFB-6DFE-9C54-86AC-F744C81C2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62" y="1796675"/>
            <a:ext cx="1822923" cy="4357304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BA6E2BA1-61B8-CCD0-B918-5D59B69C3A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3127559" y="1594603"/>
            <a:ext cx="1554510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40BB3-17D8-2DCB-D83A-A8329630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18A924-268A-EACA-478E-BDEE63B604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ACAFF7-195E-6166-02B4-4741AB219F8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E2490B0-5C3E-B67D-B926-EFD8AFFF55F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C9B576-BE42-4CEC-8DD5-C0DE44FD70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A65BB76-6BB5-8E46-BBA2-38FE2C9E31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163D5-E932-6623-BF8F-A39F4EC9685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C9FF5EA-6DF7-86F3-BB79-7178AC058E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A2D97C-DC81-03A2-1625-C3576BDD6EA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1C1FDF-D63D-9802-E0DA-CDA419CC63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C6B093-7F4D-FB9E-9DFA-4ADDE560DFC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6A6E64-19A2-75B6-B998-13BA6183EF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595FE0-25F7-3F75-178A-D5C34D3E295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062A5-FBAE-8C11-E3B2-BAEB77394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3D555C-CC7F-C5B1-0285-BF80E0CC6F8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55B98-6A6E-003F-17F7-5C4B8C3A595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14D390-9EEE-CD22-7943-FDBB8F9FCA3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4D21A1-7548-84F6-C5E2-79DB37CCE0E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ذهبت سلمى للنوم؟ ماذا قالت لأمها؟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7DB994D-2369-26A1-B19C-CEAFBC4C9B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DC46BF-2F9E-D8D0-4253-9821E75B6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1450" y="2367808"/>
            <a:ext cx="2791123" cy="269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047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6A8D3-A977-9DA2-84A3-8CD8E4F33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90BFB3-77CC-BF57-AC05-14EB954A14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D09A0C-F38B-820A-E448-3685206BC7A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F978BE0-27CE-9564-BD57-B30A06F3A9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EB9AC0-C734-EE4D-4153-49C723A441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9D6086A-8411-6647-F2A8-DA0EB45613B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1F2736E-156C-A142-000A-7BCA761532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06010CB-80ED-FB3D-07B2-BFA8B731C1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D674CB1-E9C3-D0DB-215F-D80C6D75730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AB24DCB-BCCA-A802-C0B3-9E7793A1D4A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B68E86-2885-6DAA-03A6-5C1B8EF2AD8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BC783C-C58E-22AC-1989-6FB94B1E6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28D22E6-7C97-3CFA-4DBF-0E18576F6C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58E1621-4FD5-71D4-A97A-540032DCF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C08AB8-98F2-9709-BE87-01554EDFB2A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9B2B20-0A63-54F8-374D-79CE20718B9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C4F94C-1E6B-B979-E576-3E9498A8AC1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0AF1036-8BF6-3145-7F46-58783014207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حسنا يا أمي سأذهب إلى السرير. من يردد؟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233994F-D68E-77B9-63F0-100579326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35" y="2148351"/>
            <a:ext cx="2791123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2D71181F-B9AE-1E5E-84E4-1AB65C9240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08898" y="1565687"/>
            <a:ext cx="1896128" cy="1281411"/>
          </a:xfrm>
          <a:prstGeom prst="wedgeEllipseCallout">
            <a:avLst>
              <a:gd name="adj1" fmla="val 64265"/>
              <a:gd name="adj2" fmla="val 5007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766CA4D-5B0A-DB3C-D329-D335B87205E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23D7A6E-D621-BD75-E4F3-17E1781B8F8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051C191-A231-6702-D518-7984330972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5B894A-362A-18AB-920D-F6CE5D7441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89CF49A-8CB4-271C-E19F-F7C2383B37B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F9AA3FC-F359-ADC8-0A7B-AE89A51FD06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F7E7B735-6D58-A010-7FC1-67BD8E2A3C9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68A98BEA-8E1B-EE27-165A-7691AD64B7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DD6139-BCD5-AAC6-FBB9-3D9D51824D7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43623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سألعب دور كل من سلمى وأمها أمامكم. استمعوا.</a:t>
            </a:r>
            <a:endParaRPr lang="ar-MA" sz="20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DD20348-B12F-89D8-E74F-F5DFDE93B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420899" y="2542419"/>
            <a:ext cx="2218431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D7CFBE81-CB4C-103E-EFE3-9CC23C51FD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12546" y="1463934"/>
            <a:ext cx="1485521" cy="1046615"/>
          </a:xfrm>
          <a:prstGeom prst="wedgeEllipseCallout">
            <a:avLst>
              <a:gd name="adj1" fmla="val -30441"/>
              <a:gd name="adj2" fmla="val 8210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206867D-6FB7-32C1-4C19-E1E2AB9121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49" y="1861082"/>
            <a:ext cx="1822923" cy="3904097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5B2DF50A-7FD5-F0B6-F16B-A8298ECC2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4272221" y="1404337"/>
            <a:ext cx="1695949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30C151-19B5-C268-A65E-874747E9294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20" y="327217"/>
            <a:ext cx="861983" cy="85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8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4305E-FB06-A4CD-A55B-C674E434C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CE76AC4-81EC-3FCE-BCAE-1CDC6D903DD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9A2E310-4D34-7DF0-59D0-512A696565E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710A598B-30B0-8D21-69D7-C3FE75EF9F4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B8C5AFA-7DB3-4759-F897-2E50EC3B3B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DCC92FE-65E7-749E-E374-FDA688C8ACE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7EE956C0-3B4B-555D-DFCF-53C29FB406D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B921F41A-41FE-1790-D663-4321EF53B16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ACAE6C2-7E83-F024-74BB-A966C21E4D7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B55E6A9-912F-4428-E87D-F955E82D94B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CFCC9A-6036-DC2A-7B4B-A18A07882CE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0CE3ED-422E-6ACA-F553-8DB93CC75B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26D4F8-0F14-A3A8-1BA7-54E7E17C97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B20913-AB29-68B1-FE1B-7FEDD8344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AC0B839-8E39-4D72-EDC4-5A5A49C0B94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86ED2D-5ADE-B260-1D81-5778E776FCC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52A3E3-4AA3-275D-97EE-2702DC09364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70FDAB-21E3-D876-00DC-4B7F029F425C}"/>
              </a:ext>
            </a:extLst>
          </p:cNvPr>
          <p:cNvSpPr txBox="1"/>
          <p:nvPr/>
        </p:nvSpPr>
        <p:spPr>
          <a:xfrm>
            <a:off x="452552" y="43623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ليلعب دور سلمى معي؟</a:t>
            </a:r>
            <a:endParaRPr lang="ar-MA" sz="20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55FBAEA-9912-55DB-FF92-81B2D157D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420899" y="2542419"/>
            <a:ext cx="2218431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B44CBA4A-6D7E-D505-60E6-EB9FA9D4D8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12546" y="1463934"/>
            <a:ext cx="1485521" cy="1046615"/>
          </a:xfrm>
          <a:prstGeom prst="wedgeEllipseCallout">
            <a:avLst>
              <a:gd name="adj1" fmla="val -30441"/>
              <a:gd name="adj2" fmla="val 8210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AC54FCD-39AE-7822-35E3-63FDFD9E5D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49" y="1861082"/>
            <a:ext cx="1822923" cy="3904097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8A3415F5-46D5-1230-D192-7EBED85D9F8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4272221" y="1404337"/>
            <a:ext cx="1695949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B3F3E5-4943-34EA-E5F5-24902F2B84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075" y="392628"/>
            <a:ext cx="1200397" cy="741754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16975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8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3A0B8-417B-5C2A-064B-E8E347B95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AA9EA6-45B8-16A8-489A-27EFF41B51A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E606ABE-1478-0CE5-AFE5-7B335726E5B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C76ACF09-411B-FF8D-0C22-356D9489798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EA5DF80-5D42-BE61-4BAE-BCE492E273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F6E037D-4F4D-4F94-1AAA-FF69215AA18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F1183CE-F1F9-87EA-3A12-908DC33F362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6D012E8-3F77-0BFE-170D-ABF14F0CC36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F83BCD2-709E-2360-0665-035C02335FA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A87C9EF-364F-0D52-6BFB-960206ABA3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B616F9-48F7-62EC-A8D7-379A766D81D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1AEBA7-DC0A-2379-6085-76B2FC9D47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BF8222-8E7F-5BB0-24F2-DCB95FD3ED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94B5B9-41CA-9ECD-88DC-02F92A63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DF7519-A51B-F163-7651-18F0EADEBD4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997E3F-FAE3-9526-5260-A4EC738B135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96C0B3-6F85-0C09-4DF3-DB69BF613E7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164FAE-0FFA-3275-D45D-6FD1A5FBFADF}"/>
              </a:ext>
            </a:extLst>
          </p:cNvPr>
          <p:cNvSpPr txBox="1"/>
          <p:nvPr/>
        </p:nvSpPr>
        <p:spPr>
          <a:xfrm>
            <a:off x="452552" y="43623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ليلعب دور الأم  معي؟</a:t>
            </a:r>
            <a:endParaRPr lang="ar-MA" sz="20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9083C82-EAB8-49AA-E079-C07E0EA6D6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420899" y="2542419"/>
            <a:ext cx="2218431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069AA3D6-03B6-A43A-D456-5A3C6BA124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12546" y="1463934"/>
            <a:ext cx="1485521" cy="1046615"/>
          </a:xfrm>
          <a:prstGeom prst="wedgeEllipseCallout">
            <a:avLst>
              <a:gd name="adj1" fmla="val -30441"/>
              <a:gd name="adj2" fmla="val 8210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4129BAD-37EB-20B2-7454-8BC3250137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49" y="1861082"/>
            <a:ext cx="1822923" cy="3904097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9102FFA9-608E-6726-B4D7-F989EDF6466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4272221" y="1404337"/>
            <a:ext cx="1695949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B2A8F6-9B23-F128-09C4-6C52913A96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075" y="392628"/>
            <a:ext cx="1200397" cy="741754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185489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8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C683A-67C3-1B92-CA4B-7935933B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7F7EBDC-B485-A4DD-1AA7-895E2ACA398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179E083-16D2-F904-B374-74930D68D25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D60A6B4-34B5-56AF-9D77-BC521ED34B9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0F4BE65-6221-2061-8466-E7D8BEA805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7EE7426-E682-0EC1-77B1-F2DDFD5ABF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8AC4745-52DC-EB7A-A2A1-63C26C7B7D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8DB8143-1DF1-DF5B-7142-176EC4C67D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BDF2FA3-28F7-E430-E7CB-5D3A32103D2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236E0B1-DEFA-A00D-CDC5-E0C2BAC2735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20BEE5-F18D-A591-92DA-981B55CF9E2E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DA9FB-1819-C49A-FC9E-2965DB4787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5FF123-7C36-004E-C512-DAFC90842F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FC0534-633C-1360-F916-64C95751B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3C35C6-781A-4E53-E28F-0F15726144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8C57E1-9B7E-5C74-F203-0D1F507A2D9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F846F9-6CC1-523F-BBC7-3FFD9A1C1CB4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6BCA49-F164-C2C2-E983-4710AAE2AFE7}"/>
              </a:ext>
            </a:extLst>
          </p:cNvPr>
          <p:cNvSpPr txBox="1"/>
          <p:nvPr/>
        </p:nvSpPr>
        <p:spPr>
          <a:xfrm>
            <a:off x="452552" y="43623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من  منكم يلعب دور سلمى؟ من يلعب دور الأم؟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132D58B-0E2C-9B1E-47C7-6A7345836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420899" y="2542419"/>
            <a:ext cx="2218431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5B2EDFFD-2B20-126A-81FB-8F60DADAEF9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12546" y="1463934"/>
            <a:ext cx="1485521" cy="1046615"/>
          </a:xfrm>
          <a:prstGeom prst="wedgeEllipseCallout">
            <a:avLst>
              <a:gd name="adj1" fmla="val -30441"/>
              <a:gd name="adj2" fmla="val 8210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AEAA8EB-8DC4-9535-FC1D-79A5218CE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49" y="1861082"/>
            <a:ext cx="1822923" cy="3904097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B717701B-9AC2-B722-BB73-26A989085F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4272221" y="1404337"/>
            <a:ext cx="1695949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FC758E67-B582-339F-7085-8F79B88E045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9" y="496615"/>
            <a:ext cx="896220" cy="66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2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8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CD9B4-407E-34E0-6FAD-1AE613C5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DA98533-AA71-B5F0-329A-4875A47643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948B544-0179-9295-8D3D-A07E32C92C1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92C5FFE-C963-7344-3C34-C7CDE23DCA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D7A0D9-CF46-1247-B0BF-35B45CA6DD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1D8799A-A4D2-9A1D-C185-07344B1024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AE55746-B4B5-6CA7-62D9-442636DF910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338F4A3-98F3-B9AC-4559-AAC09246534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AD04D7-D49A-7785-0CCA-A6235F06E29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145167-4786-77F5-17FE-CA1B2FEB8A1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0700C8-F5AF-A4C6-4755-5D83D20B624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4B47E4-ED98-BDA0-9AD4-FE75D0E7477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9B7D5F-A403-330F-3F14-B5DB1A6846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90F6B1-2BB5-3604-A191-3E3FF2071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A59C13-37DD-0415-D657-796D74EFDE81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69CEC8-FD83-79C3-8CBD-C84AC539692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517CF-9471-504F-FCA9-9DAF0273FEE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8E33D4-53A3-437A-74C9-CABC9FAE528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تخيل أن سلمى استأذنت أمها للخروج كي تلعب مع صديقاتها ، ماذا ستقول لها؟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A50361-2442-41B5-64F7-62A89D2D6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896" y="2965810"/>
            <a:ext cx="1376847" cy="3291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240467-E074-B8BC-2086-1275801F25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6182" y="3948595"/>
            <a:ext cx="978931" cy="2257997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8B6F8579-A14C-52A8-462A-788EB026C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5873" y="2313996"/>
            <a:ext cx="2656387" cy="1358964"/>
          </a:xfrm>
          <a:prstGeom prst="wedgeEllipseCallout">
            <a:avLst>
              <a:gd name="adj1" fmla="val 36870"/>
              <a:gd name="adj2" fmla="val 7674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F98211-228B-BB43-C1A2-533CE965BE9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3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C60B5-ECE0-7C7B-E98D-8E1473AC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908CDC-7155-09B0-3CF4-400809D9B79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767E13-B38D-B3F0-F711-D92A694D5EB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44A3967-3BBD-932E-5911-76C6DB68F7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D6C8626-2169-F367-D4E1-0F4365A6684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6A807EA-DE5E-1415-2C37-289874D6DE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0E35227-29B9-E26E-5201-A8ACB74D1C5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C9BF5FF-BA3B-998A-7E1D-B495A477D78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5B033F6-E0BD-E88D-66AC-C0FCD529B09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07DEAF7-4226-BF97-E7F4-8E8F86148D3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85A7A5-2316-74AE-F0C6-A6624FAEDFCC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089914-AAFD-B537-BD71-67A716460C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1DE97A-B3CD-BD45-91B1-7EF7F624E6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15BA9-915A-F4A7-397D-BF996B571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FA6A9EF-C12B-F066-54FB-789A50174E9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47F8A9-BF48-050F-B946-2F23504C6459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FD526B-CE7F-1B81-D0BA-FC55D9A73A9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856CDA-A596-0554-CE95-1EFA86C142E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تسمحين لي يا أمي بالخروج كي ألعب مع صديقاتي؟ من يردد؟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A04FF4-B603-108B-439C-6E8957454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896" y="2965810"/>
            <a:ext cx="1376847" cy="3291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56E45F-946E-74F3-5A41-CFB0308AAF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6182" y="3948595"/>
            <a:ext cx="978931" cy="2257997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AE6BF915-5B40-AEA9-8989-BC8806D586F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5873" y="2313996"/>
            <a:ext cx="2656387" cy="1358964"/>
          </a:xfrm>
          <a:prstGeom prst="wedgeEllipseCallout">
            <a:avLst>
              <a:gd name="adj1" fmla="val 36870"/>
              <a:gd name="adj2" fmla="val 7674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E792ED-8322-4527-0EB5-CB11740EA4B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0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A58D573-0FC0-86D8-B39A-4E4151A50A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71E922F-5744-9AFE-A709-55C4746176B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34CB794-ABC4-B086-4CE6-CF90B4CF85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9B4DA9-5268-142E-DD13-B5E3088C89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C9483D0-AED5-227C-92F8-A5120D5D799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62E8CF8-EBAD-BC86-A819-D6C3081795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FBBCB0-71C1-09CF-637A-8590484E37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F6FCF-C09F-9FCD-A5F6-617CFCA4223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ستجيب الأم؟</a:t>
            </a:r>
          </a:p>
        </p:txBody>
      </p:sp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54A8ECF0-EC22-C24B-9069-C159F1EEE9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2383335" y="1373291"/>
            <a:ext cx="1740192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1B24E69-F5D6-8AD9-3F5E-B5CBA35F5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369" y="1539262"/>
            <a:ext cx="1822923" cy="435730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6059366-91B2-BE2B-1A8F-7E8AF91518B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1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64AB7D2-0253-ADA3-AF79-EB6A1DE097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F0D73C8-293E-C930-3823-9CAA57DFEB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4008E11-B581-D771-4189-637CF4A341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52225C4-BBF9-D3E0-267C-E15099E33D8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5BBDF72-CFCC-E311-7C1C-272F09A4AD2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6DBF6D-C0F5-541D-F660-A23C3FF7AE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32421C3-E635-2263-141F-BBA1FC78D6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301D9A-F1AF-E5EB-12B4-4159C2A4F06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935D4A-A01F-0965-F02E-A5BECACAA37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76ECA7-5161-2255-5E5E-A433DE5FA5D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تجيب الأم: نعم، يمكنك اللعب مع صديقاتك. من يردد؟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94FCDFB-6DFE-9C54-86AC-F744C81C2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62" y="1796675"/>
            <a:ext cx="1822923" cy="4357304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BA6E2BA1-61B8-CCD0-B918-5D59B69C3A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3127559" y="1594603"/>
            <a:ext cx="1554510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5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2155" y="2036367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التمييز بين الحاء والخاء والجيم لأنها متشابهة في الرسم.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D6AE3-2143-B9A8-8D33-10E1BA7542E3}"/>
              </a:ext>
            </a:extLst>
          </p:cNvPr>
          <p:cNvSpPr txBox="1"/>
          <p:nvPr/>
        </p:nvSpPr>
        <p:spPr>
          <a:xfrm>
            <a:off x="866229" y="1642017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9BE960-E144-497E-3CCB-5827BCD7157D}"/>
              </a:ext>
            </a:extLst>
          </p:cNvPr>
          <p:cNvSpPr txBox="1"/>
          <p:nvPr/>
        </p:nvSpPr>
        <p:spPr>
          <a:xfrm>
            <a:off x="3389717" y="3981221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خــــــ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98242A-06E5-8BA6-8C01-6452D359E9BD}"/>
              </a:ext>
            </a:extLst>
          </p:cNvPr>
          <p:cNvSpPr txBox="1"/>
          <p:nvPr/>
        </p:nvSpPr>
        <p:spPr>
          <a:xfrm>
            <a:off x="5459531" y="1790462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ــــجــ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97FCA-D71E-8F55-6183-EFC4B3E66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32BB79C-9649-AECC-FC33-4A1624FB319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EE4E066-9C96-FFB1-7F32-8DFDC8BAE6E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0CABDBB-A0D6-B392-0DCC-2D92627B077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6464F8-D7C7-F9B2-A68C-924E5859ED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2524C2-4F2E-7F27-7F09-0603A3EB0FA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5458A51-E46A-CAD8-7C8F-956D1AAABA2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CC15E25-90CF-0052-BB39-783F6E0670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E8CD74D-CA47-D81A-377F-6E38FC3BEE9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DEB5A84-4166-49BE-A2AA-4F83033A94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9F1B81-C9F8-5090-4A7D-CC7709981D0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730938-996C-CE44-6931-EE927A0370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825241-A650-C2E1-39C6-5009B6C55F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C469A1-CE17-D64C-1C02-46504FDAE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E0E5A6-5A18-67D1-0711-5322BB4BA465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الكلمات. وستقرؤون كما فعلت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B78374-99E2-AC57-D696-CEB7814F7231}"/>
              </a:ext>
            </a:extLst>
          </p:cNvPr>
          <p:cNvGrpSpPr/>
          <p:nvPr/>
        </p:nvGrpSpPr>
        <p:grpSpPr>
          <a:xfrm>
            <a:off x="1162769" y="3160875"/>
            <a:ext cx="7010764" cy="1021006"/>
            <a:chOff x="1162769" y="3507725"/>
            <a:chExt cx="7010764" cy="102100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111DF6D-3787-A96F-5DE6-5A9B890532EA}"/>
                </a:ext>
              </a:extLst>
            </p:cNvPr>
            <p:cNvSpPr txBox="1"/>
            <p:nvPr/>
          </p:nvSpPr>
          <p:spPr>
            <a:xfrm>
              <a:off x="1162769" y="3507725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شَ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َرَةٌ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3BA6972-1156-DCBC-09D5-3DDDDF2BAE62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مْرٌ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661333E-72BD-59D5-7DA3-47BFD1D569B7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ثَلْ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41740E1-700B-EA04-453D-364CA76E2012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D6F7A3-1163-06DF-9825-FFB1AB72DC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882" y="31614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890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A08CEF0-2A9B-4864-1D75-7A62B0D58FA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2CC588-3AE7-191E-13D2-4A513BC21FD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5CFF2BF-DEDE-86E8-22E5-A984456F108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4E8B4A-FB58-FF29-CE08-B3D12A55C3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415D96D-0EBF-0825-61FB-21471D99BD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EC9FC7-E941-6826-D012-DC7C5F2BA2C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246C9D-F404-D3F1-19D9-94188F79DA8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5275CCC-C2E8-F65A-3ABC-1C11C1AFC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D85E76-975B-DCAB-494F-772F3DEC51E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7C75BF-78C6-818D-5656-C2619AE739DB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18A0B3-B889-E014-DD0D-01BF81A711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7EAB929-847F-401E-4163-DDF963DCDC62}"/>
              </a:ext>
            </a:extLst>
          </p:cNvPr>
          <p:cNvGrpSpPr/>
          <p:nvPr/>
        </p:nvGrpSpPr>
        <p:grpSpPr>
          <a:xfrm>
            <a:off x="1162769" y="3160875"/>
            <a:ext cx="7010764" cy="1021006"/>
            <a:chOff x="1162769" y="3507725"/>
            <a:chExt cx="7010764" cy="102100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B61D718-1042-56B4-4F99-605AD30F833F}"/>
                </a:ext>
              </a:extLst>
            </p:cNvPr>
            <p:cNvSpPr txBox="1"/>
            <p:nvPr/>
          </p:nvSpPr>
          <p:spPr>
            <a:xfrm>
              <a:off x="1162769" y="3507725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شَ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َرَةٌ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196700F-6325-90CD-DDE0-F6EE8B87972D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مْرٌ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312C90C-9190-9D7B-0795-FED2DFC9CD7F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ثَلْ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0689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B2AC01-5388-3F60-EECC-A531F331957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57BB06-2188-31E3-69A7-913521F9C61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7716FC9-BEB8-56CE-C4A7-E49F3F0A965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4B45AFF-E5AC-3F64-AA1E-DA5DABECEB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924EA0B-B0EA-1DCA-B95D-8318733E3F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F09433F-695D-1ED8-5EC0-8002012CB52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2B23DF1-A3CE-10CF-46AB-6D1674C188E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5DDC855-62BD-7DE8-53F5-8090047F25E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7F28111-48A3-9CB0-6C03-30F6CAA735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A2435A-368E-D237-FBC3-0092B6130BC9}"/>
              </a:ext>
            </a:extLst>
          </p:cNvPr>
          <p:cNvGrpSpPr/>
          <p:nvPr/>
        </p:nvGrpSpPr>
        <p:grpSpPr>
          <a:xfrm>
            <a:off x="986481" y="3103614"/>
            <a:ext cx="7722660" cy="1111012"/>
            <a:chOff x="986481" y="3450464"/>
            <a:chExt cx="7722660" cy="111101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DE9BE71-9DFF-09B8-D03D-70D5FA2C3B26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بَ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26C0A89-25A6-A575-CEBD-46EEBE120CF3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مِصْبا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19B23EF-098E-7247-1F73-18680AE1B0DE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حِ</a:t>
              </a:r>
              <a:r>
                <a:rPr lang="ar-MA" sz="6000" dirty="0">
                  <a:solidFill>
                    <a:schemeClr val="tx2"/>
                  </a:solidFill>
                </a:rPr>
                <a:t>صانٌ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7685414-7E70-F3CE-1ED7-4A8DD1E2346E}"/>
              </a:ext>
            </a:extLst>
          </p:cNvPr>
          <p:cNvSpPr txBox="1"/>
          <p:nvPr/>
        </p:nvSpPr>
        <p:spPr>
          <a:xfrm>
            <a:off x="3712917" y="1395759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3A1CF3-5E04-A221-6C44-499F498A92D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، ثم تقرؤون كما فعلت 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EFB24B3-B9A0-EF0E-3FDB-C740047D40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08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0641D-8D0E-17A3-D3AA-6A24F99BF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748EAA2-9742-D14A-50F7-FFC508A2E4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E71FC8-EF91-6F3E-8843-86EBCBC8B94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FB13AB4-F4C5-EDDD-7CDF-B4ECD583C1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924D4C-146F-3C95-8326-F645087915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7055B90-0FAE-464E-E7D8-1A3B230C2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70C7B2B-23A7-0BBF-247D-9CDF114ED6A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E997C9-24DE-A374-F487-69D8D36EBF0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F6AB947-E5A3-618B-4CD5-4ED22FE1F5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52F242-4B27-17A7-E75F-E7242F4F908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B11CD2-3B88-BC05-245C-FAAECC4C5E3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219C67-97A6-5636-902D-0C78FC8E04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247F5D-AFE2-9D69-25EF-909AD6FAD5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A5EC8A-F2AF-93CB-EC7C-C0522DCA5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3BADD1-F050-6D6C-F9EF-FD36FA9BEA4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619166-775F-3B44-23D6-C3D2C85D41F3}"/>
              </a:ext>
            </a:extLst>
          </p:cNvPr>
          <p:cNvSpPr txBox="1"/>
          <p:nvPr/>
        </p:nvSpPr>
        <p:spPr>
          <a:xfrm>
            <a:off x="3691918" y="1275798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CD002D-29B1-CB31-953C-7CE4F26AB6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EF449B4-E47E-2CBC-4C4F-A183C3FBD20D}"/>
              </a:ext>
            </a:extLst>
          </p:cNvPr>
          <p:cNvGrpSpPr/>
          <p:nvPr/>
        </p:nvGrpSpPr>
        <p:grpSpPr>
          <a:xfrm>
            <a:off x="986481" y="3103614"/>
            <a:ext cx="7722660" cy="1111012"/>
            <a:chOff x="986481" y="3450464"/>
            <a:chExt cx="7722660" cy="1111012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1C747CC-E2CE-5F18-9632-85B8F9C12343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بَ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257D827-5F63-57D9-7884-A0BEBB30DBD8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مِصْبا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CCF70EC-C6B6-45F1-6B7B-32699045BE26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حِ</a:t>
              </a:r>
              <a:r>
                <a:rPr lang="ar-MA" sz="6000" dirty="0">
                  <a:solidFill>
                    <a:schemeClr val="tx2"/>
                  </a:solidFill>
                </a:rPr>
                <a:t>صانٌ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86871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ACB647-6FBA-0753-F200-5777FE65B6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2F8185-9E84-B63F-3700-6D1BC624623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4B23BC6-FE84-735D-1DC3-876440C015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D4AE8DB-F56E-14B0-0E40-2C6C436817F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2B32525-D4CC-44FD-D418-AF26EBC75F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E55A44D-E1F9-0EEA-6BAC-B0C88AC393A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250C21C-319C-4CC4-A10A-6A93F8B100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89082857-7EBB-E9FD-D861-C6AD41161F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6D9C7BE-F4EA-3DBA-B801-C8385518A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C9748B-B953-3D82-7D85-4339D1CCAB3D}"/>
              </a:ext>
            </a:extLst>
          </p:cNvPr>
          <p:cNvGrpSpPr/>
          <p:nvPr/>
        </p:nvGrpSpPr>
        <p:grpSpPr>
          <a:xfrm>
            <a:off x="795228" y="2925647"/>
            <a:ext cx="7817774" cy="1080147"/>
            <a:chOff x="931222" y="3417953"/>
            <a:chExt cx="7817774" cy="108014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013FF0E-AA69-67A2-2B23-CADD9283F3B8}"/>
                </a:ext>
              </a:extLst>
            </p:cNvPr>
            <p:cNvSpPr txBox="1"/>
            <p:nvPr/>
          </p:nvSpPr>
          <p:spPr>
            <a:xfrm>
              <a:off x="3639330" y="348243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بُ</a:t>
              </a:r>
              <a:r>
                <a:rPr lang="ar-MA" sz="6000" dirty="0">
                  <a:solidFill>
                    <a:srgbClr val="FF0000"/>
                  </a:solidFill>
                </a:rPr>
                <a:t>خا</a:t>
              </a:r>
              <a:r>
                <a:rPr lang="ar-MA" sz="6000" dirty="0">
                  <a:solidFill>
                    <a:schemeClr val="tx2"/>
                  </a:solidFill>
                </a:rPr>
                <a:t>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1A558E-2E5C-8F3E-64F9-8CBAF2B257E7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روفٌ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16BB9AD-A7CB-DB62-1959-788A7D828BC5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مَطْبَ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7AD1E4B-94F4-E5DF-8ADA-4FA1D980F045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684F9B-D762-3BBE-5B85-5D0AA0158776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، ثم تقرؤون كما فعلت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FD4B9E-75E1-5140-1631-A2D861E2F06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300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98D53-658A-E94C-E173-CF210400D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F9C610-4444-6A5E-199B-D65071F215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182D6BC-9B13-CBB8-68A1-124CCBEE20A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94FD27-F6B2-76F5-2411-1EFA2BB7A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676301-2EF4-3D36-5021-9CBA844A6E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FE4D00-8D09-C8AA-69CD-B6782637D83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B53BA43-9155-73CA-B29A-F910773CC06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D32556B-F4A3-FC22-E107-878C89BC20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2EA72ED-751D-9925-5743-6CB60E4E9B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9E896ED-3302-FD1F-82EC-5C5A1EAB18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1C871-B37B-8725-5BD2-AD083A28C1E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352442-1F22-DD6C-4CD2-9FAFCB50E6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BFBA68-7D99-3862-53B1-0DD4596066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696A6B-CAA8-E2AA-CDCD-78C771355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FE4121-711D-A81B-F831-C8E16F3EA954}"/>
              </a:ext>
            </a:extLst>
          </p:cNvPr>
          <p:cNvGrpSpPr/>
          <p:nvPr/>
        </p:nvGrpSpPr>
        <p:grpSpPr>
          <a:xfrm>
            <a:off x="931222" y="3071103"/>
            <a:ext cx="7817774" cy="1080147"/>
            <a:chOff x="931222" y="3417953"/>
            <a:chExt cx="7817774" cy="108014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21C615A-86F7-6C42-1AAE-7A7CAA524CFC}"/>
                </a:ext>
              </a:extLst>
            </p:cNvPr>
            <p:cNvSpPr txBox="1"/>
            <p:nvPr/>
          </p:nvSpPr>
          <p:spPr>
            <a:xfrm>
              <a:off x="3639330" y="348243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بُ</a:t>
              </a:r>
              <a:r>
                <a:rPr lang="ar-MA" sz="6000" dirty="0">
                  <a:solidFill>
                    <a:srgbClr val="FF0000"/>
                  </a:solidFill>
                </a:rPr>
                <a:t>خا</a:t>
              </a:r>
              <a:r>
                <a:rPr lang="ar-MA" sz="6000" dirty="0">
                  <a:solidFill>
                    <a:schemeClr val="tx2"/>
                  </a:solidFill>
                </a:rPr>
                <a:t>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E0D37D8-F401-2619-7C21-D31369922DD5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روفٌ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C6FCA66-C849-A375-044E-E5C188E436EE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مَطْبَ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F6B4A57-61D5-483B-72BD-35FD79EF0DC7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27DDC6-8A1F-E067-656D-12623B0C466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E83BD27-E90E-CEC6-A45F-A6307BE85DEC}"/>
              </a:ext>
            </a:extLst>
          </p:cNvPr>
          <p:cNvSpPr txBox="1"/>
          <p:nvPr/>
        </p:nvSpPr>
        <p:spPr>
          <a:xfrm>
            <a:off x="422071" y="38740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</p:spTree>
    <p:extLst>
      <p:ext uri="{BB962C8B-B14F-4D97-AF65-F5344CB8AC3E}">
        <p14:creationId xmlns:p14="http://schemas.microsoft.com/office/powerpoint/2010/main" val="31526864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900D-8AF8-6465-9A5B-A50C97E4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F5E559A-46FB-1E7B-7534-23B41FB84B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D585A2-6461-1D63-5CA9-7425C3BABC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3AED0BC-CB06-454D-E6E2-D66004B136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3DC7FA4-0565-2CDB-6506-BCDA77292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BE42497-1423-586C-6575-84695C1B9C5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3D5D836-2475-FA46-C881-2F23923B6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0AD44D2-13FC-F660-DC7D-5748CB15227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E69C99-1CD3-DE09-1AC4-47D7380E06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483FBCC-B28D-C4A1-5CA2-BD75D94DB69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9D828C-90BD-9651-ED2A-88B17D344A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31085FD-0723-AF71-CB7A-00EF55DA36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91119F0-E164-E09E-168F-013D2E091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895A84-2438-6FFD-4D93-33BD20AAC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45A176-F2C8-6B41-0EE9-5E8BCC597D08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للسبورة لقراءة الكلمات؟</a:t>
            </a:r>
          </a:p>
        </p:txBody>
      </p:sp>
      <p:pic>
        <p:nvPicPr>
          <p:cNvPr id="26" name="Graphique 25" descr="Étoile avec un remplissage uni">
            <a:extLst>
              <a:ext uri="{FF2B5EF4-FFF2-40B4-BE49-F238E27FC236}">
                <a16:creationId xmlns:a16="http://schemas.microsoft.com/office/drawing/2014/main" id="{2B7482F9-C017-0ABD-ABB7-8A390045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539" y="2483060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F5ACEE6-0912-6578-E4FB-1EB85F898A30}"/>
              </a:ext>
            </a:extLst>
          </p:cNvPr>
          <p:cNvSpPr txBox="1"/>
          <p:nvPr/>
        </p:nvSpPr>
        <p:spPr>
          <a:xfrm>
            <a:off x="1998770" y="3295391"/>
            <a:ext cx="1628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مَطْبَخٌ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AD377B6-D1D3-B93B-8747-300EAF20425A}"/>
              </a:ext>
            </a:extLst>
          </p:cNvPr>
          <p:cNvSpPr txBox="1"/>
          <p:nvPr/>
        </p:nvSpPr>
        <p:spPr>
          <a:xfrm>
            <a:off x="4371058" y="3295391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جُبْنٌ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968D07A-2967-EF49-A42A-D21FE8E9F467}"/>
              </a:ext>
            </a:extLst>
          </p:cNvPr>
          <p:cNvSpPr txBox="1"/>
          <p:nvPr/>
        </p:nvSpPr>
        <p:spPr>
          <a:xfrm>
            <a:off x="5514068" y="3318445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بَحْرٌ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2C6123C-3337-FC61-E8D0-01EAE611B5BB}"/>
              </a:ext>
            </a:extLst>
          </p:cNvPr>
          <p:cNvSpPr txBox="1"/>
          <p:nvPr/>
        </p:nvSpPr>
        <p:spPr>
          <a:xfrm>
            <a:off x="3230986" y="3266913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مِصْباحٌ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0E5062-1099-3258-6C81-D09B60958349}"/>
              </a:ext>
            </a:extLst>
          </p:cNvPr>
          <p:cNvGrpSpPr/>
          <p:nvPr/>
        </p:nvGrpSpPr>
        <p:grpSpPr>
          <a:xfrm>
            <a:off x="7171212" y="3318445"/>
            <a:ext cx="1151463" cy="830997"/>
            <a:chOff x="7171212" y="3318445"/>
            <a:chExt cx="1151463" cy="83099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30B306D-3B78-7A34-3010-BE401541708B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خَر</a:t>
              </a:r>
              <a:r>
                <a:rPr lang="ar-MA" sz="4800" dirty="0">
                  <a:solidFill>
                    <a:schemeClr val="tx2"/>
                  </a:solidFill>
                </a:rPr>
                <a:t>وفٌ</a:t>
              </a:r>
              <a:endParaRPr lang="fr-MA" sz="4800" dirty="0">
                <a:solidFill>
                  <a:schemeClr val="tx2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65650C6B-7735-5FC8-78DD-75334AB93329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E4F9DAB5-E32F-EC38-CE7B-0348B0857D51}"/>
              </a:ext>
            </a:extLst>
          </p:cNvPr>
          <p:cNvSpPr/>
          <p:nvPr/>
        </p:nvSpPr>
        <p:spPr>
          <a:xfrm>
            <a:off x="3427724" y="3335522"/>
            <a:ext cx="122488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E912A3E-81BA-8F3A-673B-9CCCF6BABC43}"/>
              </a:ext>
            </a:extLst>
          </p:cNvPr>
          <p:cNvSpPr/>
          <p:nvPr/>
        </p:nvSpPr>
        <p:spPr>
          <a:xfrm>
            <a:off x="4798954" y="3350010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B3672942-ADA4-F5D6-CB69-CB56944B34F2}"/>
              </a:ext>
            </a:extLst>
          </p:cNvPr>
          <p:cNvSpPr/>
          <p:nvPr/>
        </p:nvSpPr>
        <p:spPr>
          <a:xfrm>
            <a:off x="5999115" y="3379617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D4A0E0-7CE6-B15F-CD61-03C2938A66E9}"/>
              </a:ext>
            </a:extLst>
          </p:cNvPr>
          <p:cNvGrpSpPr/>
          <p:nvPr/>
        </p:nvGrpSpPr>
        <p:grpSpPr>
          <a:xfrm>
            <a:off x="638223" y="3307037"/>
            <a:ext cx="1700506" cy="842644"/>
            <a:chOff x="638223" y="3307037"/>
            <a:chExt cx="1700506" cy="84264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A4443F4-8504-3CA5-9486-902D48E74E55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dirty="0">
                  <a:solidFill>
                    <a:schemeClr val="tx2"/>
                  </a:solidFill>
                </a:rPr>
                <a:t>جَمْر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ٌ</a:t>
              </a:r>
              <a:endPara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D14F00CB-974A-4A87-F4B4-6525A1D8E26B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97848133-5836-3AFC-DE4D-79BC46FAAE57}"/>
              </a:ext>
            </a:extLst>
          </p:cNvPr>
          <p:cNvSpPr/>
          <p:nvPr/>
        </p:nvSpPr>
        <p:spPr>
          <a:xfrm>
            <a:off x="2311287" y="3345651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288085-AD79-EFD0-AB42-B9985F3F5E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445" y="33355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469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29188-C125-995B-D34E-0B9E6F409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187C451-4A19-02C6-1171-186FCC051D7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E6DE31-F151-ACC9-15AF-BC745A56313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790249A-6983-79DA-C9FD-288D6D7260F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99B0C1B-27EB-E91B-BB10-97DD788B7D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04225D-1DD8-523C-8B71-8F62FD13DCD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0ED79E-58D5-6286-27F0-BD0008520C5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CF7482-D0C5-83AD-43E0-F27F567C516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C569B2A-E288-96FA-5674-933A9994820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A590952-543F-7DD3-2308-35B482FA92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0598B5-8EB5-F100-AEF2-8C5B96700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99424B-CBCB-4D50-7A5F-5FCE9851B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6D447B-7551-72EA-38FD-F192F5813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1B7E0B-499B-41ED-C267-31BD56CD5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452564" y="45816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تلميذ يقرأ لزميله.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3D8895B-D979-D383-51E2-62C0718D9302}"/>
              </a:ext>
            </a:extLst>
          </p:cNvPr>
          <p:cNvSpPr txBox="1"/>
          <p:nvPr/>
        </p:nvSpPr>
        <p:spPr>
          <a:xfrm>
            <a:off x="6941481" y="3262046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تاجٌ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9E5ACA4-B9B7-84E8-E83E-5977373BE829}"/>
              </a:ext>
            </a:extLst>
          </p:cNvPr>
          <p:cNvSpPr txBox="1"/>
          <p:nvPr/>
        </p:nvSpPr>
        <p:spPr>
          <a:xfrm>
            <a:off x="5658173" y="330022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مَسْجِدٌ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34603A1-0EF7-E4EE-EF4A-5FC3F57232E4}"/>
              </a:ext>
            </a:extLst>
          </p:cNvPr>
          <p:cNvSpPr txBox="1"/>
          <p:nvPr/>
        </p:nvSpPr>
        <p:spPr>
          <a:xfrm>
            <a:off x="4403947" y="329806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جُرْحٌ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51DBA2C-872B-49E1-C19D-AC70D9D0AAF3}"/>
              </a:ext>
            </a:extLst>
          </p:cNvPr>
          <p:cNvSpPr txBox="1"/>
          <p:nvPr/>
        </p:nvSpPr>
        <p:spPr>
          <a:xfrm>
            <a:off x="570270" y="3314928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8C02390-834B-A82C-0532-A05DFAEFC9EB}"/>
              </a:ext>
            </a:extLst>
          </p:cNvPr>
          <p:cNvSpPr txBox="1"/>
          <p:nvPr/>
        </p:nvSpPr>
        <p:spPr>
          <a:xfrm>
            <a:off x="1827530" y="325970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خَليجٌ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5A2CA04-EF64-85BE-302F-E23B6DDBFFEE}"/>
              </a:ext>
            </a:extLst>
          </p:cNvPr>
          <p:cNvSpPr txBox="1"/>
          <p:nvPr/>
        </p:nvSpPr>
        <p:spPr>
          <a:xfrm>
            <a:off x="3072158" y="327888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خَجِلَ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2" name="Graphique 51" descr="Étoile avec un remplissage uni">
            <a:extLst>
              <a:ext uri="{FF2B5EF4-FFF2-40B4-BE49-F238E27FC236}">
                <a16:creationId xmlns:a16="http://schemas.microsoft.com/office/drawing/2014/main" id="{E39BAA06-77BB-3A70-709E-F641282D1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270" y="2428124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3" name="Graphique 52" descr="Étoile avec un remplissage uni">
            <a:extLst>
              <a:ext uri="{FF2B5EF4-FFF2-40B4-BE49-F238E27FC236}">
                <a16:creationId xmlns:a16="http://schemas.microsoft.com/office/drawing/2014/main" id="{B6A9FB02-7CB9-CB19-E5BD-3D50872BB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6423" y="2428124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F12F10FF-6EC8-F73F-A03A-A1F252245978}"/>
              </a:ext>
            </a:extLst>
          </p:cNvPr>
          <p:cNvSpPr/>
          <p:nvPr/>
        </p:nvSpPr>
        <p:spPr>
          <a:xfrm>
            <a:off x="7225612" y="3373875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940E4EF9-4EB1-2DA6-D35C-16145C7922DF}"/>
              </a:ext>
            </a:extLst>
          </p:cNvPr>
          <p:cNvSpPr/>
          <p:nvPr/>
        </p:nvSpPr>
        <p:spPr>
          <a:xfrm>
            <a:off x="893045" y="3373875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7889B5C1-E29C-B7C4-778B-2C607465A371}"/>
              </a:ext>
            </a:extLst>
          </p:cNvPr>
          <p:cNvSpPr/>
          <p:nvPr/>
        </p:nvSpPr>
        <p:spPr>
          <a:xfrm>
            <a:off x="2166840" y="3357709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57C9BC66-B42A-AD32-7BC1-7DA3C9F29F2A}"/>
              </a:ext>
            </a:extLst>
          </p:cNvPr>
          <p:cNvSpPr/>
          <p:nvPr/>
        </p:nvSpPr>
        <p:spPr>
          <a:xfrm>
            <a:off x="3429533" y="3351267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9788340A-9E61-032A-91AD-E2F635EFDF32}"/>
              </a:ext>
            </a:extLst>
          </p:cNvPr>
          <p:cNvSpPr/>
          <p:nvPr/>
        </p:nvSpPr>
        <p:spPr>
          <a:xfrm>
            <a:off x="4689124" y="3373876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3E8D3FCC-A9B6-A762-78BC-F61EC157C272}"/>
              </a:ext>
            </a:extLst>
          </p:cNvPr>
          <p:cNvSpPr/>
          <p:nvPr/>
        </p:nvSpPr>
        <p:spPr>
          <a:xfrm>
            <a:off x="5951817" y="3357709"/>
            <a:ext cx="1072329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55202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585781" y="4387969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</a:t>
            </a:r>
          </a:p>
        </p:txBody>
      </p:sp>
    </p:spTree>
    <p:extLst>
      <p:ext uri="{BB962C8B-B14F-4D97-AF65-F5344CB8AC3E}">
        <p14:creationId xmlns:p14="http://schemas.microsoft.com/office/powerpoint/2010/main" val="1779273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DB8A12-62BE-AADF-8D1F-EE64FD0A85D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كلمات بسرعة.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B5386F-5C70-98E3-D6F0-3DCA085DD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81" y="1746602"/>
            <a:ext cx="4748037" cy="3630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6B1592-A627-4889-023E-309141C4A92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1690F58-862D-D1C7-5EB4-A40C74C3FCD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40DCD68-F1B0-46BF-0446-C77716D8B2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F8BA5F9-77FA-C056-EC9D-9BB325D45E9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E3823C4-2FE2-3196-A57B-D4663F68C7D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EA77E5F-3699-7A9C-44B9-073D7D3D52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0D7A477-9F0E-D3FE-F087-DD9A79BF8C5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81F8587-079E-4F31-3137-835B5A75283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96824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2CC05E-9FCA-CDD3-B3BF-2E1B9820186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</a:t>
            </a:r>
            <a:r>
              <a:rPr lang="ar-DZ" sz="2000" b="1" dirty="0">
                <a:solidFill>
                  <a:srgbClr val="A5A5A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DZ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اتجاهات مختلفة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1922CA1-B798-B020-625F-EA9312BEBABB}"/>
              </a:ext>
            </a:extLst>
          </p:cNvPr>
          <p:cNvGrpSpPr/>
          <p:nvPr/>
        </p:nvGrpSpPr>
        <p:grpSpPr>
          <a:xfrm>
            <a:off x="901442" y="2279861"/>
            <a:ext cx="7341113" cy="2653409"/>
            <a:chOff x="1085855" y="1757458"/>
            <a:chExt cx="7341113" cy="265340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ADECC8D-B084-527E-B50E-24CD2A64A9B8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أَمامَ</a:t>
              </a:r>
              <a:endParaRPr lang="fr-MA" sz="3600" dirty="0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545160D-C6B3-6F62-F596-F3E2CACEB008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2744552-B7FB-68B9-B163-E677CF258A38}"/>
                </a:ext>
              </a:extLst>
            </p:cNvPr>
            <p:cNvSpPr/>
            <p:nvPr/>
          </p:nvSpPr>
          <p:spPr>
            <a:xfrm>
              <a:off x="6378212" y="3612602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مِنّي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E0FA77F-F580-C6EB-B215-95AB86F2AE7F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لَمّا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066D67D-3B4E-68D8-D11B-ECC932C7A361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ثُمَّ</a:t>
              </a:r>
              <a:endParaRPr lang="fr-MA" sz="36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F611A38-4515-F01D-05A5-81FE074E30DB}"/>
                </a:ext>
              </a:extLst>
            </p:cNvPr>
            <p:cNvSpPr/>
            <p:nvPr/>
          </p:nvSpPr>
          <p:spPr>
            <a:xfrm>
              <a:off x="1768773" y="3610521"/>
              <a:ext cx="2184603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اَلْإِلِكْتْرونِيَّةُ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192F7B6-B545-2764-63E7-9F22E21C1B96}"/>
                </a:ext>
              </a:extLst>
            </p:cNvPr>
            <p:cNvSpPr/>
            <p:nvPr/>
          </p:nvSpPr>
          <p:spPr>
            <a:xfrm>
              <a:off x="4492298" y="3610521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إِلَيْكِ</a:t>
              </a:r>
              <a:endParaRPr lang="fr-MA" sz="360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62EB67-8BFE-BD05-D8E4-D18980E0CD2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5FB5FA6-6332-11B3-42C7-B4CD3B3B61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15DA27-E9B4-B0B2-93F0-19066E3E95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D3FE049-786B-3995-E5D5-FD9468692A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5E0123-EB62-F881-F524-36884973296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10C5575-49AB-83CA-0AE9-273C63640C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28C33EA-2D9B-42BF-2D5E-40EA8BA18B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15734B0-9E80-5F21-84F9-9802D8B6927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0A292BB-8150-7577-2F8A-4C19FBEBB5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" y="319507"/>
            <a:ext cx="827697" cy="82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3148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7B309-BB4F-D22C-E3DB-17A2E1BD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281E0FD-3634-2D45-6413-B13A4A84738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AE8871-2176-95A5-D59A-025E23501FF5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469D65-F0EB-E5AE-4D3A-7E812866C4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467053-8454-C5BD-E375-336EA8354FE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B1CBAF-24B7-ED17-82F6-2A3148AE3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B8E99A-7250-C3F9-99F2-482E06A58E6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نقرأ معاً.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69278A7-A4FF-6E4F-686F-F4BF86D09988}"/>
              </a:ext>
            </a:extLst>
          </p:cNvPr>
          <p:cNvGrpSpPr/>
          <p:nvPr/>
        </p:nvGrpSpPr>
        <p:grpSpPr>
          <a:xfrm>
            <a:off x="821741" y="2993813"/>
            <a:ext cx="7341113" cy="865771"/>
            <a:chOff x="1085855" y="1757458"/>
            <a:chExt cx="7341113" cy="865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8A06A21-9D10-87F5-1887-3DDE090C78C3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أَمامَ</a:t>
              </a:r>
              <a:endParaRPr lang="fr-MA" sz="3600" dirty="0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A676652-B02C-8324-1F75-0931E09120DA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6A6ADE7-6062-67C5-6B4C-FAA3E3151185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لَمّا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A4C14F5-709D-97AE-821A-740C9CA33483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ثُمَّ</a:t>
              </a:r>
              <a:endParaRPr lang="fr-MA" sz="360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647979-66DE-8625-D994-F3DAD7C1E69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58921EE-9BE8-253A-24FD-3DFEA34141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EB54C88-C1C9-57DF-7AC1-2EDD6BCBCB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3FB5B1F-E281-7DC1-E712-8E91AD0D2E1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99A28F9-3368-A3E2-F9CD-3700FCD976C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2E19690-9101-DBFA-218F-06E7A8619C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92D2AE3-1603-B9E3-6922-CC563096F5A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D6A4D3F-402A-E71F-302A-D9928D009E4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29E7CF4-2684-1262-EEE6-5F09E9F58B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288" y="463746"/>
            <a:ext cx="801992" cy="6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614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2E1E7-7084-4F7A-85C3-7BD9815D9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D72B7EC-6130-CBB0-B113-A958AA0B5B1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4F39D5-C732-5132-9E62-6B1F9A335563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CB6649-E684-F3C5-B7C1-EDC85E16E92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318A0F-4CC8-7186-D4B4-2D2F338725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D4D97-C222-8660-9DBC-E6AD03B75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F67BA0-7D9F-2415-2BBE-0DABB48A1BD4}"/>
              </a:ext>
            </a:extLst>
          </p:cNvPr>
          <p:cNvSpPr txBox="1"/>
          <p:nvPr/>
        </p:nvSpPr>
        <p:spPr>
          <a:xfrm>
            <a:off x="422071" y="46374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نقرأ معاً.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7E46B09-E946-6CA8-7342-38E82AAB3A03}"/>
              </a:ext>
            </a:extLst>
          </p:cNvPr>
          <p:cNvGrpSpPr/>
          <p:nvPr/>
        </p:nvGrpSpPr>
        <p:grpSpPr>
          <a:xfrm>
            <a:off x="1504660" y="3028827"/>
            <a:ext cx="5975276" cy="800346"/>
            <a:chOff x="1768773" y="3610521"/>
            <a:chExt cx="5975276" cy="80034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AD82EEE-7D18-A87E-C66A-DAE2054C9EB7}"/>
                </a:ext>
              </a:extLst>
            </p:cNvPr>
            <p:cNvSpPr/>
            <p:nvPr/>
          </p:nvSpPr>
          <p:spPr>
            <a:xfrm>
              <a:off x="6378212" y="3612602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مِنّي</a:t>
              </a:r>
              <a:endParaRPr lang="fr-MA" sz="36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95CA21C-CF2E-67D4-FD9A-FD2834966EE5}"/>
                </a:ext>
              </a:extLst>
            </p:cNvPr>
            <p:cNvSpPr/>
            <p:nvPr/>
          </p:nvSpPr>
          <p:spPr>
            <a:xfrm>
              <a:off x="1768773" y="3610521"/>
              <a:ext cx="2184603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اَلْإِلِكْتْرونِيَّةُ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6E73C82-C39A-62F1-C901-03964715316C}"/>
                </a:ext>
              </a:extLst>
            </p:cNvPr>
            <p:cNvSpPr/>
            <p:nvPr/>
          </p:nvSpPr>
          <p:spPr>
            <a:xfrm>
              <a:off x="4492298" y="3610521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إِلَيْكِ</a:t>
              </a:r>
              <a:endParaRPr lang="fr-MA" sz="360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B38A013-061B-1F20-F2E5-275C9EBA347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E131724-A7F9-E1CD-62CF-7E0F797DC3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F980B00-805A-D78B-D9AC-44264109B5C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4B9CD0D-8C96-1717-A435-C0D77B2788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2791198-2771-A92D-28FB-62CB6AA4CDE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D61DACD-ADAC-A610-1673-4D6C2ED669A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FF6EFE-6B25-8494-9501-2F29A7D275E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EF86CAE-7F4A-8227-9349-94977D6BD40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4BD1A7F-6BFB-0CB7-E40E-A1A331FDAD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288" y="463746"/>
            <a:ext cx="801992" cy="6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636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639512-2817-40B8-F4A6-FB8BF85BBC9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4979D8-7425-11B2-E59F-605B405DF62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سيقرأ كل واحد منكم لزميله.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F037AB5-16F1-260F-8DCD-61EE32BCB774}"/>
              </a:ext>
            </a:extLst>
          </p:cNvPr>
          <p:cNvGrpSpPr/>
          <p:nvPr/>
        </p:nvGrpSpPr>
        <p:grpSpPr>
          <a:xfrm>
            <a:off x="901442" y="2279861"/>
            <a:ext cx="7341113" cy="2653409"/>
            <a:chOff x="1085855" y="1757458"/>
            <a:chExt cx="7341113" cy="265340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CCACE86-2341-02D1-A672-05DB0A580933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أَمامَ</a:t>
              </a:r>
              <a:endParaRPr lang="fr-MA" sz="3600" dirty="0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9183DFC-EAB4-07E4-A3F2-4A50E665BD34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4838D6F-DDFA-A8C6-0663-FB11580216D3}"/>
                </a:ext>
              </a:extLst>
            </p:cNvPr>
            <p:cNvSpPr/>
            <p:nvPr/>
          </p:nvSpPr>
          <p:spPr>
            <a:xfrm>
              <a:off x="6378212" y="3612602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مِنّي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EA615B7-5DFB-F7BC-247E-D171A319ED22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لَمّا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BC0A0E9-7450-10B5-3784-6573179C8537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ثُمَّ</a:t>
              </a:r>
              <a:endParaRPr lang="fr-MA" sz="36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30012B-BE28-7371-6207-9953E8311669}"/>
                </a:ext>
              </a:extLst>
            </p:cNvPr>
            <p:cNvSpPr/>
            <p:nvPr/>
          </p:nvSpPr>
          <p:spPr>
            <a:xfrm>
              <a:off x="1768773" y="3610521"/>
              <a:ext cx="2184603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اَلْإِلِكْتْرونِيَّةُ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4EB2FE8-3A29-3EDA-C01B-3E606CC9CB7A}"/>
                </a:ext>
              </a:extLst>
            </p:cNvPr>
            <p:cNvSpPr/>
            <p:nvPr/>
          </p:nvSpPr>
          <p:spPr>
            <a:xfrm>
              <a:off x="4492298" y="3610521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إِلَيْكِ</a:t>
              </a:r>
              <a:endParaRPr lang="fr-MA" sz="360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A95EB52-5262-F4F2-5ACE-04BEB0C079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A05BAFF-782A-51F3-053E-2CAE31E37A6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961F2FA-0775-3F43-72B0-FE101CBE2F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22E8CB9-6177-347D-D6C3-E0AF371E972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BE7C262-5232-603A-14DC-6CCD56BCF91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1F18241-5DC8-2F20-8FD9-2A380FD0E4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D88D58A-44A7-28F6-E848-2C78FF5916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89644F-5005-A3C4-8ED5-5D003B765D3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B1C4-3611-F57A-A7D9-A8EF6D28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131D62-E1BE-7EDD-FFDB-9F63512BCEC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19A9BD-C38F-6C59-9466-F71815945DE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E6C0F2-A063-F8A6-BE48-692812E5D9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067353-55DB-B210-5414-B3D058CAF1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7642BB-A44B-5AC3-BFE9-4A3063C5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CEA77DD9-A116-4B65-751D-68876714553E}"/>
              </a:ext>
            </a:extLst>
          </p:cNvPr>
          <p:cNvGrpSpPr/>
          <p:nvPr/>
        </p:nvGrpSpPr>
        <p:grpSpPr>
          <a:xfrm>
            <a:off x="901442" y="2279861"/>
            <a:ext cx="7341113" cy="2653409"/>
            <a:chOff x="1085855" y="1757458"/>
            <a:chExt cx="7341113" cy="265340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CB3F80-53B5-6DDC-4098-E8793FE2C184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أَمامَ</a:t>
              </a:r>
              <a:endParaRPr lang="fr-MA" sz="3600" dirty="0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5D98F2-647A-4C6B-B892-B7CB5FFB84FA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F0FFE23-4BB1-4A1B-944C-3389BFEB52AD}"/>
                </a:ext>
              </a:extLst>
            </p:cNvPr>
            <p:cNvSpPr/>
            <p:nvPr/>
          </p:nvSpPr>
          <p:spPr>
            <a:xfrm>
              <a:off x="6378212" y="3612602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مِنّي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978D787-D3A1-A3AB-DA30-BEE4B3D419D9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لَمّا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B9720E6-0AD2-E659-0B0E-F46719762B59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ثُمَّ</a:t>
              </a:r>
              <a:endParaRPr lang="fr-MA" sz="36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152E3C-4287-6C7C-0837-0DFEB7421B4F}"/>
                </a:ext>
              </a:extLst>
            </p:cNvPr>
            <p:cNvSpPr/>
            <p:nvPr/>
          </p:nvSpPr>
          <p:spPr>
            <a:xfrm>
              <a:off x="1768773" y="3610521"/>
              <a:ext cx="2184603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اَلْإِلِكْتْرونِيَّةُ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521C114-AA70-324C-7034-EC1DE58960D1}"/>
                </a:ext>
              </a:extLst>
            </p:cNvPr>
            <p:cNvSpPr/>
            <p:nvPr/>
          </p:nvSpPr>
          <p:spPr>
            <a:xfrm>
              <a:off x="4492298" y="3610521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إِلَيْكِ</a:t>
              </a:r>
              <a:endParaRPr lang="fr-MA" sz="3600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99DC20-BCBB-DF06-1616-719EB9E2B546}"/>
              </a:ext>
            </a:extLst>
          </p:cNvPr>
          <p:cNvSpPr txBox="1"/>
          <p:nvPr/>
        </p:nvSpPr>
        <p:spPr>
          <a:xfrm>
            <a:off x="3601594" y="4670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لسبورة ليقرأ؟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BF97-5CAE-A4D6-485B-FA002122F8C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9FE913B-2DE9-423D-2CC1-1B2ADC086EB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7FE6EE1-8E32-1778-35DC-BBF931E178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AC6406-2B50-C41E-2901-4CF117B875B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DDB9C7A-ACC8-0D97-3C0C-3047F2E2F33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288CDB7-ABF0-E530-F301-9B33E9693B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2CF9535-0FA0-5096-52AE-ECA71D3E65E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DF744E-BF24-C1CD-BBF3-19E56839F66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74469A6-975B-CAC3-EF34-915146F9EB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1450" y="384062"/>
            <a:ext cx="1097912" cy="73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498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6BB12-88DD-E417-DBBE-91A855FE5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937D073E-2E6E-AFB5-D4E3-E798249025A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BE35963-EC5A-7337-F882-2A5ADB910E9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2A88F81-AF6B-684E-6C51-F2B7181A2C2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75DFB4B5-F0C7-3B48-5283-16A7D9BE35DC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AC81C06-E86C-B2CF-959C-CC67DB28575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6AF673E-C6DF-0D80-C364-55F9B8AC45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53A333E-FBF4-5D67-BB29-03CFD3F4EB0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D15B362-4861-362C-4D7E-256F685033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715438-796F-2A30-3B1E-A7A07BFCD50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C56F87A7-D586-E74F-6F7C-E7F42C0DB8B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D032C2F-B086-CFE7-D51F-CCB3464AA0F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9894627-3EDA-75DD-985C-5897CBC82FB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5EB8C9D3-CCD6-9A09-29E5-72A988A32AB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F314D965-293B-5D6C-CF77-B04913656B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867476F-63F7-938C-3AAA-7DE542EA4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0C5AD648-CB63-95AC-7209-D780080B034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3C75964-57C7-2573-CABF-8B4AB5469E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0141481-CC6F-5474-7BAF-08281CA950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9CC7206-91AA-D83E-3FF8-99EF6E5DBD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1B24D8F-2890-9D74-17F5-C7C7FE95B9E8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187B2104-C1E3-CFDB-7C73-83D0CB8E41E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3EB170E-2E00-4C48-82C1-1DF0AB4170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1095271-431D-6B81-97D0-E39A34C6D9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775F68D-1503-2149-D6E4-F66C740729C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49F860A5-96B6-5878-F3E0-79494FA2D3F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D7C5788-148D-C9E7-3F27-ECC6BFEC2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ECD9AEE-311C-4ABC-09B6-B63BA73371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F761C09-8E9C-D06A-0A16-62448F952CA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9690745E-6873-1A64-60EE-90AAFA501F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0B60143-2F17-4CAE-79C3-1EEF88A4CCA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D2ED25DD-6330-660C-AE11-3D5628C9C5A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89BA207-6E17-EBDD-7E1A-B9D0C783683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B7C88CF-63ED-540E-83BD-CC0E1998774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5CDE17F-1A02-43AF-9A4E-6DE8699F107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20E20CE-0682-7929-FEC8-AD53CB176A7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EF42210-DBC1-0E3E-94EA-1FE6D28ECAAB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26FA79E-6732-830D-4D23-ABED8D34629F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CCD3BA7-0F37-475D-62F4-5F806F30018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2A9849D-CA24-51BC-A354-D9A026F0F4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73D5C47-83C5-064F-F0A4-17AFF9ABBF7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40A4D0F9-FC81-C433-1794-44EB89449C5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EC1737A-9E12-7CDF-75BC-C3B13037B3BE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224C166-F280-7FA2-ED0B-96BAD717AC95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6440F67-7EE6-4A95-DCF1-8123DBD965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3E9F741E-E868-0A60-EEFC-0DE1B4C690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3781AFC-75AA-199C-104E-EA22BC7A7B9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442B557-83BE-E4EB-7C5D-A9F6D6B3BC8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B05A250-07E8-F976-2494-78B7C57524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0D5C3B4A-C7FA-A256-1F68-E075E73A18C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FBB19D4-FBE3-8057-049B-C35E9EE8F22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9D5A6FB-5829-E988-052B-8338C472A17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9BEA481-39C9-0C85-73D3-9D0BEFB0C7C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5E8F59F-5178-1E67-3C38-337EB77714C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CDA280A-A975-C1C0-E2F3-9CC7B226D965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6F25BBF-18F6-D9CA-BFE2-7186FCF284B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2CD470-2AED-2800-43F1-5B7B1ADD224C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D7AE622-1DF6-56AB-E1D3-132C18EAE2E4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4076E18-D0D9-1DD2-CD38-C1E22F763F02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</a:t>
              </a:r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AC273EE-28D6-441D-7C80-0F6CC443F13A}"/>
              </a:ext>
            </a:extLst>
          </p:cNvPr>
          <p:cNvSpPr txBox="1"/>
          <p:nvPr/>
        </p:nvSpPr>
        <p:spPr>
          <a:xfrm>
            <a:off x="585781" y="438796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</a:t>
            </a:r>
          </a:p>
        </p:txBody>
      </p:sp>
    </p:spTree>
    <p:extLst>
      <p:ext uri="{BB962C8B-B14F-4D97-AF65-F5344CB8AC3E}">
        <p14:creationId xmlns:p14="http://schemas.microsoft.com/office/powerpoint/2010/main" val="24800975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3C66-8227-FF47-E86F-B9DC1B80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2B95E8-8FB5-C284-9815-B473B420840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AFE7E-01B2-6120-C06E-228211A6F48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D45D3-5AD0-C6D4-309D-2EA52273DA3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94C65-0B81-358F-5921-2DBAE4FD4A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C59D67-93FB-8217-EA77-48C3FC06E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056E36-109E-D16B-A598-1E595104C1EC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حكاية "الخزانة المنسية". اليوم سنقرؤها.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B29B74-7AC0-032F-BB4D-97484FA611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97BCFD-8F81-4917-8A6E-4FF5130B5E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FEC5D2-FA85-0284-70AD-EEE308F582A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47A9C73-C82E-AF91-1BA1-063B0F52DDC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765A97-D2AA-E2D8-5D4F-BC5D9946ADC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C649184-979E-45C7-72AA-60AF19A9E22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1AA39EA-A334-D2E2-AAD5-EA5739D8703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B27738-8FF2-79BB-2735-D20C7DC99E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4F78BC2-0F26-2306-7F94-9289D8B27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89724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E3094E-1C66-D2CC-E585-2C99C5FF6DEB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ص2.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CA3276-8E07-6352-8C1E-26936AD10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501" y="1426876"/>
            <a:ext cx="3015001" cy="4045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CC2928-856A-9F50-2F74-9A78CA048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8665" y="2778420"/>
            <a:ext cx="2651095" cy="3386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FEB4E53-4D4E-EFE8-788D-477B42C19F0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53AEC19-3519-BDC5-53A4-0DD0AFE6262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17C1773-23B5-194D-FB64-C35A7B8AC39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120EF2B-AC2E-7FF4-E5F7-CCBF49F993E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4F47204-9A9F-F0F8-A392-9E2F69E32F5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8D80D20-9B27-1F17-1AEC-2B31B543D6C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195E44F-6563-77AE-D8A2-A4D6DF2FEF9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70E7B2D-F1DB-3924-D2B2-49D58F43C68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8763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FF355A-3EBA-3DB0-B54F-3BBE47700E8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5DEC6F-059F-3B5C-8EE7-1BDAF48FC43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949E639-6962-479F-425B-CDED291009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4E0A61B-254E-B214-C356-12666DE51E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3F0CF86-A980-025C-0174-08F86E4AD2F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C7EE974-A6CF-F8A9-9E71-0976C822B6F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58E8C04-4303-F8C1-D6A3-B89E9681894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E021A66-4205-333E-EEFE-0315BFE4E3E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033DA57-9889-8686-E9C4-287412FE579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DA7607F2-A914-C3D9-FA13-F40BE7B64C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ْخِزانَةُ</a:t>
            </a:r>
            <a:r>
              <a:rPr lang="ar-MA" sz="4000" b="1" dirty="0">
                <a:solidFill>
                  <a:schemeClr val="tx2"/>
                </a:solidFill>
              </a:rPr>
              <a:t>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ﭐلْمَنْسِيَّةُ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3588E08-1FE4-67C5-A834-96A44557739F}"/>
              </a:ext>
            </a:extLst>
          </p:cNvPr>
          <p:cNvGrpSpPr/>
          <p:nvPr/>
        </p:nvGrpSpPr>
        <p:grpSpPr>
          <a:xfrm>
            <a:off x="616442" y="2082515"/>
            <a:ext cx="7928646" cy="4439292"/>
            <a:chOff x="616442" y="2023653"/>
            <a:chExt cx="7928646" cy="4439292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550FEFA-8B46-7BB3-F3C0-E196786ED334}"/>
                </a:ext>
              </a:extLst>
            </p:cNvPr>
            <p:cNvSpPr txBox="1"/>
            <p:nvPr/>
          </p:nvSpPr>
          <p:spPr>
            <a:xfrm>
              <a:off x="616442" y="2023653"/>
              <a:ext cx="7928646" cy="443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غُرْفَتِها ، أَطالَتْ سَلْمى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ٱلْجُلوسَ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أَمامَ لَوْحَتِها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ٱلْإِلِكتْرونِيَّةِ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وَٱنْشَغَلَتْ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بِأَلْعابِها. نادَت</a:t>
              </a:r>
              <a:r>
                <a:rPr lang="ar-M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ها أُمُّها: " لَقَدْ حانَ وَقْتُ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ٱلنَّوْمِ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يا بُنَيَّتي ! " تَرَكَتْ سَلْمى لَوْحَتَها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وَٱسْتَلْقَتْ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سَريرِها. وَما كادَتْ تُغْمِضُ عَيْنَيْها حَتّى سَمِعَتْ صَوْتاً يُناديها : سَلْمى ، أَنا خِزَانَةُ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اِشْتَقْتُ إِلَيْكِ . اِبْتَسَمَتْ وَقالَتْ : " وَماذا تُريدينَ مِنّي ؟ </a:t>
              </a:r>
              <a:endParaRPr lang="f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2F547C87-D82A-D4AD-C384-192CAC9545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8323" y="2762865"/>
              <a:ext cx="55060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D7C28F80-2DCC-98FA-23E8-46D8ABAA01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7458" y="2762865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92617F5F-819B-BC4E-756E-BCC8EC829F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2814" y="3512575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AFBB7F54-4BE9-31DF-D85A-6FB319C01AC4}"/>
                </a:ext>
              </a:extLst>
            </p:cNvPr>
            <p:cNvCxnSpPr/>
            <p:nvPr/>
          </p:nvCxnSpPr>
          <p:spPr>
            <a:xfrm flipH="1">
              <a:off x="4971147" y="3441291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D4076141-CECC-4B3B-3EC7-B8840D0A6162}"/>
                </a:ext>
              </a:extLst>
            </p:cNvPr>
            <p:cNvCxnSpPr/>
            <p:nvPr/>
          </p:nvCxnSpPr>
          <p:spPr>
            <a:xfrm flipH="1">
              <a:off x="6774989" y="3512575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4AE5659A-6188-F46C-D17B-3B2C936FD8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9659" y="4144297"/>
              <a:ext cx="88258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1D299B2B-F22B-CE98-B0D0-4EFB33A58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5652" y="4242619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26481B5C-2801-9DAA-51EF-340970046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0723" y="4962833"/>
              <a:ext cx="36576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640742D9-C467-E282-B6C2-DDCB51F44D44}"/>
                </a:ext>
              </a:extLst>
            </p:cNvPr>
            <p:cNvCxnSpPr/>
            <p:nvPr/>
          </p:nvCxnSpPr>
          <p:spPr>
            <a:xfrm flipH="1">
              <a:off x="987053" y="4948085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95C82154-B02C-0328-A6F2-D36222CC33AD}"/>
                </a:ext>
              </a:extLst>
            </p:cNvPr>
            <p:cNvCxnSpPr/>
            <p:nvPr/>
          </p:nvCxnSpPr>
          <p:spPr>
            <a:xfrm flipH="1">
              <a:off x="572714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68603129-CE48-199F-0C59-AAE344505814}"/>
                </a:ext>
              </a:extLst>
            </p:cNvPr>
            <p:cNvCxnSpPr/>
            <p:nvPr/>
          </p:nvCxnSpPr>
          <p:spPr>
            <a:xfrm flipH="1">
              <a:off x="357113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CEB9416B-0289-C7E0-64FE-B76D06F2D7A5}"/>
                </a:ext>
              </a:extLst>
            </p:cNvPr>
            <p:cNvCxnSpPr/>
            <p:nvPr/>
          </p:nvCxnSpPr>
          <p:spPr>
            <a:xfrm flipH="1">
              <a:off x="1311053" y="5626510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BD5F9A-387A-0AA0-4584-E8116B2AC4D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55FB36-9898-F34E-CA37-63E8A4C61EB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6297676-B44A-8F7A-818E-809028B2C0D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B849EE7-91C1-A6D8-7A4A-1DF9E2E248C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5955EA-1A39-459C-F405-2FDE0F9C0A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279753F-86EA-AB4F-6F70-1EB26FBBF73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E7FF7B6-33F9-26E9-2706-DA7E9A5AD89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4310377-D803-F0A2-C30C-D8AAB61F822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D0A541A-FC0D-05C2-B9D5-62DE936078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5FE9DFA-6A6C-6D15-9AE6-4869F03B91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FF754D6-079A-6A42-7236-28BD6BFCCE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6D884EC1-B116-1770-3ABD-9AA08304EDC6}"/>
              </a:ext>
            </a:extLst>
          </p:cNvPr>
          <p:cNvGrpSpPr/>
          <p:nvPr/>
        </p:nvGrpSpPr>
        <p:grpSpPr>
          <a:xfrm>
            <a:off x="910435" y="1639938"/>
            <a:ext cx="7502729" cy="4439292"/>
            <a:chOff x="910435" y="1639938"/>
            <a:chExt cx="7502729" cy="4439292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6A87415-CC6C-AD48-D26E-8C9B7FD9C75A}"/>
                </a:ext>
              </a:extLst>
            </p:cNvPr>
            <p:cNvSpPr txBox="1"/>
            <p:nvPr/>
          </p:nvSpPr>
          <p:spPr>
            <a:xfrm>
              <a:off x="910435" y="1639938"/>
              <a:ext cx="7502729" cy="443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just" rtl="1">
                <a:lnSpc>
                  <a:spcPct val="107000"/>
                </a:lnSpc>
                <a:spcAft>
                  <a:spcPts val="800"/>
                </a:spcAft>
                <a:defRPr sz="4400" kern="100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SA" dirty="0"/>
                <a:t>" أَجابَتِ </a:t>
              </a:r>
              <a:r>
                <a:rPr lang="ar-SA" dirty="0" err="1"/>
                <a:t>ٱلْخِزانَةُ</a:t>
              </a:r>
              <a:r>
                <a:rPr lang="ar-SA" dirty="0"/>
                <a:t>: " أُريدُ أَنْ تَنْفُضي عَنّي </a:t>
              </a:r>
              <a:r>
                <a:rPr lang="ar-SA" dirty="0" err="1"/>
                <a:t>ٱلْغُبارَ</a:t>
              </a:r>
              <a:r>
                <a:rPr lang="ar-SA" dirty="0"/>
                <a:t> ، وَأَنْ تَرْجِعي لِقِراءَةِ قِصَصي وَحِكاياتي". أُعْجِبَتْ سَلْمى </a:t>
              </a:r>
              <a:r>
                <a:rPr lang="ar-SA" dirty="0" err="1"/>
                <a:t>بِٱلْفِكْرَةِ</a:t>
              </a:r>
              <a:r>
                <a:rPr lang="ar-SA" dirty="0"/>
                <a:t> ، وَأَخَذَتْ تُنَظِّفُ </a:t>
              </a:r>
              <a:r>
                <a:rPr lang="ar-SA" dirty="0" err="1"/>
                <a:t>ٱلْخِزانَةَ</a:t>
              </a:r>
              <a:r>
                <a:rPr lang="ar-SA" dirty="0"/>
                <a:t> مُتَحَمِّسَةً،  ثُمَّ بَدَأَتْ تَقْرَأُ قِصَّةً مَليئَةً </a:t>
              </a:r>
              <a:r>
                <a:rPr lang="ar-SA" dirty="0" err="1"/>
                <a:t>بِٱلْمُغامَراتِ</a:t>
              </a:r>
              <a:r>
                <a:rPr lang="ar-SA" dirty="0"/>
                <a:t> </a:t>
              </a:r>
              <a:r>
                <a:rPr lang="ar-SA" dirty="0" err="1"/>
                <a:t>ٱلْمُشَوِّقَةِ</a:t>
              </a:r>
              <a:r>
                <a:rPr lang="ar-SA" dirty="0"/>
                <a:t>. وَلَمّا أَشْرَفَتْ عَلى إِنْهائِها ، رَنَّ مُنَبِّهُ لَوْحَتِها </a:t>
              </a:r>
              <a:r>
                <a:rPr lang="ar-SA" dirty="0" err="1"/>
                <a:t>ٱلْإِلِكتْرونِيَّةِ</a:t>
              </a:r>
              <a:r>
                <a:rPr lang="fr-MA" dirty="0"/>
                <a:t>.</a:t>
              </a:r>
              <a:r>
                <a:rPr lang="ar-SA" dirty="0"/>
                <a:t>اسْتَيْقَظَتْ وَتَوَجَّهَتْ مُباشَرَةً إِلى خِزانَةِ </a:t>
              </a:r>
              <a:r>
                <a:rPr lang="ar-SA" dirty="0" err="1"/>
                <a:t>ٱلْكُتُبِ</a:t>
              </a:r>
              <a:r>
                <a:rPr lang="ar-SA" dirty="0"/>
                <a:t> لِتُكْمِلَ مَا بَدَأَتْهُ</a:t>
              </a:r>
              <a:r>
                <a:rPr lang="fr-MA" dirty="0"/>
                <a:t>.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1AD6721-B316-980A-E360-27FA25ACBA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51590" y="3805085"/>
              <a:ext cx="3060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B0B1B448-098A-8336-3933-8E2E63B545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814" y="2372034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9AFDB7F-A212-A5A2-E100-FE8B4DFD5DF6}"/>
                </a:ext>
              </a:extLst>
            </p:cNvPr>
            <p:cNvCxnSpPr/>
            <p:nvPr/>
          </p:nvCxnSpPr>
          <p:spPr>
            <a:xfrm flipH="1">
              <a:off x="6760828" y="2340078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CA782EAE-97D5-12A4-497D-BC076937B3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00814" y="3124201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A6820F74-FDA5-4EEB-624E-AE080D18E0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66300" y="3055375"/>
              <a:ext cx="158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F525357-A62B-FBA1-F26A-00033A5EC4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7959" y="3805085"/>
              <a:ext cx="158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FB882B0B-FB2E-A7CA-A3DA-14A6A4F060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43605" y="4525298"/>
              <a:ext cx="174920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03B3D518-4A39-4FE7-82C7-1591C9DD0D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9959" y="4525298"/>
              <a:ext cx="2055008" cy="1229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E505BCED-12CD-1FE0-7B6F-588190556E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4223" y="5247969"/>
              <a:ext cx="174920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AD6BB4AD-C85A-2455-7499-D6BEB073B5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1414" y="5302264"/>
              <a:ext cx="2055008" cy="1229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89607904-9044-8112-09CB-E8D58B8DBD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00814" y="5970640"/>
              <a:ext cx="251077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B78F7-E3B9-E80D-C3E4-B0A112399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E7A241-986C-03DE-638F-0C32AD21078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A6E45C-46D9-5375-29E3-F7CEE9D698C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B35235-1B81-1B0F-858B-07486346C8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BD9B57-374E-E690-A85C-4B6D2CBE52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B88FF2E-4CA2-A3E8-F1C7-61246DD20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0B5BE0-6406-8EB4-0AD1-22024805DF2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05257F7-CDBA-57FB-2160-AE09A7588EE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02DF6D-16B9-94C1-CF89-EEA87198B66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E08FA9E-A3EF-E34D-2DD8-3673000A275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FD5D20B-C41D-7013-B0FD-AE4D0CF20EA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0F86719-EB82-C9C4-94ED-FBBD5DA480B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606FAE6-2B8C-9377-3250-678D24AA782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8677F05-23DA-4702-9F74-ED3E84707F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45E1C8F-BF52-1586-A2C6-EB29FCA48FB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C32FB24A-8FDD-699E-10B2-534A03EB5993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ْخِزانَةُ</a:t>
            </a:r>
            <a:r>
              <a:rPr lang="ar-MA" sz="4000" b="1" dirty="0">
                <a:solidFill>
                  <a:schemeClr val="tx2"/>
                </a:solidFill>
              </a:rPr>
              <a:t>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ﭐلْمَنْسِيَّةُ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FBF3A2B-FB10-BED6-3DE2-07A61F3506C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C18A1FF6-4F81-366F-D8C7-9FC5E41FB0A6}"/>
              </a:ext>
            </a:extLst>
          </p:cNvPr>
          <p:cNvGrpSpPr/>
          <p:nvPr/>
        </p:nvGrpSpPr>
        <p:grpSpPr>
          <a:xfrm>
            <a:off x="616442" y="2082515"/>
            <a:ext cx="7928646" cy="4439292"/>
            <a:chOff x="616442" y="2023653"/>
            <a:chExt cx="7928646" cy="4439292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01BD928-6267-60F6-E6BF-AAC60D4C42ED}"/>
                </a:ext>
              </a:extLst>
            </p:cNvPr>
            <p:cNvSpPr txBox="1"/>
            <p:nvPr/>
          </p:nvSpPr>
          <p:spPr>
            <a:xfrm>
              <a:off x="616442" y="2023653"/>
              <a:ext cx="7928646" cy="443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غُرْفَتِها ، أَطالَتْ سَلْمى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ٱلْجُلوسَ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أَمامَ لَوْحَتِها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ٱلْإِلِكتْرونِيَّةِ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وَٱنْشَغَلَتْ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بِأَلْعابِها. نادَت</a:t>
              </a:r>
              <a:r>
                <a:rPr lang="ar-M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ها أُمُّها: " لَقَدْ حانَ وَقْتُ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ٱلنَّوْمِ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يا بُنَيَّتي ! " تَرَكَتْ سَلْمى لَوْحَتَها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وَٱسْتَلْقَتْ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سَريرِها. وَما كادَتْ تُغْمِضُ عَيْنَيْها حَتّى سَمِعَتْ صَوْتاً يُناديها : سَلْمى ، أَنا خِزَانَةُ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اِشْتَقْتُ إِلَيْكِ . اِبْتَسَمَتْ وَقالَتْ : " وَماذا تُريدينَ مِنّي ؟ </a:t>
              </a:r>
              <a:endParaRPr lang="f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BD0ED81D-A6FC-9920-9D99-0F7E1FB92C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8323" y="2762865"/>
              <a:ext cx="55060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01B4A4F-FB3C-3756-6316-3EB5416CF4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7458" y="2762865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2BD1CE6A-4DF9-B205-C82B-18D03DDD6D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2814" y="3512575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F279B779-23C2-D6BF-71CA-24B09114C4D4}"/>
                </a:ext>
              </a:extLst>
            </p:cNvPr>
            <p:cNvCxnSpPr/>
            <p:nvPr/>
          </p:nvCxnSpPr>
          <p:spPr>
            <a:xfrm flipH="1">
              <a:off x="4971147" y="3441291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252D64C0-44C1-9A39-C90E-4CE1839A92CF}"/>
                </a:ext>
              </a:extLst>
            </p:cNvPr>
            <p:cNvCxnSpPr/>
            <p:nvPr/>
          </p:nvCxnSpPr>
          <p:spPr>
            <a:xfrm flipH="1">
              <a:off x="6774989" y="3512575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F18CDFCD-F473-7268-DB40-185011D8EE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9659" y="4144297"/>
              <a:ext cx="88258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A3A4E13E-240D-EBB5-20EB-F17E82E5D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5652" y="4242619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386AD9B1-22C2-5F72-AEAC-28FEE44190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0723" y="4962833"/>
              <a:ext cx="36576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700F0806-95A5-45C1-E0DC-7B6CBAE1766A}"/>
                </a:ext>
              </a:extLst>
            </p:cNvPr>
            <p:cNvCxnSpPr/>
            <p:nvPr/>
          </p:nvCxnSpPr>
          <p:spPr>
            <a:xfrm flipH="1">
              <a:off x="987053" y="4948085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8DA3EB05-662F-338E-86AA-9EBDD1F0078A}"/>
                </a:ext>
              </a:extLst>
            </p:cNvPr>
            <p:cNvCxnSpPr/>
            <p:nvPr/>
          </p:nvCxnSpPr>
          <p:spPr>
            <a:xfrm flipH="1">
              <a:off x="572714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60B28CA3-3022-CD0D-E091-327630CDFDF2}"/>
                </a:ext>
              </a:extLst>
            </p:cNvPr>
            <p:cNvCxnSpPr/>
            <p:nvPr/>
          </p:nvCxnSpPr>
          <p:spPr>
            <a:xfrm flipH="1">
              <a:off x="357113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F40E802F-198B-6BA2-18E6-5EF65F91A5B9}"/>
                </a:ext>
              </a:extLst>
            </p:cNvPr>
            <p:cNvCxnSpPr/>
            <p:nvPr/>
          </p:nvCxnSpPr>
          <p:spPr>
            <a:xfrm flipH="1">
              <a:off x="1311053" y="5626510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5284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C9AA-82B8-1EBD-4BA3-2BD75E38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67D404-DE8A-EAC0-8708-F1A292D6B40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1F16A-CF38-7C43-FE19-E73A335F4FE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9B91B-1866-37C8-2E29-B51CEC8972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5D4768-0544-E1EA-827E-E2B8DEAE26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5C6772-44E4-4C7D-D0A4-B8CE507AD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1ECA78-71EE-68D2-0255-B138DA0FB8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00960C-D9FF-4A01-B376-11A40A7948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642443-8CFC-D22C-F476-96186BF8FB0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05485A6-8B3D-A7BF-3F47-9D0776D6ACE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760CEF-8179-AC1F-235E-4CF7EB4BFBB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1E8D9D5-9AFC-9BF0-4152-66C1C913A51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9EFC3A9-A74C-505C-359B-229ACF2EA1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6136D41-9A5E-0C88-EA5E-140005DDB7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D3B2312-28C8-7535-3D14-AE89CE698A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BE23A26-92E1-630A-A0FE-41C4873FD02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B23F36F-CC51-EB13-7CC7-1F4C95EDC847}"/>
              </a:ext>
            </a:extLst>
          </p:cNvPr>
          <p:cNvSpPr txBox="1"/>
          <p:nvPr/>
        </p:nvSpPr>
        <p:spPr>
          <a:xfrm>
            <a:off x="910435" y="1639938"/>
            <a:ext cx="7502729" cy="443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07000"/>
              </a:lnSpc>
              <a:spcAft>
                <a:spcPts val="800"/>
              </a:spcAft>
              <a:defRPr sz="4400" kern="1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SA" dirty="0"/>
              <a:t>" أَجابَتِ </a:t>
            </a:r>
            <a:r>
              <a:rPr lang="ar-SA" dirty="0" err="1"/>
              <a:t>ٱلْخِزانَةُ</a:t>
            </a:r>
            <a:r>
              <a:rPr lang="ar-SA" dirty="0"/>
              <a:t>: " أُريدُ أَنْ تَنْفُضي عَنّي </a:t>
            </a:r>
            <a:r>
              <a:rPr lang="ar-SA" dirty="0" err="1"/>
              <a:t>ٱلْغُبارَ</a:t>
            </a:r>
            <a:r>
              <a:rPr lang="ar-SA" dirty="0"/>
              <a:t> ، وَأَنْ تَرْجِعي لِقِراءَةِ قِصَصي وَحِكاياتي". أُعْجِبَتْ سَلْمى </a:t>
            </a:r>
            <a:r>
              <a:rPr lang="ar-SA" dirty="0" err="1"/>
              <a:t>بِٱلْفِكْرَةِ</a:t>
            </a:r>
            <a:r>
              <a:rPr lang="ar-SA" dirty="0"/>
              <a:t> ، وَأَخَذَتْ تُنَظِّفُ </a:t>
            </a:r>
            <a:r>
              <a:rPr lang="ar-SA" dirty="0" err="1"/>
              <a:t>ٱلْخِزانَةَ</a:t>
            </a:r>
            <a:r>
              <a:rPr lang="ar-SA" dirty="0"/>
              <a:t> مُتَحَمِّسَةً،  ثُمَّ بَدَأَتْ تَقْرَأُ قِصَّةً مَليئَةً </a:t>
            </a:r>
            <a:r>
              <a:rPr lang="ar-SA" dirty="0" err="1"/>
              <a:t>بِٱلْمُغامَراتِ</a:t>
            </a:r>
            <a:r>
              <a:rPr lang="ar-SA" dirty="0"/>
              <a:t> </a:t>
            </a:r>
            <a:r>
              <a:rPr lang="ar-SA" dirty="0" err="1"/>
              <a:t>ٱلْمُشَوِّقَةِ</a:t>
            </a:r>
            <a:r>
              <a:rPr lang="ar-SA" dirty="0"/>
              <a:t>. وَلَمّا أَشْرَفَتْ عَلى إِنْهائِها ، رَنَّ مُنَبِّهُ لَوْحَتِها </a:t>
            </a:r>
            <a:r>
              <a:rPr lang="ar-SA" dirty="0" err="1"/>
              <a:t>ٱلْإِلِكتْرونِيَّةِ</a:t>
            </a:r>
            <a:r>
              <a:rPr lang="fr-MA" dirty="0"/>
              <a:t>.</a:t>
            </a:r>
            <a:r>
              <a:rPr lang="ar-SA" dirty="0"/>
              <a:t>اسْتَيْقَظَتْ وَتَوَجَّهَتْ مُباشَرَةً إِلى خِزانَةِ </a:t>
            </a:r>
            <a:r>
              <a:rPr lang="ar-SA" dirty="0" err="1"/>
              <a:t>ٱلْكُتُبِ</a:t>
            </a:r>
            <a:r>
              <a:rPr lang="ar-SA" dirty="0"/>
              <a:t> لِتُكْمِلَ مَا بَدَأَتْهُ</a:t>
            </a:r>
            <a:r>
              <a:rPr lang="fr-MA" dirty="0"/>
              <a:t>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8B1BC56-F1EF-B9C8-988F-F0AE6FFB64F7}"/>
              </a:ext>
            </a:extLst>
          </p:cNvPr>
          <p:cNvCxnSpPr>
            <a:cxnSpLocks/>
          </p:cNvCxnSpPr>
          <p:nvPr/>
        </p:nvCxnSpPr>
        <p:spPr>
          <a:xfrm flipH="1">
            <a:off x="4651590" y="3805085"/>
            <a:ext cx="3060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23896FB-40C0-8914-9993-62C2CB53738F}"/>
              </a:ext>
            </a:extLst>
          </p:cNvPr>
          <p:cNvCxnSpPr>
            <a:cxnSpLocks/>
          </p:cNvCxnSpPr>
          <p:nvPr/>
        </p:nvCxnSpPr>
        <p:spPr>
          <a:xfrm flipH="1">
            <a:off x="2608814" y="2372034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7C4815A-8814-1B8E-CE48-61A80F849B9A}"/>
              </a:ext>
            </a:extLst>
          </p:cNvPr>
          <p:cNvCxnSpPr/>
          <p:nvPr/>
        </p:nvCxnSpPr>
        <p:spPr>
          <a:xfrm flipH="1">
            <a:off x="6760828" y="2340078"/>
            <a:ext cx="756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E61A8BC-2D9F-8D9A-3E67-0D848DE24131}"/>
              </a:ext>
            </a:extLst>
          </p:cNvPr>
          <p:cNvCxnSpPr>
            <a:cxnSpLocks/>
          </p:cNvCxnSpPr>
          <p:nvPr/>
        </p:nvCxnSpPr>
        <p:spPr>
          <a:xfrm flipH="1">
            <a:off x="5200814" y="3124201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4897F9E-B8A5-BED9-4424-C5E7C85B6201}"/>
              </a:ext>
            </a:extLst>
          </p:cNvPr>
          <p:cNvCxnSpPr>
            <a:cxnSpLocks/>
          </p:cNvCxnSpPr>
          <p:nvPr/>
        </p:nvCxnSpPr>
        <p:spPr>
          <a:xfrm flipH="1">
            <a:off x="1666300" y="305537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E99B4AF-3390-36DF-6028-9BDC026D18AD}"/>
              </a:ext>
            </a:extLst>
          </p:cNvPr>
          <p:cNvCxnSpPr>
            <a:cxnSpLocks/>
          </p:cNvCxnSpPr>
          <p:nvPr/>
        </p:nvCxnSpPr>
        <p:spPr>
          <a:xfrm flipH="1">
            <a:off x="1547959" y="380508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FBA0E7A-724A-0392-B84D-81056971FEE1}"/>
              </a:ext>
            </a:extLst>
          </p:cNvPr>
          <p:cNvCxnSpPr>
            <a:cxnSpLocks/>
          </p:cNvCxnSpPr>
          <p:nvPr/>
        </p:nvCxnSpPr>
        <p:spPr>
          <a:xfrm flipH="1">
            <a:off x="6043605" y="4525298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5E5252A-A6CB-CEB2-CF02-342E537AE00D}"/>
              </a:ext>
            </a:extLst>
          </p:cNvPr>
          <p:cNvCxnSpPr>
            <a:cxnSpLocks/>
          </p:cNvCxnSpPr>
          <p:nvPr/>
        </p:nvCxnSpPr>
        <p:spPr>
          <a:xfrm flipH="1">
            <a:off x="2339959" y="4525298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EDA1175-DA99-CAFB-BF72-63A139C928D5}"/>
              </a:ext>
            </a:extLst>
          </p:cNvPr>
          <p:cNvCxnSpPr>
            <a:cxnSpLocks/>
          </p:cNvCxnSpPr>
          <p:nvPr/>
        </p:nvCxnSpPr>
        <p:spPr>
          <a:xfrm flipH="1">
            <a:off x="6264223" y="5247969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6EDB80C-25BE-7457-599C-8001A23B149A}"/>
              </a:ext>
            </a:extLst>
          </p:cNvPr>
          <p:cNvCxnSpPr>
            <a:cxnSpLocks/>
          </p:cNvCxnSpPr>
          <p:nvPr/>
        </p:nvCxnSpPr>
        <p:spPr>
          <a:xfrm flipH="1">
            <a:off x="1931414" y="5302264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CE56C2D-6C4D-7D1D-FDFA-104D50A1BEE1}"/>
              </a:ext>
            </a:extLst>
          </p:cNvPr>
          <p:cNvCxnSpPr>
            <a:cxnSpLocks/>
          </p:cNvCxnSpPr>
          <p:nvPr/>
        </p:nvCxnSpPr>
        <p:spPr>
          <a:xfrm flipH="1">
            <a:off x="5200814" y="5970640"/>
            <a:ext cx="25107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05519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7C4015D-466B-584A-82E5-0E4F2C1D9F5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C1E377-3F93-FF92-FE36-ADB9B7D05D8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النص وأحدد الكلمة التي لها نفس معنى الكلمة "متحمسة".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E2E1BF-A91C-402A-A719-4B6DF70A17F0}"/>
              </a:ext>
            </a:extLst>
          </p:cNvPr>
          <p:cNvSpPr/>
          <p:nvPr/>
        </p:nvSpPr>
        <p:spPr>
          <a:xfrm>
            <a:off x="3479697" y="2202554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مُتَحَمِّسَةً</a:t>
            </a:r>
            <a:endParaRPr lang="fr-MA" sz="36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E214F8-CD1C-4774-BCFD-8258F72CD851}"/>
              </a:ext>
            </a:extLst>
          </p:cNvPr>
          <p:cNvSpPr/>
          <p:nvPr/>
        </p:nvSpPr>
        <p:spPr>
          <a:xfrm>
            <a:off x="1602211" y="3741935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مُتَسَرِّعَةً</a:t>
            </a:r>
            <a:endParaRPr lang="fr-MA" sz="36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6DC1BA5-6687-2F28-8FC6-DA846614F99F}"/>
              </a:ext>
            </a:extLst>
          </p:cNvPr>
          <p:cNvSpPr/>
          <p:nvPr/>
        </p:nvSpPr>
        <p:spPr>
          <a:xfrm>
            <a:off x="5260534" y="3650227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مُتَشَوِّقَةً</a:t>
            </a:r>
            <a:endParaRPr lang="fr-MA" sz="36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B2DD9A6-CC57-AF99-7ED0-9A28AE74468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634574D-1C9E-7431-87E2-60E0DD6A5BC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4972492-6571-5477-7C72-61ECC3CF81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5AD02E3-C1AA-E950-CF13-C1A07B9A83F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314518-0E7A-BB3B-C677-D595BEDE9BB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10AAE58-D270-5A1B-45B9-3646BBD4B5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EE97FB7-0398-E617-9E2B-FC1C6F361A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B25079A-C2F9-FC6F-84FF-A6988333E79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905373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8226F-EFFD-DFAF-D3B1-EC8E4F3C7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343E44-84C2-FA97-3ABB-9FA4222E186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FCE678-A0B3-21A3-35CD-719E04B04C2B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F4778E-C0F9-9BED-17D2-1F871E0A53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2AB23F-4218-50CB-5AC5-856342ADC8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C5460C0-D577-09EB-535D-2F43594D8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D89727-08D7-D30E-D3B6-AF834414F4CF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مُتَحَمِّسَةً تعني متشوقة.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23B4929-879F-F97E-71E9-7660EB4A1E69}"/>
              </a:ext>
            </a:extLst>
          </p:cNvPr>
          <p:cNvSpPr/>
          <p:nvPr/>
        </p:nvSpPr>
        <p:spPr>
          <a:xfrm>
            <a:off x="3479697" y="2202554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مُتَحَمِّسَةً</a:t>
            </a:r>
            <a:endParaRPr lang="fr-MA" sz="36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C76FB2D-0799-1C88-D2B8-8BD3F1368DFC}"/>
              </a:ext>
            </a:extLst>
          </p:cNvPr>
          <p:cNvSpPr/>
          <p:nvPr/>
        </p:nvSpPr>
        <p:spPr>
          <a:xfrm>
            <a:off x="1602211" y="3741935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مُتَسَرِّعَةً</a:t>
            </a:r>
            <a:endParaRPr lang="fr-MA" sz="36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4085AD3-BC6B-DBBD-54A3-A8E370A05776}"/>
              </a:ext>
            </a:extLst>
          </p:cNvPr>
          <p:cNvSpPr/>
          <p:nvPr/>
        </p:nvSpPr>
        <p:spPr>
          <a:xfrm>
            <a:off x="5260534" y="3650227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مُتَشَوِّقَةً</a:t>
            </a:r>
            <a:endParaRPr lang="fr-MA" sz="3600" b="1" dirty="0">
              <a:solidFill>
                <a:srgbClr val="106585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EFCA8C7-54CB-459C-3720-CCA54979C1C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0ED7161-86FE-96E5-C724-62E983595F5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AAD0387-B089-8891-FB18-653F34A3CAA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8E2B2EA-EBE5-1930-0835-267784D6CEB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2040B98-ABDE-0771-3455-3B07DAB5D2B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F92B7C0-B432-F6B2-2F55-1CDB7D51AA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CFFFF72-10AA-B906-B97D-3941FEFC16E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D066C4E-C7AE-35C6-64C9-70BD333B91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0892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79D4-B408-1088-201E-27267991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85EA90-EE36-0FE8-A68C-6F84365DA9D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19D4A11-E84B-9575-B47E-D5F20C676633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F68749-A08C-03AD-FA28-30DF319CA42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FBA33E-E2CB-8348-FDB7-D6CB937111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2BD896F-D91E-D615-D739-B8531E99C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2F8929-D655-3739-1144-647BDF9659A0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الكلمة التي لها نفس معنى الكلمة" استلقت"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ABB6F4B-71AF-D2A2-A945-C9B3341B9DB3}"/>
              </a:ext>
            </a:extLst>
          </p:cNvPr>
          <p:cNvSpPr/>
          <p:nvPr/>
        </p:nvSpPr>
        <p:spPr>
          <a:xfrm>
            <a:off x="3479697" y="2202554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اِسْتَلْقَتْ</a:t>
            </a:r>
            <a:endParaRPr lang="fr-MA" sz="36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21D25C-236B-9829-5600-DBBB72C859B5}"/>
              </a:ext>
            </a:extLst>
          </p:cNvPr>
          <p:cNvSpPr/>
          <p:nvPr/>
        </p:nvSpPr>
        <p:spPr>
          <a:xfrm>
            <a:off x="1602211" y="3741935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جَلَسَتْ</a:t>
            </a:r>
            <a:endParaRPr lang="fr-MA" sz="36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C4FEA45-8C34-9C79-7A05-7DF756AEA0C7}"/>
              </a:ext>
            </a:extLst>
          </p:cNvPr>
          <p:cNvSpPr/>
          <p:nvPr/>
        </p:nvSpPr>
        <p:spPr>
          <a:xfrm>
            <a:off x="5318776" y="3650227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تَمَدَّدَتْ</a:t>
            </a:r>
            <a:endParaRPr lang="fr-MA" sz="36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EBD848-38EB-473D-72CC-1039724EB91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80C05F8-C6F8-A6F3-094A-0D7C1B3D52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56C29C2-D4B5-21DC-17BC-07E55774D2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92563D3-7D71-B84F-862F-9FB6324C2C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FA4745-FA23-B20F-BC63-A4661FD2F7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0685C5-6684-1028-079A-4E2AE79FDC5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D1447AF-1A08-8F59-B72F-971F6FADA5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9350A6B-46F8-43EB-1210-089B7FFB36B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731524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14F62-26E5-C4B0-D4F2-66103F26A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48E626-5846-F63D-15D7-CD89F680DE1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4817CB-68B3-1090-5382-6BD15E724E38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CDF2C1C-DE50-67F1-D84E-911DDC2ABD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2B089C-E86C-8FC6-0BF6-EF75B330BD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9D7B08-22F8-25AB-9EAB-54834355C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B2616A-CB8E-6AA3-E9C7-3929ED1043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استلقت تعني تمدّدت.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BB93B9F-5347-1FF8-547A-FDF164FB87AD}"/>
              </a:ext>
            </a:extLst>
          </p:cNvPr>
          <p:cNvSpPr/>
          <p:nvPr/>
        </p:nvSpPr>
        <p:spPr>
          <a:xfrm>
            <a:off x="3479697" y="2202554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اِسْتَلْقَتْ</a:t>
            </a:r>
            <a:endParaRPr lang="fr-MA" sz="36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CDB8AAB-E730-9D11-0ABB-3D416CA978E3}"/>
              </a:ext>
            </a:extLst>
          </p:cNvPr>
          <p:cNvSpPr/>
          <p:nvPr/>
        </p:nvSpPr>
        <p:spPr>
          <a:xfrm>
            <a:off x="5014005" y="3650227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جَلَسَتْ</a:t>
            </a:r>
            <a:endParaRPr lang="fr-MA" sz="36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3C5BE59-A630-6433-0DA7-4A412FCE0ECD}"/>
              </a:ext>
            </a:extLst>
          </p:cNvPr>
          <p:cNvSpPr/>
          <p:nvPr/>
        </p:nvSpPr>
        <p:spPr>
          <a:xfrm>
            <a:off x="1454727" y="3650227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تَمَدَّدَتْ</a:t>
            </a:r>
            <a:endParaRPr lang="fr-MA" sz="3600" b="1" dirty="0">
              <a:solidFill>
                <a:srgbClr val="106585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564409D-C5C1-FDA0-7B1A-257AE81C90F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FCEEF1A-2B0C-91C1-8DB0-23EB4978718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EC65936-BEF5-8B12-DFE3-8E87CE24E1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F0085BD-C092-2724-7010-81727F1E225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6B1BC0A-2F8A-E729-D11F-446FFE75E54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AEDF41B-34E5-2462-DEC9-2B7612F40F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4094861-A8E1-420E-2A61-F06282BE24F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73D1A5A-17B3-8082-EDBE-CC7AD2EECF0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87047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3A620B-0737-5A08-90AD-4C13426E87C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B9D8820-AAF6-B668-3E71-6CBE9F7B793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FE6DA2-101A-B7BA-14C4-ECB4EC0A894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67DC81-6CC5-98D2-00B1-09E936F3BA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6EB086A-380F-232D-C815-C9590D82272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FB99635-CC2D-D068-E58A-BBCB50C597F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2BA6A16-28C3-A8B5-D350-8F8255E0F0D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91DCC87-EC94-8BF1-32F7-BD24556C30D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04F0D29-7776-C176-01FE-1ADF652DBBA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D554D-EB09-4E83-AEF3-F7CBDF11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1F958E-3EDE-16BE-2F47-C73EF35F0A7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C5866-03AE-5F17-F3E0-C12D827078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FFE908-6D3C-D4A6-2A6A-AD81A27F4E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D8AE7B-C024-2E75-4A96-77B4CF1AA3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3A0185-DE7B-1471-3053-77AF1E3E2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F008B-412B-BBDA-D753-AD7B20A1DB7C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أتمموا الجملة بالكلمة المناسبة: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7AD878-E610-8D24-C57D-271BEF6FA771}"/>
              </a:ext>
            </a:extLst>
          </p:cNvPr>
          <p:cNvSpPr/>
          <p:nvPr/>
        </p:nvSpPr>
        <p:spPr>
          <a:xfrm>
            <a:off x="6065699" y="1446857"/>
            <a:ext cx="1744829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اِسْتَلْقَتْ</a:t>
            </a:r>
            <a:endParaRPr lang="fr-MA" sz="36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B47D4B-AAC8-3EDA-C75A-294D0EAD58AA}"/>
              </a:ext>
            </a:extLst>
          </p:cNvPr>
          <p:cNvSpPr/>
          <p:nvPr/>
        </p:nvSpPr>
        <p:spPr>
          <a:xfrm>
            <a:off x="3671039" y="1437850"/>
            <a:ext cx="1642517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اِنْشَغَلَتْ</a:t>
            </a:r>
            <a:endParaRPr lang="fr-MA" sz="3600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954E079-BEAB-84E7-CEAB-A29543D254F1}"/>
              </a:ext>
            </a:extLst>
          </p:cNvPr>
          <p:cNvSpPr/>
          <p:nvPr/>
        </p:nvSpPr>
        <p:spPr>
          <a:xfrm>
            <a:off x="1028672" y="1437850"/>
            <a:ext cx="1818129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أَشْــرَفَتْ</a:t>
            </a:r>
            <a:endParaRPr lang="fr-MA" sz="360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5165530-4BEB-62A2-5F03-F504A4195CCA}"/>
              </a:ext>
            </a:extLst>
          </p:cNvPr>
          <p:cNvSpPr/>
          <p:nvPr/>
        </p:nvSpPr>
        <p:spPr>
          <a:xfrm>
            <a:off x="1085855" y="3434319"/>
            <a:ext cx="6509811" cy="798265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..........سَلْمــــــــى بِقِراءَةِ قِصَّةٍ مُشَوِّقَةٍ.</a:t>
            </a:r>
            <a:endParaRPr lang="fr-MA" sz="36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50B3FF6-0C3E-FFCE-6F33-87BBE17AC7A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EDB29CB-A42F-DD2D-59FD-0F6A0787107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F47C4FB-A63C-5DA7-7398-CE907F6BE94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DFB7C71-78CF-80F9-8BA9-E49EEF7C4D2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19F2F7-8D9F-F4D5-9AFD-F15A2B1892E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82106C8-A4C4-2A42-FFB2-C2786CF9D1F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0F2AD64-4497-CCFB-9997-4D2479CF1DB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E64D711-F92B-04E7-1C2C-41F46618C98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37361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29188-C125-995B-D34E-0B9E6F409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CB4AD9-1754-7CE5-8F80-B985F75C0F6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0598B5-8EB5-F100-AEF2-8C5B96700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99424B-CBCB-4D50-7A5F-5FCE9851B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6D447B-7551-72EA-38FD-F192F5813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1B7E0B-499B-41ED-C267-31BD56CD5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 من يقرأ؟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1F760F9-55F6-975B-6794-785B5228156F}"/>
              </a:ext>
            </a:extLst>
          </p:cNvPr>
          <p:cNvSpPr/>
          <p:nvPr/>
        </p:nvSpPr>
        <p:spPr>
          <a:xfrm>
            <a:off x="3671039" y="1437850"/>
            <a:ext cx="1642517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اِنْشَغَلَتْ</a:t>
            </a:r>
            <a:endParaRPr lang="fr-MA" sz="360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5974B5D-DF91-80ED-3825-B4FE46F46B9D}"/>
              </a:ext>
            </a:extLst>
          </p:cNvPr>
          <p:cNvSpPr/>
          <p:nvPr/>
        </p:nvSpPr>
        <p:spPr>
          <a:xfrm>
            <a:off x="642587" y="3584800"/>
            <a:ext cx="6509811" cy="798265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اِنْشَغَلَتْ سَلْمــــــــى بِقِراءَةِ قِصَّةٍ مُشَوِّقَةٍ.</a:t>
            </a:r>
            <a:endParaRPr lang="fr-MA" sz="32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AFC290E-8836-6375-7C4A-50FA125093B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D50DD56-9520-C706-F17B-377E0400FD7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92CD4AF-7BB8-AFAC-04C5-7A66B7CC8E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6785829-5800-F3D8-96D3-DC39BECC56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91FE0EA-3116-9656-85D6-EB2F5157D59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23D1BE6-5474-B3FA-72B8-20A432A3468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BA6180F-5592-5605-525A-5647667A39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B40C00-FEA1-AC2F-4192-1B1AD21198C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50222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556BCD-4112-262E-44EA-18FEC7105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05" y="1470570"/>
            <a:ext cx="1310889" cy="12196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759385-B899-9CAD-C651-37C7DCFA6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569" y="4069284"/>
            <a:ext cx="1648313" cy="133121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111971C-2D7D-8A28-B676-EDBBE6764370}"/>
              </a:ext>
            </a:extLst>
          </p:cNvPr>
          <p:cNvSpPr txBox="1"/>
          <p:nvPr/>
        </p:nvSpPr>
        <p:spPr>
          <a:xfrm>
            <a:off x="607742" y="5150391"/>
            <a:ext cx="1628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مُتَحَمِّسٌ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DD4752-EB6A-C88E-B4B2-166A75BCB1F1}"/>
              </a:ext>
            </a:extLst>
          </p:cNvPr>
          <p:cNvSpPr txBox="1"/>
          <p:nvPr/>
        </p:nvSpPr>
        <p:spPr>
          <a:xfrm>
            <a:off x="6291218" y="2638611"/>
            <a:ext cx="1829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اِنْشَغَلَتْ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87067C0-A663-1417-2D56-6EEFF06A7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4951" y="1689487"/>
            <a:ext cx="1447428" cy="9451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FC7DFF-FB91-A60A-6658-4905CB7DE2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292" y="4031294"/>
            <a:ext cx="1315420" cy="110317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6CBB9C6-61F0-4055-BA2C-4D71224A313E}"/>
              </a:ext>
            </a:extLst>
          </p:cNvPr>
          <p:cNvSpPr txBox="1"/>
          <p:nvPr/>
        </p:nvSpPr>
        <p:spPr>
          <a:xfrm>
            <a:off x="6600202" y="5119614"/>
            <a:ext cx="1700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اِسْتَلْقَتْ</a:t>
            </a:r>
            <a:endParaRPr lang="fr-MA" sz="4400" dirty="0">
              <a:solidFill>
                <a:schemeClr val="tx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31A52D-A519-E3F8-5492-FF5019FDC5F0}"/>
              </a:ext>
            </a:extLst>
          </p:cNvPr>
          <p:cNvSpPr txBox="1"/>
          <p:nvPr/>
        </p:nvSpPr>
        <p:spPr>
          <a:xfrm>
            <a:off x="308933" y="2572538"/>
            <a:ext cx="3599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chemeClr val="tx2"/>
                </a:solidFill>
              </a:rPr>
              <a:t>اَللَّوْحَةُ الْإِلِكْتْرونِيَّةُ</a:t>
            </a:r>
            <a:endParaRPr lang="fr-MA" sz="4400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D5A62C-9F78-D298-254A-BABB52C17FC9}"/>
              </a:ext>
            </a:extLst>
          </p:cNvPr>
          <p:cNvSpPr txBox="1"/>
          <p:nvPr/>
        </p:nvSpPr>
        <p:spPr>
          <a:xfrm>
            <a:off x="2196074" y="4338186"/>
            <a:ext cx="48931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كُتُبٌ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2C6CA-87A0-53E3-3D24-21077D053A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26" y="3333711"/>
            <a:ext cx="1923994" cy="10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4A436-4885-087E-D8D7-58B6EFFE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249DDD5-2FEC-CE25-B7CB-5CD015C6250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D591D4-8F8F-67CF-E4A6-FEF0C4DEE8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0AA90BBD-6844-D9C5-B07A-A24F8058965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2A223026-94F2-93D7-4114-1E51565206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05A6A0DE-AA73-EE68-C9E2-A944FFDAFD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59073D28-C186-E4FC-0E74-D11C164FC93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824244A-8304-C42B-DC5C-69C4C20450F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6F5E2EE4-D1CB-D9DD-0338-282B533847C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7AEB09F3-014F-4357-746E-9CAE7C4CD9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63D902-5F79-AB25-5940-1E43CF7F20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0E0DB-6B6D-F3AE-89B0-AA746A2994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5D2EC-F47C-BDFB-87B0-4CD9FED7C3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6EEF71-0291-A11F-33DB-CC86AD20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161A04-23EA-D549-061E-36E07678353A}"/>
              </a:ext>
            </a:extLst>
          </p:cNvPr>
          <p:cNvSpPr txBox="1"/>
          <p:nvPr/>
        </p:nvSpPr>
        <p:spPr>
          <a:xfrm>
            <a:off x="422071" y="41220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الحروف؟ من يقرأ الكلمات التي تتضمن حرف الجيم؟</a:t>
            </a:r>
          </a:p>
          <a:p>
            <a:pPr lvl="0"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778683-CAD5-CC12-0D1D-170ADE85B677}"/>
              </a:ext>
            </a:extLst>
          </p:cNvPr>
          <p:cNvSpPr txBox="1"/>
          <p:nvPr/>
        </p:nvSpPr>
        <p:spPr>
          <a:xfrm>
            <a:off x="1114649" y="4204872"/>
            <a:ext cx="111108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ماجِدٌ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9F29B3-96C4-FDA7-48E9-20B4CB595980}"/>
              </a:ext>
            </a:extLst>
          </p:cNvPr>
          <p:cNvSpPr txBox="1"/>
          <p:nvPr/>
        </p:nvSpPr>
        <p:spPr>
          <a:xfrm>
            <a:off x="3864973" y="4234575"/>
            <a:ext cx="174034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خَليلٌ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31CF1DC-FA43-633E-0EDF-CE1A27E51C2A}"/>
              </a:ext>
            </a:extLst>
          </p:cNvPr>
          <p:cNvSpPr txBox="1"/>
          <p:nvPr/>
        </p:nvSpPr>
        <p:spPr>
          <a:xfrm>
            <a:off x="5550516" y="4261968"/>
            <a:ext cx="11773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نَجْمَةُ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1054D2B-40EA-DB1F-FBB1-688C011140EC}"/>
              </a:ext>
            </a:extLst>
          </p:cNvPr>
          <p:cNvSpPr txBox="1"/>
          <p:nvPr/>
        </p:nvSpPr>
        <p:spPr>
          <a:xfrm>
            <a:off x="6954972" y="4234575"/>
            <a:ext cx="1151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حُسامٌ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080CA8F-6DB4-B44C-2EB1-14E9A55BE26E}"/>
              </a:ext>
            </a:extLst>
          </p:cNvPr>
          <p:cNvSpPr txBox="1"/>
          <p:nvPr/>
        </p:nvSpPr>
        <p:spPr>
          <a:xfrm>
            <a:off x="2340065" y="4187180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صَلاحٌ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59457B8-AEB8-78BE-DA14-022F84A34553}"/>
              </a:ext>
            </a:extLst>
          </p:cNvPr>
          <p:cNvGrpSpPr/>
          <p:nvPr/>
        </p:nvGrpSpPr>
        <p:grpSpPr>
          <a:xfrm>
            <a:off x="1292890" y="2479947"/>
            <a:ext cx="1111086" cy="914895"/>
            <a:chOff x="4333635" y="4445391"/>
            <a:chExt cx="1111086" cy="914895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4C0FD4B-5B0E-51D9-B90B-CA44182E5841}"/>
                </a:ext>
              </a:extLst>
            </p:cNvPr>
            <p:cNvSpPr txBox="1"/>
            <p:nvPr/>
          </p:nvSpPr>
          <p:spPr>
            <a:xfrm>
              <a:off x="4333635" y="4445391"/>
              <a:ext cx="1111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6149FCC-F051-723E-FF30-F9659F5E90E0}"/>
                </a:ext>
              </a:extLst>
            </p:cNvPr>
            <p:cNvSpPr/>
            <p:nvPr/>
          </p:nvSpPr>
          <p:spPr>
            <a:xfrm>
              <a:off x="4410715" y="4575395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C06667B-95AD-59EC-980E-20244732FC04}"/>
              </a:ext>
            </a:extLst>
          </p:cNvPr>
          <p:cNvGrpSpPr/>
          <p:nvPr/>
        </p:nvGrpSpPr>
        <p:grpSpPr>
          <a:xfrm>
            <a:off x="3916574" y="2477721"/>
            <a:ext cx="1651818" cy="927456"/>
            <a:chOff x="4368558" y="3231311"/>
            <a:chExt cx="1651818" cy="927456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AC3DCF3-E888-46A7-1894-CF1606313B14}"/>
                </a:ext>
              </a:extLst>
            </p:cNvPr>
            <p:cNvSpPr txBox="1"/>
            <p:nvPr/>
          </p:nvSpPr>
          <p:spPr>
            <a:xfrm>
              <a:off x="4368558" y="3231311"/>
              <a:ext cx="165181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E9AB5E2-9015-E4EC-3347-8A01AD141C28}"/>
                </a:ext>
              </a:extLst>
            </p:cNvPr>
            <p:cNvSpPr/>
            <p:nvPr/>
          </p:nvSpPr>
          <p:spPr>
            <a:xfrm>
              <a:off x="4689124" y="3373876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D2BCE67-7A96-7452-E357-A3DBEF75AC92}"/>
              </a:ext>
            </a:extLst>
          </p:cNvPr>
          <p:cNvGrpSpPr/>
          <p:nvPr/>
        </p:nvGrpSpPr>
        <p:grpSpPr>
          <a:xfrm>
            <a:off x="5550517" y="2505980"/>
            <a:ext cx="1177311" cy="895803"/>
            <a:chOff x="5554564" y="4142392"/>
            <a:chExt cx="1177311" cy="895803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E7CF9CF-A6AC-3AED-7BA3-A09869F6B1CE}"/>
                </a:ext>
              </a:extLst>
            </p:cNvPr>
            <p:cNvSpPr txBox="1"/>
            <p:nvPr/>
          </p:nvSpPr>
          <p:spPr>
            <a:xfrm>
              <a:off x="5554564" y="4142392"/>
              <a:ext cx="117731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98EBB5D-55CE-D341-D0AC-F2BE1FC1EBA8}"/>
                </a:ext>
              </a:extLst>
            </p:cNvPr>
            <p:cNvSpPr/>
            <p:nvPr/>
          </p:nvSpPr>
          <p:spPr>
            <a:xfrm>
              <a:off x="5658173" y="4253304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B62C5C3C-2419-D8B9-346A-34AC2F301EE0}"/>
              </a:ext>
            </a:extLst>
          </p:cNvPr>
          <p:cNvGrpSpPr/>
          <p:nvPr/>
        </p:nvGrpSpPr>
        <p:grpSpPr>
          <a:xfrm>
            <a:off x="7024146" y="2570818"/>
            <a:ext cx="1151463" cy="830997"/>
            <a:chOff x="7199998" y="3308305"/>
            <a:chExt cx="1151463" cy="830997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26608BD5-E030-5751-7953-051DA68993B2}"/>
                </a:ext>
              </a:extLst>
            </p:cNvPr>
            <p:cNvSpPr txBox="1"/>
            <p:nvPr/>
          </p:nvSpPr>
          <p:spPr>
            <a:xfrm>
              <a:off x="7199998" y="330830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ــجــ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B769AC91-0530-DF5F-7CD1-57F95261345F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3528D2B-3879-0A1C-4AB9-20F10E2F3D5D}"/>
              </a:ext>
            </a:extLst>
          </p:cNvPr>
          <p:cNvGrpSpPr/>
          <p:nvPr/>
        </p:nvGrpSpPr>
        <p:grpSpPr>
          <a:xfrm>
            <a:off x="2505685" y="2543393"/>
            <a:ext cx="1700506" cy="833400"/>
            <a:chOff x="698582" y="3316281"/>
            <a:chExt cx="1700506" cy="833400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049B035-701E-0A9B-60D8-E64B13D9EE5D}"/>
                </a:ext>
              </a:extLst>
            </p:cNvPr>
            <p:cNvSpPr txBox="1"/>
            <p:nvPr/>
          </p:nvSpPr>
          <p:spPr>
            <a:xfrm>
              <a:off x="698582" y="3316281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حـــ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47537AA-9BF7-6681-BC2B-8CB3852A93D5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A25760ED-1A55-F922-216F-2D74DE0953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4501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4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BF3923-0500-540B-1544-B6C7BDB3A9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1830634-63FF-B590-81BB-5CF7AE8825F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97E9A9D-9015-E0AD-18C1-428B674965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D756433-9B10-BCF7-5A84-F6EF01F4521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E0CE90C-16CA-78CD-8A29-AEE3997ABA6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AC9A5A2-CA26-6765-9BB2-C5DA519EDE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129F727-E568-0B6A-5813-A19631D5F63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B3E00A7-399D-7B6D-14F1-59035A20AB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شخصيات الحكاية؟ كم عددها؟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60A195A-6C2B-F980-4E72-9567F0AF1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53" y="2263030"/>
            <a:ext cx="2580028" cy="264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3C2A04-5B29-E735-316E-5CE8261779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1C937D2-1B27-99D7-0555-521FA72DCC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3C8473-22CC-5316-3BD4-5D8E9294DA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6BE97C7-1A6D-FC68-E3FB-686FEE2674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6F5922F-F0D5-45F0-60E5-39470C6D0B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3F1506-317F-1EFC-41B3-ECB4A4B4289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BA25410-5048-0A70-012D-E4A3862939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687E44-754E-A442-147E-746602B64FC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79E9975-EA5B-EB7D-A054-FD14239D7A53}"/>
              </a:ext>
            </a:extLst>
          </p:cNvPr>
          <p:cNvGrpSpPr/>
          <p:nvPr/>
        </p:nvGrpSpPr>
        <p:grpSpPr>
          <a:xfrm>
            <a:off x="1398372" y="1746840"/>
            <a:ext cx="5801973" cy="3604388"/>
            <a:chOff x="5354797" y="1519248"/>
            <a:chExt cx="3460538" cy="234285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CCC21DB-673E-66EB-35D2-CD6D68EE7503}"/>
                </a:ext>
              </a:extLst>
            </p:cNvPr>
            <p:cNvSpPr txBox="1"/>
            <p:nvPr/>
          </p:nvSpPr>
          <p:spPr>
            <a:xfrm>
              <a:off x="5354797" y="1519248"/>
              <a:ext cx="3141055" cy="2035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أَبْحَثُ عَنْ 3 أَسْماءٍ لِأَشْخاصٍ تَتَضَمَّنُ: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ح:  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ج: ..................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خ: .................</a:t>
              </a:r>
            </a:p>
          </p:txBody>
        </p:sp>
        <p:sp>
          <p:nvSpPr>
            <p:cNvPr id="13" name="Bulle narrative : rectangle à coins arrondis 12">
              <a:extLst>
                <a:ext uri="{FF2B5EF4-FFF2-40B4-BE49-F238E27FC236}">
                  <a16:creationId xmlns:a16="http://schemas.microsoft.com/office/drawing/2014/main" id="{4DDF9AE9-6266-794B-E75C-7EE0EA140868}"/>
                </a:ext>
              </a:extLst>
            </p:cNvPr>
            <p:cNvSpPr/>
            <p:nvPr/>
          </p:nvSpPr>
          <p:spPr>
            <a:xfrm>
              <a:off x="5513809" y="1583639"/>
              <a:ext cx="3301526" cy="2278462"/>
            </a:xfrm>
            <a:prstGeom prst="wedgeRoundRectCallout">
              <a:avLst>
                <a:gd name="adj1" fmla="val -49346"/>
                <a:gd name="adj2" fmla="val 24745"/>
                <a:gd name="adj3" fmla="val 1666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èm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8396</TotalTime>
  <Words>4035</Words>
  <Application>Microsoft Office PowerPoint</Application>
  <PresentationFormat>Affichage à l'écran (4:3)</PresentationFormat>
  <Paragraphs>1067</Paragraphs>
  <Slides>128</Slides>
  <Notes>14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128</vt:i4>
      </vt:variant>
    </vt:vector>
  </HeadingPairs>
  <TitlesOfParts>
    <vt:vector size="138" baseType="lpstr">
      <vt:lpstr>Calibri Light</vt:lpstr>
      <vt:lpstr>Dosis</vt:lpstr>
      <vt:lpstr>Roboto</vt:lpstr>
      <vt:lpstr>Calibri</vt:lpstr>
      <vt:lpstr>Arial</vt:lpstr>
      <vt:lpstr>Microsoft Uighur</vt:lpstr>
      <vt:lpstr>Aptos</vt:lpstr>
      <vt:lpstr>Air Strip Arabic</vt:lpstr>
      <vt:lpstr>A Massir Ballpoint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72</cp:revision>
  <dcterms:created xsi:type="dcterms:W3CDTF">2023-09-20T21:35:22Z</dcterms:created>
  <dcterms:modified xsi:type="dcterms:W3CDTF">2024-11-11T13:09:50Z</dcterms:modified>
</cp:coreProperties>
</file>