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77"/>
  </p:notesMasterIdLst>
  <p:sldIdLst>
    <p:sldId id="2134804866" r:id="rId2"/>
    <p:sldId id="2134804867" r:id="rId3"/>
    <p:sldId id="2134806249" r:id="rId4"/>
    <p:sldId id="2134808443" r:id="rId5"/>
    <p:sldId id="2134808277" r:id="rId6"/>
    <p:sldId id="2134806127" r:id="rId7"/>
    <p:sldId id="2134806128" r:id="rId8"/>
    <p:sldId id="2134806224" r:id="rId9"/>
    <p:sldId id="2134806226" r:id="rId10"/>
    <p:sldId id="2134806141" r:id="rId11"/>
    <p:sldId id="2134806179" r:id="rId12"/>
    <p:sldId id="2134806386" r:id="rId13"/>
    <p:sldId id="2134806180" r:id="rId14"/>
    <p:sldId id="2134808436" r:id="rId15"/>
    <p:sldId id="2134808437" r:id="rId16"/>
    <p:sldId id="2134806161" r:id="rId17"/>
    <p:sldId id="2134806416" r:id="rId18"/>
    <p:sldId id="2134806522" r:id="rId19"/>
    <p:sldId id="2134808454" r:id="rId20"/>
    <p:sldId id="2134808455" r:id="rId21"/>
    <p:sldId id="2134808456" r:id="rId22"/>
    <p:sldId id="2134808457" r:id="rId23"/>
    <p:sldId id="2134806167" r:id="rId24"/>
    <p:sldId id="2134806168" r:id="rId25"/>
    <p:sldId id="2134806163" r:id="rId26"/>
    <p:sldId id="2134806164" r:id="rId27"/>
    <p:sldId id="2134806320" r:id="rId28"/>
    <p:sldId id="2134808371" r:id="rId29"/>
    <p:sldId id="2134808394" r:id="rId30"/>
    <p:sldId id="2134808289" r:id="rId31"/>
    <p:sldId id="2134808493" r:id="rId32"/>
    <p:sldId id="2134806577" r:id="rId33"/>
    <p:sldId id="2134808429" r:id="rId34"/>
    <p:sldId id="2134808350" r:id="rId35"/>
    <p:sldId id="2134808351" r:id="rId36"/>
    <p:sldId id="2134808352" r:id="rId37"/>
    <p:sldId id="2134808396" r:id="rId38"/>
    <p:sldId id="2134806537" r:id="rId39"/>
    <p:sldId id="2134806538" r:id="rId40"/>
    <p:sldId id="2134806536" r:id="rId41"/>
    <p:sldId id="2134806567" r:id="rId42"/>
    <p:sldId id="2134806424" r:id="rId43"/>
    <p:sldId id="2134806598" r:id="rId44"/>
    <p:sldId id="2134808278" r:id="rId45"/>
    <p:sldId id="2134806506" r:id="rId46"/>
    <p:sldId id="2134808462" r:id="rId47"/>
    <p:sldId id="2134808461" r:id="rId48"/>
    <p:sldId id="2134808375" r:id="rId49"/>
    <p:sldId id="2134808487" r:id="rId50"/>
    <p:sldId id="2134808374" r:id="rId51"/>
    <p:sldId id="2134808407" r:id="rId52"/>
    <p:sldId id="2134808465" r:id="rId53"/>
    <p:sldId id="2134808466" r:id="rId54"/>
    <p:sldId id="2134808468" r:id="rId55"/>
    <p:sldId id="2134808494" r:id="rId56"/>
    <p:sldId id="2134808460" r:id="rId57"/>
    <p:sldId id="2134808413" r:id="rId58"/>
    <p:sldId id="2134808495" r:id="rId59"/>
    <p:sldId id="2134808464" r:id="rId60"/>
    <p:sldId id="2134808428" r:id="rId61"/>
    <p:sldId id="2134808430" r:id="rId62"/>
    <p:sldId id="2134808478" r:id="rId63"/>
    <p:sldId id="2134808482" r:id="rId64"/>
    <p:sldId id="2134808476" r:id="rId65"/>
    <p:sldId id="2134808483" r:id="rId66"/>
    <p:sldId id="2134808480" r:id="rId67"/>
    <p:sldId id="2134808485" r:id="rId68"/>
    <p:sldId id="2134808446" r:id="rId69"/>
    <p:sldId id="2134808474" r:id="rId70"/>
    <p:sldId id="2134808475" r:id="rId71"/>
    <p:sldId id="2134808424" r:id="rId72"/>
    <p:sldId id="2134808450" r:id="rId73"/>
    <p:sldId id="2134806160" r:id="rId74"/>
    <p:sldId id="2134806514" r:id="rId75"/>
    <p:sldId id="2134806149" r:id="rId76"/>
  </p:sldIdLst>
  <p:sldSz cx="9144000" cy="6858000" type="screen4x3"/>
  <p:notesSz cx="6858000" cy="9144000"/>
  <p:embeddedFontLst>
    <p:embeddedFont>
      <p:font typeface="Air Strip Arabic" panose="020B0604020202020204" charset="-78"/>
      <p:regular r:id="rId78"/>
    </p:embeddedFont>
    <p:embeddedFont>
      <p:font typeface="Dosis" pitchFamily="2" charset="0"/>
      <p:regular r:id="rId79"/>
      <p:bold r:id="rId80"/>
    </p:embeddedFont>
    <p:embeddedFont>
      <p:font typeface="Microsoft Uighur" panose="02000000000000000000" pitchFamily="2" charset="-78"/>
      <p:regular r:id="rId81"/>
      <p:bold r:id="rId82"/>
    </p:embeddedFont>
    <p:embeddedFont>
      <p:font typeface="Roboto" panose="02000000000000000000" pitchFamily="2" charset="0"/>
      <p:regular r:id="rId83"/>
      <p:bold r:id="rId84"/>
      <p:italic r:id="rId85"/>
      <p:boldItalic r:id="rId8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9"/>
    <a:srgbClr val="244072"/>
    <a:srgbClr val="203864"/>
    <a:srgbClr val="D6E9EA"/>
    <a:srgbClr val="E3001B"/>
    <a:srgbClr val="3B7E85"/>
    <a:srgbClr val="44A9C4"/>
    <a:srgbClr val="FDB159"/>
    <a:srgbClr val="6F5C50"/>
    <a:srgbClr val="4131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0"/>
  </p:normalViewPr>
  <p:slideViewPr>
    <p:cSldViewPr snapToGrid="0">
      <p:cViewPr varScale="1">
        <p:scale>
          <a:sx n="78" d="100"/>
          <a:sy n="78" d="100"/>
        </p:scale>
        <p:origin x="159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7.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6.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5.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22/11/2024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21</a:t>
            </a:fld>
            <a:endParaRPr lang="fr-FR"/>
          </a:p>
        </p:txBody>
      </p:sp>
    </p:spTree>
    <p:extLst>
      <p:ext uri="{BB962C8B-B14F-4D97-AF65-F5344CB8AC3E}">
        <p14:creationId xmlns:p14="http://schemas.microsoft.com/office/powerpoint/2010/main" val="2471563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23</a:t>
            </a:fld>
            <a:endParaRPr lang="fr-FR"/>
          </a:p>
        </p:txBody>
      </p:sp>
    </p:spTree>
    <p:extLst>
      <p:ext uri="{BB962C8B-B14F-4D97-AF65-F5344CB8AC3E}">
        <p14:creationId xmlns:p14="http://schemas.microsoft.com/office/powerpoint/2010/main" val="114688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25</a:t>
            </a:fld>
            <a:endParaRPr lang="fr-FR"/>
          </a:p>
        </p:txBody>
      </p:sp>
    </p:spTree>
    <p:extLst>
      <p:ext uri="{BB962C8B-B14F-4D97-AF65-F5344CB8AC3E}">
        <p14:creationId xmlns:p14="http://schemas.microsoft.com/office/powerpoint/2010/main" val="1801387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75</a:t>
            </a:fld>
            <a:endParaRPr lang="fr-FR"/>
          </a:p>
        </p:txBody>
      </p:sp>
    </p:spTree>
    <p:extLst>
      <p:ext uri="{BB962C8B-B14F-4D97-AF65-F5344CB8AC3E}">
        <p14:creationId xmlns:p14="http://schemas.microsoft.com/office/powerpoint/2010/main" val="788387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22/11/2024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22/11/2024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22/11/2024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22/11/2024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22/11/2024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22/11/2024</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3.png"/><Relationship Id="rId9" Type="http://schemas.openxmlformats.org/officeDocument/2006/relationships/image" Target="../media/image11.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6.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6.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6.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svg"/><Relationship Id="rId4" Type="http://schemas.openxmlformats.org/officeDocument/2006/relationships/image" Target="../media/image3.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6.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svg"/><Relationship Id="rId10" Type="http://schemas.openxmlformats.org/officeDocument/2006/relationships/image" Target="../media/image15.svg"/><Relationship Id="rId4" Type="http://schemas.openxmlformats.org/officeDocument/2006/relationships/image" Target="../media/image3.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4.svg"/><Relationship Id="rId12" Type="http://schemas.openxmlformats.org/officeDocument/2006/relationships/image" Target="../media/image1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11" Type="http://schemas.openxmlformats.org/officeDocument/2006/relationships/image" Target="../media/image17.png"/><Relationship Id="rId5" Type="http://schemas.openxmlformats.org/officeDocument/2006/relationships/image" Target="../media/image2.svg"/><Relationship Id="rId10" Type="http://schemas.openxmlformats.org/officeDocument/2006/relationships/image" Target="../media/image16.svg"/><Relationship Id="rId4" Type="http://schemas.openxmlformats.org/officeDocument/2006/relationships/image" Target="../media/image1.png"/><Relationship Id="rId9" Type="http://schemas.openxmlformats.org/officeDocument/2006/relationships/image" Target="../media/image8.png"/><Relationship Id="rId1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svg"/><Relationship Id="rId7"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7.xml"/><Relationship Id="rId7" Type="http://schemas.openxmlformats.org/officeDocument/2006/relationships/image" Target="../media/image30.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9.png"/><Relationship Id="rId5" Type="http://schemas.openxmlformats.org/officeDocument/2006/relationships/image" Target="../media/image22.sv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2.svg"/></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2.svg"/></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7.jp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4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6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32.png"/></Relationships>
</file>

<file path=ppt/slides/_rels/slide6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2.png"/></Relationships>
</file>

<file path=ppt/slides/_rels/slide6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2.png"/></Relationships>
</file>

<file path=ppt/slides/_rels/slide6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2.png"/></Relationships>
</file>

<file path=ppt/slides/_rels/slide6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2.png"/></Relationships>
</file>

<file path=ppt/slides/_rels/slide6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6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7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7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ZoneTexte 59">
            <a:extLst>
              <a:ext uri="{FF2B5EF4-FFF2-40B4-BE49-F238E27FC236}">
                <a16:creationId xmlns:a16="http://schemas.microsoft.com/office/drawing/2014/main" id="{1F4D5D9F-2F0F-B443-9C4E-C9A66293FB42}"/>
              </a:ext>
            </a:extLst>
          </p:cNvPr>
          <p:cNvSpPr txBox="1"/>
          <p:nvPr/>
        </p:nvSpPr>
        <p:spPr>
          <a:xfrm>
            <a:off x="891182" y="1905949"/>
            <a:ext cx="7361637" cy="1862048"/>
          </a:xfrm>
          <a:prstGeom prst="rect">
            <a:avLst/>
          </a:prstGeom>
          <a:noFill/>
        </p:spPr>
        <p:txBody>
          <a:bodyPr wrap="square" rtlCol="0">
            <a:spAutoFit/>
          </a:bodyPr>
          <a:lstStyle/>
          <a:p>
            <a:pPr algn="ctr" rtl="1"/>
            <a:r>
              <a:rPr lang="ar-MA" sz="11500" b="1" dirty="0">
                <a:ln>
                  <a:solidFill>
                    <a:srgbClr val="0097B2"/>
                  </a:solidFill>
                </a:ln>
                <a:solidFill>
                  <a:srgbClr val="215968"/>
                </a:solidFill>
                <a:latin typeface="Microsoft Uighur" panose="02000000000000000000" pitchFamily="2" charset="-78"/>
                <a:cs typeface="Microsoft Uighur" panose="02000000000000000000" pitchFamily="2" charset="-78"/>
              </a:rPr>
              <a:t>أنشطة</a:t>
            </a:r>
            <a:r>
              <a:rPr lang="fr-MA" sz="11500" b="1" dirty="0">
                <a:ln>
                  <a:solidFill>
                    <a:srgbClr val="0097B2"/>
                  </a:solidFill>
                </a:ln>
                <a:solidFill>
                  <a:srgbClr val="215968"/>
                </a:solidFill>
                <a:latin typeface="Microsoft Uighur" panose="02000000000000000000" pitchFamily="2" charset="-78"/>
                <a:cs typeface="Microsoft Uighur" panose="02000000000000000000" pitchFamily="2" charset="-78"/>
              </a:rPr>
              <a:t> </a:t>
            </a:r>
            <a:r>
              <a:rPr lang="ar-MA" sz="11500" b="1" dirty="0">
                <a:ln>
                  <a:solidFill>
                    <a:srgbClr val="0097B2"/>
                  </a:solidFill>
                </a:ln>
                <a:solidFill>
                  <a:srgbClr val="215968"/>
                </a:solidFill>
                <a:latin typeface="Microsoft Uighur" panose="02000000000000000000" pitchFamily="2" charset="-78"/>
                <a:cs typeface="Microsoft Uighur" panose="02000000000000000000" pitchFamily="2" charset="-78"/>
              </a:rPr>
              <a:t>اللغة العربية</a:t>
            </a:r>
            <a:endParaRPr lang="fr-FR" sz="11500" b="1" dirty="0">
              <a:ln>
                <a:solidFill>
                  <a:srgbClr val="0097B2"/>
                </a:solidFill>
              </a:ln>
              <a:solidFill>
                <a:srgbClr val="215968"/>
              </a:solidFill>
              <a:latin typeface="Microsoft Uighur" panose="02000000000000000000" pitchFamily="2" charset="-78"/>
              <a:cs typeface="Microsoft Uighur" panose="02000000000000000000" pitchFamily="2" charset="-78"/>
            </a:endParaRPr>
          </a:p>
        </p:txBody>
      </p:sp>
      <p:grpSp>
        <p:nvGrpSpPr>
          <p:cNvPr id="97" name="Groupe 96">
            <a:extLst>
              <a:ext uri="{FF2B5EF4-FFF2-40B4-BE49-F238E27FC236}">
                <a16:creationId xmlns:a16="http://schemas.microsoft.com/office/drawing/2014/main" id="{8ADCA8A7-0D9B-46E3-9313-70D9227D89B7}"/>
              </a:ext>
            </a:extLst>
          </p:cNvPr>
          <p:cNvGrpSpPr/>
          <p:nvPr/>
        </p:nvGrpSpPr>
        <p:grpSpPr>
          <a:xfrm>
            <a:off x="7380155" y="334513"/>
            <a:ext cx="1632647" cy="1356678"/>
            <a:chOff x="7058683" y="1822095"/>
            <a:chExt cx="1632647" cy="1356678"/>
          </a:xfrm>
        </p:grpSpPr>
        <p:grpSp>
          <p:nvGrpSpPr>
            <p:cNvPr id="75" name="Groupe 74">
              <a:extLst>
                <a:ext uri="{FF2B5EF4-FFF2-40B4-BE49-F238E27FC236}">
                  <a16:creationId xmlns:a16="http://schemas.microsoft.com/office/drawing/2014/main" id="{3AED2E61-921E-F531-63C4-9CBB8613226E}"/>
                </a:ext>
              </a:extLst>
            </p:cNvPr>
            <p:cNvGrpSpPr/>
            <p:nvPr/>
          </p:nvGrpSpPr>
          <p:grpSpPr>
            <a:xfrm flipH="1">
              <a:off x="7177562" y="1822095"/>
              <a:ext cx="1394889" cy="1356678"/>
              <a:chOff x="104413" y="285342"/>
              <a:chExt cx="2111436" cy="2053595"/>
            </a:xfrm>
          </p:grpSpPr>
          <p:sp>
            <p:nvSpPr>
              <p:cNvPr id="74" name="ZoneTexte 73">
                <a:extLst>
                  <a:ext uri="{FF2B5EF4-FFF2-40B4-BE49-F238E27FC236}">
                    <a16:creationId xmlns:a16="http://schemas.microsoft.com/office/drawing/2014/main" id="{167DAC2B-8394-D71B-B8B4-92CFDAA30654}"/>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EB019F4B-8339-6BEA-E29E-FCFBDB9B396A}"/>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88A7BD29-1414-D097-21D8-BC1D9D8FA6DF}"/>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A831D808-C4B4-79D0-C16E-8C17F528F339}"/>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sp>
          <p:nvSpPr>
            <p:cNvPr id="79" name="ZoneTexte 78">
              <a:extLst>
                <a:ext uri="{FF2B5EF4-FFF2-40B4-BE49-F238E27FC236}">
                  <a16:creationId xmlns:a16="http://schemas.microsoft.com/office/drawing/2014/main" id="{6BF665A7-2F2E-3166-DCB8-94BCFA0DFC1B}"/>
                </a:ext>
              </a:extLst>
            </p:cNvPr>
            <p:cNvSpPr txBox="1"/>
            <p:nvPr/>
          </p:nvSpPr>
          <p:spPr>
            <a:xfrm>
              <a:off x="7058683" y="1964880"/>
              <a:ext cx="1632647" cy="830997"/>
            </a:xfrm>
            <a:prstGeom prst="rect">
              <a:avLst/>
            </a:prstGeom>
            <a:noFill/>
          </p:spPr>
          <p:txBody>
            <a:bodyPr wrap="square" rtlCol="0">
              <a:spAutoFit/>
            </a:bodyPr>
            <a:lstStyle/>
            <a:p>
              <a:pPr algn="ctr"/>
              <a:r>
                <a:rPr lang="ar-MA" sz="28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المستوى</a:t>
              </a:r>
              <a:endPar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a:p>
              <a:pPr algn="ctr"/>
              <a:r>
                <a:rPr lang="ar-MA" sz="2000" b="1"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rPr>
                <a:t> </a:t>
              </a:r>
              <a:endParaRPr lang="ar-MA" sz="20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 name="ZoneTexte 1">
              <a:extLst>
                <a:ext uri="{FF2B5EF4-FFF2-40B4-BE49-F238E27FC236}">
                  <a16:creationId xmlns:a16="http://schemas.microsoft.com/office/drawing/2014/main" id="{9881D907-55F8-3D72-004D-D9937C55F5E5}"/>
                </a:ext>
              </a:extLst>
            </p:cNvPr>
            <p:cNvSpPr txBox="1"/>
            <p:nvPr/>
          </p:nvSpPr>
          <p:spPr>
            <a:xfrm>
              <a:off x="7058683" y="2159345"/>
              <a:ext cx="1632647" cy="923330"/>
            </a:xfrm>
            <a:prstGeom prst="rect">
              <a:avLst/>
            </a:prstGeom>
            <a:noFill/>
          </p:spPr>
          <p:txBody>
            <a:bodyPr wrap="square" rtlCol="0">
              <a:spAutoFit/>
            </a:bodyPr>
            <a:lstStyle/>
            <a:p>
              <a:pPr algn="ctr"/>
              <a:r>
                <a:rPr lang="ar-MA" sz="5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2</a:t>
              </a:r>
              <a:endParaRPr lang="ar-MA" sz="20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92" name="ZoneTexte 91">
            <a:extLst>
              <a:ext uri="{FF2B5EF4-FFF2-40B4-BE49-F238E27FC236}">
                <a16:creationId xmlns:a16="http://schemas.microsoft.com/office/drawing/2014/main" id="{BB9B0B8F-A672-2EBC-5B0D-44D8908AC294}"/>
              </a:ext>
            </a:extLst>
          </p:cNvPr>
          <p:cNvSpPr txBox="1"/>
          <p:nvPr/>
        </p:nvSpPr>
        <p:spPr>
          <a:xfrm>
            <a:off x="709684" y="6001770"/>
            <a:ext cx="7724633" cy="646331"/>
          </a:xfrm>
          <a:prstGeom prst="rect">
            <a:avLst/>
          </a:prstGeom>
          <a:noFill/>
        </p:spPr>
        <p:txBody>
          <a:bodyPr wrap="square" rtlCol="0">
            <a:spAutoFit/>
          </a:bodyPr>
          <a:lstStyle/>
          <a:p>
            <a:pPr algn="ctr"/>
            <a:r>
              <a:rPr lang="ar-MA" b="1" dirty="0">
                <a:solidFill>
                  <a:srgbClr val="005664"/>
                </a:solidFill>
                <a:latin typeface="Microsoft Uighur" panose="02000000000000000000" pitchFamily="2" charset="-78"/>
                <a:cs typeface="Microsoft Uighur" panose="02000000000000000000" pitchFamily="2" charset="-78"/>
              </a:rPr>
              <a:t>نسخة تجريبية موجهة لمؤسسات الريادة</a:t>
            </a:r>
          </a:p>
          <a:p>
            <a:pPr algn="ctr"/>
            <a:r>
              <a:rPr lang="ar-MA" b="1" dirty="0">
                <a:solidFill>
                  <a:srgbClr val="005664"/>
                </a:solidFill>
                <a:latin typeface="Microsoft Uighur" panose="02000000000000000000" pitchFamily="2" charset="-78"/>
                <a:cs typeface="Microsoft Uighur" panose="02000000000000000000" pitchFamily="2" charset="-78"/>
              </a:rPr>
              <a:t>نسخة قيد التطوير</a:t>
            </a:r>
          </a:p>
        </p:txBody>
      </p:sp>
      <p:sp>
        <p:nvSpPr>
          <p:cNvPr id="53" name="Freeform 2">
            <a:extLst>
              <a:ext uri="{FF2B5EF4-FFF2-40B4-BE49-F238E27FC236}">
                <a16:creationId xmlns:a16="http://schemas.microsoft.com/office/drawing/2014/main" id="{C3EAD172-9EA0-6EB1-5D1D-2AB28C5880B5}"/>
              </a:ext>
            </a:extLst>
          </p:cNvPr>
          <p:cNvSpPr/>
          <p:nvPr/>
        </p:nvSpPr>
        <p:spPr>
          <a:xfrm>
            <a:off x="-1230" y="538899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5E734F60-3961-8506-AB32-AA078DF04865}"/>
              </a:ext>
            </a:extLst>
          </p:cNvPr>
          <p:cNvSpPr/>
          <p:nvPr/>
        </p:nvSpPr>
        <p:spPr>
          <a:xfrm>
            <a:off x="7601802" y="522932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98" name="Rectangle : coins arrondis 97">
            <a:extLst>
              <a:ext uri="{FF2B5EF4-FFF2-40B4-BE49-F238E27FC236}">
                <a16:creationId xmlns:a16="http://schemas.microsoft.com/office/drawing/2014/main" id="{47637AE6-02BA-456F-1E23-4CD2D1EA0DAC}"/>
              </a:ext>
            </a:extLst>
          </p:cNvPr>
          <p:cNvSpPr/>
          <p:nvPr/>
        </p:nvSpPr>
        <p:spPr>
          <a:xfrm>
            <a:off x="1897166" y="436800"/>
            <a:ext cx="5349667" cy="105647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7" name="Image 56">
            <a:extLst>
              <a:ext uri="{FF2B5EF4-FFF2-40B4-BE49-F238E27FC236}">
                <a16:creationId xmlns:a16="http://schemas.microsoft.com/office/drawing/2014/main" id="{38C2736D-9AAE-68E7-C0A2-C3B02B722CFC}"/>
              </a:ext>
            </a:extLst>
          </p:cNvPr>
          <p:cNvPicPr>
            <a:picLocks noChangeAspect="1"/>
          </p:cNvPicPr>
          <p:nvPr/>
        </p:nvPicPr>
        <p:blipFill>
          <a:blip r:embed="rId6"/>
          <a:stretch>
            <a:fillRect/>
          </a:stretch>
        </p:blipFill>
        <p:spPr>
          <a:xfrm>
            <a:off x="2178786" y="523897"/>
            <a:ext cx="4786427" cy="888948"/>
          </a:xfrm>
          <a:prstGeom prst="rect">
            <a:avLst/>
          </a:prstGeom>
        </p:spPr>
      </p:pic>
      <p:grpSp>
        <p:nvGrpSpPr>
          <p:cNvPr id="5" name="Groupe 4">
            <a:extLst>
              <a:ext uri="{FF2B5EF4-FFF2-40B4-BE49-F238E27FC236}">
                <a16:creationId xmlns:a16="http://schemas.microsoft.com/office/drawing/2014/main" id="{9E005CCA-0B4E-A1B1-525B-BBDEEC8E2D10}"/>
              </a:ext>
            </a:extLst>
          </p:cNvPr>
          <p:cNvGrpSpPr/>
          <p:nvPr/>
        </p:nvGrpSpPr>
        <p:grpSpPr>
          <a:xfrm>
            <a:off x="2934883" y="4354644"/>
            <a:ext cx="3059807" cy="1417690"/>
            <a:chOff x="2961004" y="4654860"/>
            <a:chExt cx="3059807" cy="1417690"/>
          </a:xfrm>
        </p:grpSpPr>
        <p:grpSp>
          <p:nvGrpSpPr>
            <p:cNvPr id="102" name="Groupe 101">
              <a:extLst>
                <a:ext uri="{FF2B5EF4-FFF2-40B4-BE49-F238E27FC236}">
                  <a16:creationId xmlns:a16="http://schemas.microsoft.com/office/drawing/2014/main" id="{3EC02F1F-A243-52F7-E362-14D0E3F8C056}"/>
                </a:ext>
              </a:extLst>
            </p:cNvPr>
            <p:cNvGrpSpPr/>
            <p:nvPr/>
          </p:nvGrpSpPr>
          <p:grpSpPr>
            <a:xfrm flipH="1">
              <a:off x="3123190" y="4654860"/>
              <a:ext cx="2897621" cy="1417690"/>
              <a:chOff x="2090564" y="4775947"/>
              <a:chExt cx="3201302" cy="1417690"/>
            </a:xfrm>
          </p:grpSpPr>
          <p:sp>
            <p:nvSpPr>
              <p:cNvPr id="101" name="Forme libre : forme 100">
                <a:extLst>
                  <a:ext uri="{FF2B5EF4-FFF2-40B4-BE49-F238E27FC236}">
                    <a16:creationId xmlns:a16="http://schemas.microsoft.com/office/drawing/2014/main" id="{F3CBAA55-8C8E-48B4-EF4A-2A37F367D2FC}"/>
                  </a:ext>
                </a:extLst>
              </p:cNvPr>
              <p:cNvSpPr/>
              <p:nvPr/>
            </p:nvSpPr>
            <p:spPr>
              <a:xfrm rot="21338648" flipV="1">
                <a:off x="2778467" y="5313022"/>
                <a:ext cx="2513399" cy="88061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70B1B6"/>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effectLst>
                    <a:outerShdw blurRad="38100" dist="38100" dir="2700000" algn="tl">
                      <a:srgbClr val="000000">
                        <a:alpha val="43137"/>
                      </a:srgbClr>
                    </a:outerShdw>
                  </a:effectLst>
                </a:endParaRPr>
              </a:p>
            </p:txBody>
          </p:sp>
          <p:sp>
            <p:nvSpPr>
              <p:cNvPr id="100" name="Forme libre : forme 99">
                <a:extLst>
                  <a:ext uri="{FF2B5EF4-FFF2-40B4-BE49-F238E27FC236}">
                    <a16:creationId xmlns:a16="http://schemas.microsoft.com/office/drawing/2014/main" id="{8C12ED39-34F3-0092-0C69-560508AEC73F}"/>
                  </a:ext>
                </a:extLst>
              </p:cNvPr>
              <p:cNvSpPr/>
              <p:nvPr/>
            </p:nvSpPr>
            <p:spPr>
              <a:xfrm rot="261352" flipH="1" flipV="1">
                <a:off x="2090564" y="4775947"/>
                <a:ext cx="2707398" cy="88061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1E3F48"/>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effectLst>
                    <a:outerShdw blurRad="38100" dist="38100" dir="2700000" algn="tl">
                      <a:srgbClr val="000000">
                        <a:alpha val="43137"/>
                      </a:srgbClr>
                    </a:outerShdw>
                  </a:effectLst>
                </a:endParaRPr>
              </a:p>
            </p:txBody>
          </p:sp>
        </p:grpSp>
        <p:sp>
          <p:nvSpPr>
            <p:cNvPr id="104" name="ZoneTexte 103">
              <a:extLst>
                <a:ext uri="{FF2B5EF4-FFF2-40B4-BE49-F238E27FC236}">
                  <a16:creationId xmlns:a16="http://schemas.microsoft.com/office/drawing/2014/main" id="{039DD223-8DC3-3C89-A0C1-36114DD3C746}"/>
                </a:ext>
              </a:extLst>
            </p:cNvPr>
            <p:cNvSpPr txBox="1"/>
            <p:nvPr/>
          </p:nvSpPr>
          <p:spPr>
            <a:xfrm>
              <a:off x="3316811" y="4783647"/>
              <a:ext cx="2510377" cy="646331"/>
            </a:xfrm>
            <a:prstGeom prst="rect">
              <a:avLst/>
            </a:prstGeom>
            <a:noFill/>
          </p:spPr>
          <p:txBody>
            <a:bodyPr wrap="square" rtlCol="0">
              <a:spAutoFit/>
            </a:bodyPr>
            <a:lstStyle/>
            <a:p>
              <a:pPr algn="ctr" rtl="1"/>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الأسبوع </a:t>
              </a:r>
              <a:r>
                <a:rPr lang="f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2</a:t>
              </a:r>
              <a:endPar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05" name="ZoneTexte 104">
              <a:extLst>
                <a:ext uri="{FF2B5EF4-FFF2-40B4-BE49-F238E27FC236}">
                  <a16:creationId xmlns:a16="http://schemas.microsoft.com/office/drawing/2014/main" id="{5C99AD8E-E228-3681-6F69-1604EB09CC8A}"/>
                </a:ext>
              </a:extLst>
            </p:cNvPr>
            <p:cNvSpPr txBox="1"/>
            <p:nvPr/>
          </p:nvSpPr>
          <p:spPr>
            <a:xfrm>
              <a:off x="2961004" y="5386618"/>
              <a:ext cx="2335288" cy="646331"/>
            </a:xfrm>
            <a:prstGeom prst="rect">
              <a:avLst/>
            </a:prstGeom>
            <a:noFill/>
          </p:spPr>
          <p:txBody>
            <a:bodyPr wrap="square" rtlCol="0">
              <a:spAutoFit/>
            </a:bodyPr>
            <a:lstStyle/>
            <a:p>
              <a:pPr algn="ctr" rtl="1"/>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اليوم </a:t>
              </a:r>
              <a:r>
                <a:rPr lang="f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5</a:t>
              </a:r>
              <a:endPar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3" name="ZoneTexte 2">
            <a:extLst>
              <a:ext uri="{FF2B5EF4-FFF2-40B4-BE49-F238E27FC236}">
                <a16:creationId xmlns:a16="http://schemas.microsoft.com/office/drawing/2014/main" id="{0705B0A7-11E6-6A84-62F7-08CBCF6B54BB}"/>
              </a:ext>
            </a:extLst>
          </p:cNvPr>
          <p:cNvSpPr txBox="1"/>
          <p:nvPr/>
        </p:nvSpPr>
        <p:spPr>
          <a:xfrm>
            <a:off x="2178787" y="3517559"/>
            <a:ext cx="4572000" cy="715089"/>
          </a:xfrm>
          <a:prstGeom prst="roundRect">
            <a:avLst/>
          </a:prstGeom>
          <a:noFill/>
        </p:spPr>
        <p:txBody>
          <a:bodyPr wrap="square">
            <a:spAutoFit/>
          </a:bodyPr>
          <a:lstStyle/>
          <a:p>
            <a:pPr algn="ctr"/>
            <a:r>
              <a:rPr kumimoji="0" lang="ar-MA" sz="3600" b="1" i="0" u="none" strike="noStrike" kern="0" cap="none" spc="0" normalizeH="0" baseline="0" noProof="0" dirty="0">
                <a:ln>
                  <a:noFill/>
                </a:ln>
                <a:solidFill>
                  <a:srgbClr val="70B1B6"/>
                </a:solidFill>
                <a:effectLst/>
                <a:uLnTx/>
                <a:uFillTx/>
                <a:latin typeface="Calibri" panose="020F0502020204030204" pitchFamily="34" charset="0"/>
                <a:ea typeface="+mn-ea"/>
                <a:cs typeface="Calibri" panose="020F0502020204030204" pitchFamily="34" charset="0"/>
              </a:rPr>
              <a:t>مرحلة تنشيط المستلزمات</a:t>
            </a:r>
            <a:endParaRPr lang="fr-FR" sz="3600" dirty="0">
              <a:solidFill>
                <a:srgbClr val="70B1B6"/>
              </a:solidFill>
            </a:endParaRPr>
          </a:p>
        </p:txBody>
      </p:sp>
    </p:spTree>
    <p:extLst>
      <p:ext uri="{BB962C8B-B14F-4D97-AF65-F5344CB8AC3E}">
        <p14:creationId xmlns:p14="http://schemas.microsoft.com/office/powerpoint/2010/main" val="3985773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A3DDA-DAF4-A661-5394-9881F3F1568D}"/>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B8CB0741-5224-F4FD-C3B5-1E30A0305D51}"/>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CF79CA96-CAB9-29A7-06E4-31168E8D07F7}"/>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D029881D-4E4E-7D82-4661-E579D046E30B}"/>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B13795D4-617E-C814-8960-46588A5CB71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6E747F29-AF47-65EF-7745-69AB78E9093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MA" sz="428" dirty="0">
                <a:latin typeface="Dosis" pitchFamily="2" charset="0"/>
              </a:endParaRPr>
            </a:p>
          </p:txBody>
        </p:sp>
        <p:sp>
          <p:nvSpPr>
            <p:cNvPr id="115" name="Rectangle : coins arrondis 114">
              <a:extLst>
                <a:ext uri="{FF2B5EF4-FFF2-40B4-BE49-F238E27FC236}">
                  <a16:creationId xmlns:a16="http://schemas.microsoft.com/office/drawing/2014/main" id="{4103E49A-77F5-3CA8-CD87-5019D30E9BAC}"/>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00" name="Ellipse 99">
            <a:extLst>
              <a:ext uri="{FF2B5EF4-FFF2-40B4-BE49-F238E27FC236}">
                <a16:creationId xmlns:a16="http://schemas.microsoft.com/office/drawing/2014/main" id="{8DCB5382-F30E-BEB2-52CB-D9F66B91CEE5}"/>
              </a:ext>
            </a:extLst>
          </p:cNvPr>
          <p:cNvSpPr/>
          <p:nvPr/>
        </p:nvSpPr>
        <p:spPr>
          <a:xfrm>
            <a:off x="7174889" y="1614406"/>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1" name="Ellipse 100">
            <a:extLst>
              <a:ext uri="{FF2B5EF4-FFF2-40B4-BE49-F238E27FC236}">
                <a16:creationId xmlns:a16="http://schemas.microsoft.com/office/drawing/2014/main" id="{B3432556-DE9C-ABF0-76EB-9D28D2BF90B7}"/>
              </a:ext>
            </a:extLst>
          </p:cNvPr>
          <p:cNvSpPr/>
          <p:nvPr/>
        </p:nvSpPr>
        <p:spPr>
          <a:xfrm>
            <a:off x="7174889" y="3067961"/>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Ellipse 101">
            <a:extLst>
              <a:ext uri="{FF2B5EF4-FFF2-40B4-BE49-F238E27FC236}">
                <a16:creationId xmlns:a16="http://schemas.microsoft.com/office/drawing/2014/main" id="{37A6C202-3936-65BB-1F74-6828101F5805}"/>
              </a:ext>
            </a:extLst>
          </p:cNvPr>
          <p:cNvSpPr/>
          <p:nvPr/>
        </p:nvSpPr>
        <p:spPr>
          <a:xfrm>
            <a:off x="7174889" y="4521515"/>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9" name="Graphique 98">
            <a:extLst>
              <a:ext uri="{FF2B5EF4-FFF2-40B4-BE49-F238E27FC236}">
                <a16:creationId xmlns:a16="http://schemas.microsoft.com/office/drawing/2014/main" id="{D6AA847E-2ED1-6F41-8094-DA79FCA26D0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7257431" y="3213466"/>
            <a:ext cx="856766" cy="817895"/>
          </a:xfrm>
          <a:prstGeom prst="rect">
            <a:avLst/>
          </a:prstGeom>
        </p:spPr>
      </p:pic>
      <p:sp>
        <p:nvSpPr>
          <p:cNvPr id="104" name="Freeform 7">
            <a:extLst>
              <a:ext uri="{FF2B5EF4-FFF2-40B4-BE49-F238E27FC236}">
                <a16:creationId xmlns:a16="http://schemas.microsoft.com/office/drawing/2014/main" id="{A64705FD-92BF-F47C-1DCD-156BBA479D12}"/>
              </a:ext>
            </a:extLst>
          </p:cNvPr>
          <p:cNvSpPr/>
          <p:nvPr/>
        </p:nvSpPr>
        <p:spPr>
          <a:xfrm>
            <a:off x="7464538" y="1898419"/>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MA" sz="428" dirty="0">
              <a:latin typeface="Dosis" pitchFamily="2" charset="0"/>
            </a:endParaRPr>
          </a:p>
        </p:txBody>
      </p:sp>
      <p:sp>
        <p:nvSpPr>
          <p:cNvPr id="105" name="ZoneTexte 22">
            <a:extLst>
              <a:ext uri="{FF2B5EF4-FFF2-40B4-BE49-F238E27FC236}">
                <a16:creationId xmlns:a16="http://schemas.microsoft.com/office/drawing/2014/main" id="{6784E1D7-7560-2DFE-586C-6C91E3F94F26}"/>
              </a:ext>
            </a:extLst>
          </p:cNvPr>
          <p:cNvSpPr txBox="1"/>
          <p:nvPr/>
        </p:nvSpPr>
        <p:spPr>
          <a:xfrm>
            <a:off x="7174889" y="4830313"/>
            <a:ext cx="1151822" cy="584775"/>
          </a:xfrm>
          <a:prstGeom prst="rect">
            <a:avLst/>
          </a:prstGeom>
          <a:noFill/>
        </p:spPr>
        <p:txBody>
          <a:bodyPr wrap="square">
            <a:spAutoFit/>
          </a:bodyP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600" b="1" i="1" u="none" strike="noStrike" kern="1200" cap="none" spc="0" normalizeH="0" baseline="0" noProof="0" dirty="0">
                <a:ln>
                  <a:noFill/>
                </a:ln>
                <a:solidFill>
                  <a:schemeClr val="bg1">
                    <a:lumMod val="65000"/>
                  </a:schemeClr>
                </a:solidFill>
                <a:effectLst/>
                <a:uLnTx/>
                <a:uFillTx/>
                <a:latin typeface="Microsoft Uighur" panose="02000000000000000000" pitchFamily="2" charset="-78"/>
                <a:cs typeface="Microsoft Uighur" panose="02000000000000000000" pitchFamily="2" charset="-78"/>
              </a:rPr>
              <a:t>يطلب من التلاميذ قراءة الكلمات</a:t>
            </a:r>
          </a:p>
        </p:txBody>
      </p:sp>
      <p:sp>
        <p:nvSpPr>
          <p:cNvPr id="106" name="Forme libre : forme 105">
            <a:extLst>
              <a:ext uri="{FF2B5EF4-FFF2-40B4-BE49-F238E27FC236}">
                <a16:creationId xmlns:a16="http://schemas.microsoft.com/office/drawing/2014/main" id="{124E8447-D73F-1B08-4CD4-E953F13F3E42}"/>
              </a:ext>
            </a:extLst>
          </p:cNvPr>
          <p:cNvSpPr/>
          <p:nvPr/>
        </p:nvSpPr>
        <p:spPr>
          <a:xfrm>
            <a:off x="6389870" y="2118952"/>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dirty="0"/>
          </a:p>
        </p:txBody>
      </p:sp>
      <p:sp>
        <p:nvSpPr>
          <p:cNvPr id="109" name="Forme libre : forme 108">
            <a:extLst>
              <a:ext uri="{FF2B5EF4-FFF2-40B4-BE49-F238E27FC236}">
                <a16:creationId xmlns:a16="http://schemas.microsoft.com/office/drawing/2014/main" id="{D25FB749-C947-B6AB-152C-159C5B6EBAA2}"/>
              </a:ext>
            </a:extLst>
          </p:cNvPr>
          <p:cNvSpPr/>
          <p:nvPr/>
        </p:nvSpPr>
        <p:spPr>
          <a:xfrm>
            <a:off x="6389870" y="3572507"/>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dirty="0"/>
          </a:p>
        </p:txBody>
      </p:sp>
      <p:sp>
        <p:nvSpPr>
          <p:cNvPr id="110" name="Forme libre : forme 109">
            <a:extLst>
              <a:ext uri="{FF2B5EF4-FFF2-40B4-BE49-F238E27FC236}">
                <a16:creationId xmlns:a16="http://schemas.microsoft.com/office/drawing/2014/main" id="{5AC2802F-2252-023A-332B-634793874459}"/>
              </a:ext>
            </a:extLst>
          </p:cNvPr>
          <p:cNvSpPr/>
          <p:nvPr/>
        </p:nvSpPr>
        <p:spPr>
          <a:xfrm>
            <a:off x="6389870" y="5026061"/>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dirty="0"/>
          </a:p>
        </p:txBody>
      </p:sp>
      <p:sp>
        <p:nvSpPr>
          <p:cNvPr id="111" name="Rectangle : coins arrondis 110">
            <a:extLst>
              <a:ext uri="{FF2B5EF4-FFF2-40B4-BE49-F238E27FC236}">
                <a16:creationId xmlns:a16="http://schemas.microsoft.com/office/drawing/2014/main" id="{58CA0BB5-27D9-0EE0-F347-FA8E69F95725}"/>
              </a:ext>
            </a:extLst>
          </p:cNvPr>
          <p:cNvSpPr/>
          <p:nvPr/>
        </p:nvSpPr>
        <p:spPr>
          <a:xfrm>
            <a:off x="817289" y="1949824"/>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200" b="1" i="0" u="none" strike="noStrike" kern="1200" cap="none" spc="0" normalizeH="0" baseline="0" noProof="0" dirty="0">
                <a:ln>
                  <a:noFill/>
                </a:ln>
                <a:solidFill>
                  <a:srgbClr val="1F497D">
                    <a:lumMod val="50000"/>
                  </a:srgbClr>
                </a:solidFill>
                <a:effectLst/>
                <a:uLnTx/>
                <a:uFillTx/>
                <a:latin typeface="Microsoft Uighur" panose="02000000000000000000" pitchFamily="2" charset="-78"/>
                <a:cs typeface="Microsoft Uighur" panose="02000000000000000000" pitchFamily="2" charset="-78"/>
              </a:rPr>
              <a:t>شرائح خاصة بالأستاذ(ة)</a:t>
            </a:r>
            <a:endParaRPr kumimoji="0" lang="fr-FR" sz="2200" b="1" i="0" u="none" strike="noStrike" kern="1200" cap="none" spc="0" normalizeH="0" baseline="0" noProof="0" dirty="0">
              <a:ln>
                <a:noFill/>
              </a:ln>
              <a:solidFill>
                <a:srgbClr val="1F497D">
                  <a:lumMod val="50000"/>
                </a:srgbClr>
              </a:solidFill>
              <a:effectLst/>
              <a:uLnTx/>
              <a:uFillTx/>
              <a:latin typeface="Microsoft Uighur" panose="02000000000000000000" pitchFamily="2" charset="-78"/>
              <a:cs typeface="Microsoft Uighur" panose="02000000000000000000" pitchFamily="2" charset="-78"/>
            </a:endParaRPr>
          </a:p>
        </p:txBody>
      </p:sp>
      <p:sp>
        <p:nvSpPr>
          <p:cNvPr id="112" name="Rectangle : coins arrondis 111">
            <a:extLst>
              <a:ext uri="{FF2B5EF4-FFF2-40B4-BE49-F238E27FC236}">
                <a16:creationId xmlns:a16="http://schemas.microsoft.com/office/drawing/2014/main" id="{1C841F98-496E-909C-442D-81A2B699D7C0}"/>
              </a:ext>
            </a:extLst>
          </p:cNvPr>
          <p:cNvSpPr/>
          <p:nvPr/>
        </p:nvSpPr>
        <p:spPr>
          <a:xfrm>
            <a:off x="817289" y="4856933"/>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AE" sz="2200" b="1"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rPr>
              <a:t>أمثلة على التوجيهات </a:t>
            </a:r>
            <a:r>
              <a:rPr kumimoji="0" lang="ar-MA" sz="2200" b="1"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rPr>
              <a:t>للأستاذ(ة)</a:t>
            </a:r>
            <a:endParaRPr kumimoji="0" lang="en-US" sz="2200" b="0"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endParaRPr>
          </a:p>
        </p:txBody>
      </p:sp>
      <p:sp>
        <p:nvSpPr>
          <p:cNvPr id="113" name="Rectangle : coins arrondis 112">
            <a:extLst>
              <a:ext uri="{FF2B5EF4-FFF2-40B4-BE49-F238E27FC236}">
                <a16:creationId xmlns:a16="http://schemas.microsoft.com/office/drawing/2014/main" id="{3A114A30-1EC3-B426-A4AF-E1E4AA9BFFE6}"/>
              </a:ext>
            </a:extLst>
          </p:cNvPr>
          <p:cNvSpPr/>
          <p:nvPr/>
        </p:nvSpPr>
        <p:spPr>
          <a:xfrm>
            <a:off x="817289" y="3403379"/>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200" b="1" dirty="0">
                <a:solidFill>
                  <a:schemeClr val="tx1"/>
                </a:solidFill>
                <a:latin typeface="Microsoft Uighur" panose="02000000000000000000" pitchFamily="2" charset="-78"/>
                <a:cs typeface="Microsoft Uighur" panose="02000000000000000000" pitchFamily="2" charset="-78"/>
              </a:rPr>
              <a:t>إرشادات للشروحات والتعليمات التي يجب على الأستاذ(ة) قولها</a:t>
            </a:r>
          </a:p>
        </p:txBody>
      </p:sp>
      <p:sp>
        <p:nvSpPr>
          <p:cNvPr id="114" name="ZoneTexte 5">
            <a:extLst>
              <a:ext uri="{FF2B5EF4-FFF2-40B4-BE49-F238E27FC236}">
                <a16:creationId xmlns:a16="http://schemas.microsoft.com/office/drawing/2014/main" id="{F64C6676-FD60-F23A-EB87-F4C4F07CE0B6}"/>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116" name="TextBox 9">
            <a:extLst>
              <a:ext uri="{FF2B5EF4-FFF2-40B4-BE49-F238E27FC236}">
                <a16:creationId xmlns:a16="http://schemas.microsoft.com/office/drawing/2014/main" id="{A65DBFD3-CE26-0F59-3C12-18842AED64DC}"/>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توجيهات لاستعمال العرض </a:t>
            </a:r>
          </a:p>
        </p:txBody>
      </p:sp>
    </p:spTree>
    <p:extLst>
      <p:ext uri="{BB962C8B-B14F-4D97-AF65-F5344CB8AC3E}">
        <p14:creationId xmlns:p14="http://schemas.microsoft.com/office/powerpoint/2010/main" val="1082456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F137F-5071-86EF-BC7D-A05FA865C932}"/>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7D6BF70-B609-50B5-F128-0D526B457F0E}"/>
              </a:ext>
            </a:extLst>
          </p:cNvPr>
          <p:cNvGrpSpPr/>
          <p:nvPr/>
        </p:nvGrpSpPr>
        <p:grpSpPr>
          <a:xfrm>
            <a:off x="296130" y="149499"/>
            <a:ext cx="8518967" cy="6196583"/>
            <a:chOff x="312517" y="227366"/>
            <a:chExt cx="8518967" cy="6196583"/>
          </a:xfrm>
        </p:grpSpPr>
        <p:sp>
          <p:nvSpPr>
            <p:cNvPr id="4" name="Rectangle : coins arrondis 3">
              <a:extLst>
                <a:ext uri="{FF2B5EF4-FFF2-40B4-BE49-F238E27FC236}">
                  <a16:creationId xmlns:a16="http://schemas.microsoft.com/office/drawing/2014/main" id="{06825DB6-3E52-8938-AB94-C49AB1934F7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2" name="Image 51">
              <a:extLst>
                <a:ext uri="{FF2B5EF4-FFF2-40B4-BE49-F238E27FC236}">
                  <a16:creationId xmlns:a16="http://schemas.microsoft.com/office/drawing/2014/main" id="{B836A21C-8CC3-52C9-47D4-B4B2479E1CCA}"/>
                </a:ext>
              </a:extLst>
            </p:cNvPr>
            <p:cNvPicPr>
              <a:picLocks noChangeAspect="1"/>
            </p:cNvPicPr>
            <p:nvPr/>
          </p:nvPicPr>
          <p:blipFill>
            <a:blip r:embed="rId2">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56B4B956-43A2-B7FE-F35D-64A5CB1A23E1}"/>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428"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90" name="Rectangle : coins arrondis 89">
              <a:extLst>
                <a:ext uri="{FF2B5EF4-FFF2-40B4-BE49-F238E27FC236}">
                  <a16:creationId xmlns:a16="http://schemas.microsoft.com/office/drawing/2014/main" id="{A111852C-4360-26A7-680C-E10AF674C79B}"/>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grpSp>
      <p:sp>
        <p:nvSpPr>
          <p:cNvPr id="114" name="ZoneTexte 5">
            <a:extLst>
              <a:ext uri="{FF2B5EF4-FFF2-40B4-BE49-F238E27FC236}">
                <a16:creationId xmlns:a16="http://schemas.microsoft.com/office/drawing/2014/main" id="{67D4F2B8-E3B3-F6D0-E2D8-178436CD494A}"/>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ea typeface="+mn-ea"/>
                <a:cs typeface="Microsoft Uighur" panose="02000000000000000000" pitchFamily="2" charset="-78"/>
              </a:rPr>
              <a:t>خاص بالأستاذ</a:t>
            </a:r>
            <a:endParaRPr kumimoji="0" lang="fr-MA" sz="1800"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ea typeface="+mn-ea"/>
              <a:cs typeface="Microsoft Uighur" panose="02000000000000000000" pitchFamily="2" charset="-78"/>
            </a:endParaRPr>
          </a:p>
        </p:txBody>
      </p:sp>
      <p:sp>
        <p:nvSpPr>
          <p:cNvPr id="69" name="ZoneTexte 68">
            <a:extLst>
              <a:ext uri="{FF2B5EF4-FFF2-40B4-BE49-F238E27FC236}">
                <a16:creationId xmlns:a16="http://schemas.microsoft.com/office/drawing/2014/main" id="{FEE33B3F-8E33-4729-2EFB-5D1D31930B24}"/>
              </a:ext>
            </a:extLst>
          </p:cNvPr>
          <p:cNvSpPr txBox="1"/>
          <p:nvPr/>
        </p:nvSpPr>
        <p:spPr>
          <a:xfrm rot="16200000">
            <a:off x="7699312" y="4395991"/>
            <a:ext cx="1297578"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الاستراتيجيات</a:t>
            </a:r>
          </a:p>
        </p:txBody>
      </p:sp>
      <p:sp>
        <p:nvSpPr>
          <p:cNvPr id="3" name="TextBox 9">
            <a:extLst>
              <a:ext uri="{FF2B5EF4-FFF2-40B4-BE49-F238E27FC236}">
                <a16:creationId xmlns:a16="http://schemas.microsoft.com/office/drawing/2014/main" id="{005BB650-C35C-07B8-6BB6-71E49C4EA744}"/>
              </a:ext>
            </a:extLst>
          </p:cNvPr>
          <p:cNvSpPr txBox="1"/>
          <p:nvPr/>
        </p:nvSpPr>
        <p:spPr>
          <a:xfrm>
            <a:off x="2801879" y="418318"/>
            <a:ext cx="3717222" cy="325089"/>
          </a:xfrm>
          <a:prstGeom prst="rect">
            <a:avLst/>
          </a:prstGeom>
        </p:spPr>
        <p:txBody>
          <a:bodyPr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lang="ar-MA" sz="3000" b="1" dirty="0">
                <a:solidFill>
                  <a:prstClr val="white"/>
                </a:solidFill>
                <a:latin typeface="Microsoft Uighur" panose="02000000000000000000" pitchFamily="2" charset="-78"/>
                <a:cs typeface="Microsoft Uighur" panose="02000000000000000000" pitchFamily="2" charset="-78"/>
              </a:rPr>
              <a:t>المرحلة الأولى</a:t>
            </a:r>
            <a:endPar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3A9B7E90-803B-AA51-809D-C6068B7D555F}"/>
              </a:ext>
            </a:extLst>
          </p:cNvPr>
          <p:cNvSpPr txBox="1"/>
          <p:nvPr/>
        </p:nvSpPr>
        <p:spPr>
          <a:xfrm>
            <a:off x="7676948" y="3282377"/>
            <a:ext cx="1012066"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b="1" kern="0" dirty="0">
                <a:solidFill>
                  <a:prstClr val="white"/>
                </a:solidFill>
                <a:latin typeface="Microsoft Uighur" panose="02000000000000000000" pitchFamily="2" charset="-78"/>
                <a:cs typeface="Microsoft Uighur" panose="02000000000000000000" pitchFamily="2" charset="-78"/>
              </a:rPr>
              <a:t>أين نحن في الزمان والمكان؟</a:t>
            </a:r>
            <a:endParaRPr kumimoji="0" lang="f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2" name="Tableau 11">
            <a:extLst>
              <a:ext uri="{FF2B5EF4-FFF2-40B4-BE49-F238E27FC236}">
                <a16:creationId xmlns:a16="http://schemas.microsoft.com/office/drawing/2014/main" id="{2194DEA3-2259-C171-B926-766242DC5563}"/>
              </a:ext>
            </a:extLst>
          </p:cNvPr>
          <p:cNvGraphicFramePr>
            <a:graphicFrameLocks noGrp="1"/>
          </p:cNvGraphicFramePr>
          <p:nvPr>
            <p:extLst>
              <p:ext uri="{D42A27DB-BD31-4B8C-83A1-F6EECF244321}">
                <p14:modId xmlns:p14="http://schemas.microsoft.com/office/powerpoint/2010/main" val="1645447890"/>
              </p:ext>
            </p:extLst>
          </p:nvPr>
        </p:nvGraphicFramePr>
        <p:xfrm>
          <a:off x="410865" y="837984"/>
          <a:ext cx="8289496" cy="5382593"/>
        </p:xfrm>
        <a:graphic>
          <a:graphicData uri="http://schemas.openxmlformats.org/drawingml/2006/table">
            <a:tbl>
              <a:tblPr rtl="1" firstRow="1" firstCol="1" bandRow="1">
                <a:tableStyleId>{5C22544A-7EE6-4342-B048-85BDC9FD1C3A}</a:tableStyleId>
              </a:tblPr>
              <a:tblGrid>
                <a:gridCol w="714542">
                  <a:extLst>
                    <a:ext uri="{9D8B030D-6E8A-4147-A177-3AD203B41FA5}">
                      <a16:colId xmlns:a16="http://schemas.microsoft.com/office/drawing/2014/main" val="803411413"/>
                    </a:ext>
                  </a:extLst>
                </a:gridCol>
                <a:gridCol w="1720484">
                  <a:extLst>
                    <a:ext uri="{9D8B030D-6E8A-4147-A177-3AD203B41FA5}">
                      <a16:colId xmlns:a16="http://schemas.microsoft.com/office/drawing/2014/main" val="717403788"/>
                    </a:ext>
                  </a:extLst>
                </a:gridCol>
                <a:gridCol w="1878553">
                  <a:extLst>
                    <a:ext uri="{9D8B030D-6E8A-4147-A177-3AD203B41FA5}">
                      <a16:colId xmlns:a16="http://schemas.microsoft.com/office/drawing/2014/main" val="1446758539"/>
                    </a:ext>
                  </a:extLst>
                </a:gridCol>
                <a:gridCol w="1990254">
                  <a:extLst>
                    <a:ext uri="{9D8B030D-6E8A-4147-A177-3AD203B41FA5}">
                      <a16:colId xmlns:a16="http://schemas.microsoft.com/office/drawing/2014/main" val="2884412046"/>
                    </a:ext>
                  </a:extLst>
                </a:gridCol>
                <a:gridCol w="1985663">
                  <a:extLst>
                    <a:ext uri="{9D8B030D-6E8A-4147-A177-3AD203B41FA5}">
                      <a16:colId xmlns:a16="http://schemas.microsoft.com/office/drawing/2014/main" val="968927467"/>
                    </a:ext>
                  </a:extLst>
                </a:gridCol>
              </a:tblGrid>
              <a:tr h="214273">
                <a:tc>
                  <a:txBody>
                    <a:bodyPr/>
                    <a:lstStyle/>
                    <a:p>
                      <a:pPr algn="ctr" rtl="1">
                        <a:lnSpc>
                          <a:spcPct val="107000"/>
                        </a:lnSpc>
                        <a:spcAft>
                          <a:spcPts val="800"/>
                        </a:spcAft>
                      </a:pPr>
                      <a:r>
                        <a:rPr lang="ar-SA" sz="1200" kern="100" dirty="0">
                          <a:effectLst/>
                        </a:rPr>
                        <a:t> </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solidFill>
                      <a:srgbClr val="44A9C4"/>
                    </a:solidFill>
                  </a:tcPr>
                </a:tc>
                <a:tc>
                  <a:txBody>
                    <a:bodyPr/>
                    <a:lstStyle/>
                    <a:p>
                      <a:pPr algn="ctr" rtl="1">
                        <a:lnSpc>
                          <a:spcPct val="107000"/>
                        </a:lnSpc>
                        <a:spcAft>
                          <a:spcPts val="800"/>
                        </a:spcAft>
                      </a:pPr>
                      <a:r>
                        <a:rPr kumimoji="0" lang="ar-S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rPr>
                        <a:t>الأسبوع الأول</a:t>
                      </a:r>
                      <a:endParaRPr kumimoji="0" lang="fr-M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endParaRPr>
                    </a:p>
                  </a:txBody>
                  <a:tcPr marL="50768" marR="50768" marT="0" marB="0" anchor="ctr">
                    <a:solidFill>
                      <a:srgbClr val="44A9C4"/>
                    </a:solidFill>
                  </a:tcPr>
                </a:tc>
                <a:tc>
                  <a:txBody>
                    <a:bodyPr/>
                    <a:lstStyle/>
                    <a:p>
                      <a:pPr algn="ctr" rtl="1">
                        <a:lnSpc>
                          <a:spcPct val="107000"/>
                        </a:lnSpc>
                        <a:spcAft>
                          <a:spcPts val="800"/>
                        </a:spcAft>
                      </a:pPr>
                      <a:r>
                        <a:rPr kumimoji="0" lang="ar-S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rPr>
                        <a:t>الأسبوع الثاني</a:t>
                      </a:r>
                      <a:endParaRPr kumimoji="0" lang="fr-M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endParaRPr>
                    </a:p>
                  </a:txBody>
                  <a:tcPr marL="50768" marR="50768" marT="0" marB="0" anchor="ctr">
                    <a:solidFill>
                      <a:srgbClr val="44A9C4"/>
                    </a:solidFill>
                  </a:tcPr>
                </a:tc>
                <a:tc>
                  <a:txBody>
                    <a:bodyPr/>
                    <a:lstStyle/>
                    <a:p>
                      <a:pPr algn="ctr" rtl="1">
                        <a:lnSpc>
                          <a:spcPct val="107000"/>
                        </a:lnSpc>
                        <a:spcAft>
                          <a:spcPts val="800"/>
                        </a:spcAft>
                      </a:pPr>
                      <a:r>
                        <a:rPr kumimoji="0" lang="ar-S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rPr>
                        <a:t>الأسبوع الثالث</a:t>
                      </a:r>
                      <a:endParaRPr kumimoji="0" lang="fr-M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endParaRPr>
                    </a:p>
                  </a:txBody>
                  <a:tcPr marL="50768" marR="50768" marT="0" marB="0" anchor="ctr">
                    <a:solidFill>
                      <a:srgbClr val="44A9C4"/>
                    </a:solidFill>
                  </a:tcPr>
                </a:tc>
                <a:tc>
                  <a:txBody>
                    <a:bodyPr/>
                    <a:lstStyle/>
                    <a:p>
                      <a:pPr algn="ctr" rtl="1">
                        <a:lnSpc>
                          <a:spcPct val="107000"/>
                        </a:lnSpc>
                        <a:spcAft>
                          <a:spcPts val="800"/>
                        </a:spcAft>
                      </a:pPr>
                      <a:r>
                        <a:rPr kumimoji="0" lang="ar-S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rPr>
                        <a:t>الأسبوع الرابع</a:t>
                      </a:r>
                      <a:endParaRPr kumimoji="0" lang="fr-MA" sz="1800" b="1" i="0" u="none" strike="noStrike" kern="0" cap="none" spc="0" normalizeH="0" baseline="0" dirty="0">
                        <a:ln>
                          <a:noFill/>
                        </a:ln>
                        <a:solidFill>
                          <a:schemeClr val="bg1"/>
                        </a:solidFill>
                        <a:effectLst/>
                        <a:uLnTx/>
                        <a:uFillTx/>
                        <a:latin typeface="Microsoft Uighur" panose="02000000000000000000" pitchFamily="2" charset="-78"/>
                        <a:ea typeface="+mn-ea"/>
                        <a:cs typeface="Microsoft Uighur" panose="02000000000000000000" pitchFamily="2" charset="-78"/>
                      </a:endParaRPr>
                    </a:p>
                  </a:txBody>
                  <a:tcPr marL="50768" marR="50768" marT="0" marB="0" anchor="ctr">
                    <a:solidFill>
                      <a:srgbClr val="44A9C4"/>
                    </a:solidFill>
                  </a:tcPr>
                </a:tc>
                <a:extLst>
                  <a:ext uri="{0D108BD9-81ED-4DB2-BD59-A6C34878D82A}">
                    <a16:rowId xmlns:a16="http://schemas.microsoft.com/office/drawing/2014/main" val="3772381047"/>
                  </a:ext>
                </a:extLst>
              </a:tr>
              <a:tr h="646054">
                <a:tc>
                  <a:txBody>
                    <a:bodyPr/>
                    <a:lstStyle/>
                    <a:p>
                      <a:pPr algn="r" rtl="1">
                        <a:lnSpc>
                          <a:spcPct val="107000"/>
                        </a:lnSpc>
                        <a:spcAft>
                          <a:spcPts val="800"/>
                        </a:spcAft>
                      </a:pPr>
                      <a:r>
                        <a:rPr lang="ar-MA" sz="1200" b="1" kern="100" dirty="0">
                          <a:solidFill>
                            <a:schemeClr val="lt1"/>
                          </a:solidFill>
                          <a:effectLst/>
                          <a:latin typeface="+mn-lt"/>
                          <a:ea typeface="+mn-ea"/>
                          <a:cs typeface="+mn-cs"/>
                        </a:rPr>
                        <a:t>المعجم</a:t>
                      </a:r>
                      <a:endParaRPr lang="fr-MA" sz="1200" b="1" kern="100" dirty="0">
                        <a:solidFill>
                          <a:schemeClr val="lt1"/>
                        </a:solidFill>
                        <a:effectLst/>
                        <a:latin typeface="+mn-lt"/>
                        <a:ea typeface="+mn-ea"/>
                        <a:cs typeface="+mn-cs"/>
                      </a:endParaRPr>
                    </a:p>
                  </a:txBody>
                  <a:tcPr marL="50768" marR="50768" marT="0" marB="0">
                    <a:solidFill>
                      <a:srgbClr val="44A9C4"/>
                    </a:solidFill>
                  </a:tcPr>
                </a:tc>
                <a:tc>
                  <a:txBody>
                    <a:bodyPr/>
                    <a:lstStyle/>
                    <a:p>
                      <a:pPr algn="r" rtl="1">
                        <a:lnSpc>
                          <a:spcPct val="107000"/>
                        </a:lnSpc>
                        <a:spcAft>
                          <a:spcPts val="800"/>
                        </a:spcAft>
                      </a:pPr>
                      <a:r>
                        <a:rPr lang="ar-MA" sz="1200" kern="100" dirty="0">
                          <a:effectLst/>
                        </a:rPr>
                        <a:t>اللوحة الإلكترونية – استلقت – مغامرة – أعجبت – متحمسة - المشوقة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tc>
                <a:tc>
                  <a:txBody>
                    <a:bodyPr/>
                    <a:lstStyle/>
                    <a:p>
                      <a:pPr algn="r" rtl="1">
                        <a:lnSpc>
                          <a:spcPct val="107000"/>
                        </a:lnSpc>
                        <a:spcAft>
                          <a:spcPts val="800"/>
                        </a:spcAft>
                      </a:pPr>
                      <a:r>
                        <a:rPr lang="ar-MA" sz="1200" kern="100" dirty="0">
                          <a:effectLst/>
                        </a:rPr>
                        <a:t> انبهر – الرفوف -  أمينة المكتبة  – رواد الفضاء – غادر -  استعار</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tc>
                <a:tc>
                  <a:txBody>
                    <a:bodyPr/>
                    <a:lstStyle/>
                    <a:p>
                      <a:pPr algn="r" rtl="1">
                        <a:lnSpc>
                          <a:spcPct val="107000"/>
                        </a:lnSpc>
                        <a:spcAft>
                          <a:spcPts val="800"/>
                        </a:spcAft>
                      </a:pPr>
                      <a:r>
                        <a:rPr lang="ar-MA" sz="1200" kern="100" dirty="0">
                          <a:effectLst/>
                        </a:rPr>
                        <a:t>شرارة –  الكثيفة -  صاعقة رعدية  -  اللهب  – فزعت  – مضخة  -  تستغيث</a:t>
                      </a:r>
                      <a:endParaRPr lang="fr-MA" sz="1200" kern="100" dirty="0">
                        <a:effectLst/>
                      </a:endParaRPr>
                    </a:p>
                    <a:p>
                      <a:pPr algn="r" rtl="1">
                        <a:lnSpc>
                          <a:spcPct val="107000"/>
                        </a:lnSpc>
                        <a:spcAft>
                          <a:spcPts val="800"/>
                        </a:spcAft>
                      </a:pPr>
                      <a:r>
                        <a:rPr lang="ar-MA" sz="1200" kern="100" dirty="0">
                          <a:effectLst/>
                        </a:rPr>
                        <a:t> </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just" rtl="1">
                        <a:lnSpc>
                          <a:spcPct val="107000"/>
                        </a:lnSpc>
                        <a:spcAft>
                          <a:spcPts val="800"/>
                        </a:spcAft>
                      </a:pPr>
                      <a:r>
                        <a:rPr lang="ar-MA" sz="1200" kern="100" dirty="0">
                          <a:effectLst/>
                        </a:rPr>
                        <a:t> متشوق – استغرقت -  طازج -  قلعة  – الظهيرة – قارِبٌ -  الأصداف   </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tc>
                <a:extLst>
                  <a:ext uri="{0D108BD9-81ED-4DB2-BD59-A6C34878D82A}">
                    <a16:rowId xmlns:a16="http://schemas.microsoft.com/office/drawing/2014/main" val="3050942653"/>
                  </a:ext>
                </a:extLst>
              </a:tr>
              <a:tr h="662116">
                <a:tc>
                  <a:txBody>
                    <a:bodyPr/>
                    <a:lstStyle/>
                    <a:p>
                      <a:pPr algn="ctr" rtl="1">
                        <a:lnSpc>
                          <a:spcPct val="107000"/>
                        </a:lnSpc>
                        <a:spcAft>
                          <a:spcPts val="800"/>
                        </a:spcAft>
                      </a:pPr>
                      <a:r>
                        <a:rPr lang="ar-SA" sz="1200" b="1" kern="100" dirty="0">
                          <a:solidFill>
                            <a:schemeClr val="lt1"/>
                          </a:solidFill>
                          <a:effectLst/>
                          <a:latin typeface="+mn-lt"/>
                          <a:ea typeface="+mn-ea"/>
                          <a:cs typeface="+mn-cs"/>
                        </a:rPr>
                        <a:t>الاستماع والتحدث</a:t>
                      </a:r>
                      <a:endParaRPr lang="fr-MA" sz="1200" b="1" kern="100" dirty="0">
                        <a:solidFill>
                          <a:schemeClr val="lt1"/>
                        </a:solidFill>
                        <a:effectLst/>
                        <a:latin typeface="+mn-lt"/>
                        <a:ea typeface="+mn-ea"/>
                        <a:cs typeface="+mn-cs"/>
                      </a:endParaRPr>
                    </a:p>
                  </a:txBody>
                  <a:tcPr marL="50768" marR="50768" marT="0" marB="0" anchor="ctr">
                    <a:solidFill>
                      <a:srgbClr val="44A9C4"/>
                    </a:solidFill>
                  </a:tcPr>
                </a:tc>
                <a:tc>
                  <a:txBody>
                    <a:bodyPr/>
                    <a:lstStyle/>
                    <a:p>
                      <a:pPr algn="r" rtl="1">
                        <a:lnSpc>
                          <a:spcPct val="107000"/>
                        </a:lnSpc>
                        <a:spcAft>
                          <a:spcPts val="800"/>
                        </a:spcAft>
                      </a:pPr>
                      <a:r>
                        <a:rPr lang="ar-MA" sz="1200" kern="100" dirty="0">
                          <a:effectLst/>
                        </a:rPr>
                        <a:t>العناصر: من- ماذا -أين -متى؟ </a:t>
                      </a:r>
                      <a:endParaRPr lang="fr-MA" sz="1200" kern="100" dirty="0">
                        <a:effectLst/>
                      </a:endParaRPr>
                    </a:p>
                    <a:p>
                      <a:pPr algn="r" rtl="1">
                        <a:lnSpc>
                          <a:spcPct val="107000"/>
                        </a:lnSpc>
                        <a:spcAft>
                          <a:spcPts val="800"/>
                        </a:spcAft>
                      </a:pPr>
                      <a:r>
                        <a:rPr lang="ar-MA" sz="1200" kern="100" dirty="0">
                          <a:effectLst/>
                        </a:rPr>
                        <a:t>التحدث:  أستأذن</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العناصر: من- ماذا -أين -متى؟ </a:t>
                      </a:r>
                      <a:endParaRPr lang="fr-MA" sz="1200" kern="100" dirty="0">
                        <a:effectLst/>
                      </a:endParaRPr>
                    </a:p>
                    <a:p>
                      <a:pPr algn="r" rtl="1">
                        <a:lnSpc>
                          <a:spcPct val="107000"/>
                        </a:lnSpc>
                        <a:spcAft>
                          <a:spcPts val="800"/>
                        </a:spcAft>
                      </a:pPr>
                      <a:r>
                        <a:rPr lang="ar-MA" sz="1200" kern="100" dirty="0">
                          <a:effectLst/>
                        </a:rPr>
                        <a:t>التحدث:  أستأذن</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العناصر: من- ماذا -أين -متى؟ </a:t>
                      </a:r>
                      <a:endParaRPr lang="fr-MA" sz="1200" kern="100" dirty="0">
                        <a:effectLst/>
                      </a:endParaRPr>
                    </a:p>
                    <a:p>
                      <a:pPr algn="r" rtl="1">
                        <a:lnSpc>
                          <a:spcPct val="107000"/>
                        </a:lnSpc>
                        <a:spcAft>
                          <a:spcPts val="800"/>
                        </a:spcAft>
                      </a:pPr>
                      <a:r>
                        <a:rPr lang="ar-MA" sz="1200" kern="100" dirty="0">
                          <a:effectLst/>
                        </a:rPr>
                        <a:t>التحدث: أصف</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العناصر: من- ماذا -أين -متى؟ </a:t>
                      </a:r>
                      <a:endParaRPr lang="fr-MA" sz="1200" kern="100" dirty="0">
                        <a:effectLst/>
                      </a:endParaRPr>
                    </a:p>
                    <a:p>
                      <a:pPr algn="r" rtl="1">
                        <a:lnSpc>
                          <a:spcPct val="107000"/>
                        </a:lnSpc>
                        <a:spcAft>
                          <a:spcPts val="800"/>
                        </a:spcAft>
                      </a:pPr>
                      <a:r>
                        <a:rPr lang="ar-MA" sz="1200" kern="100" dirty="0">
                          <a:effectLst/>
                        </a:rPr>
                        <a:t>(التحدث: أصف</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extLst>
                  <a:ext uri="{0D108BD9-81ED-4DB2-BD59-A6C34878D82A}">
                    <a16:rowId xmlns:a16="http://schemas.microsoft.com/office/drawing/2014/main" val="1556221467"/>
                  </a:ext>
                </a:extLst>
              </a:tr>
              <a:tr h="2005928">
                <a:tc>
                  <a:txBody>
                    <a:bodyPr/>
                    <a:lstStyle/>
                    <a:p>
                      <a:pPr algn="ctr" rtl="1">
                        <a:lnSpc>
                          <a:spcPct val="107000"/>
                        </a:lnSpc>
                        <a:spcAft>
                          <a:spcPts val="800"/>
                        </a:spcAft>
                      </a:pPr>
                      <a:r>
                        <a:rPr lang="ar-SA" sz="1200" b="1" kern="100" dirty="0">
                          <a:solidFill>
                            <a:schemeClr val="lt1"/>
                          </a:solidFill>
                          <a:effectLst/>
                          <a:latin typeface="+mn-lt"/>
                          <a:ea typeface="+mn-ea"/>
                          <a:cs typeface="+mn-cs"/>
                        </a:rPr>
                        <a:t>القراءة</a:t>
                      </a:r>
                      <a:endParaRPr lang="fr-MA" sz="1200" b="1" kern="100" dirty="0">
                        <a:solidFill>
                          <a:schemeClr val="lt1"/>
                        </a:solidFill>
                        <a:effectLst/>
                        <a:latin typeface="+mn-lt"/>
                        <a:ea typeface="+mn-ea"/>
                        <a:cs typeface="+mn-cs"/>
                      </a:endParaRPr>
                    </a:p>
                  </a:txBody>
                  <a:tcPr marL="50768" marR="50768" marT="0" marB="0" anchor="ctr">
                    <a:solidFill>
                      <a:srgbClr val="44A9C4"/>
                    </a:solidFill>
                  </a:tcPr>
                </a:tc>
                <a:tc>
                  <a:txBody>
                    <a:bodyPr/>
                    <a:lstStyle/>
                    <a:p>
                      <a:pPr algn="r" rtl="1">
                        <a:lnSpc>
                          <a:spcPct val="107000"/>
                        </a:lnSpc>
                        <a:spcAft>
                          <a:spcPts val="800"/>
                        </a:spcAft>
                      </a:pPr>
                      <a:r>
                        <a:rPr lang="ar-MA" sz="1200" kern="100" dirty="0">
                          <a:effectLst/>
                        </a:rPr>
                        <a:t>تصفية الصعوبات القرائية:</a:t>
                      </a:r>
                      <a:endParaRPr lang="fr-MA" sz="1200" kern="100" dirty="0">
                        <a:effectLst/>
                      </a:endParaRPr>
                    </a:p>
                    <a:p>
                      <a:pPr algn="r" rtl="1">
                        <a:lnSpc>
                          <a:spcPct val="107000"/>
                        </a:lnSpc>
                        <a:spcAft>
                          <a:spcPts val="800"/>
                        </a:spcAft>
                      </a:pPr>
                      <a:r>
                        <a:rPr lang="ar-MA" sz="1200" kern="100" dirty="0">
                          <a:effectLst/>
                        </a:rPr>
                        <a:t>الحروف المتشابهة رسما: ج ح خ؛</a:t>
                      </a:r>
                      <a:endParaRPr lang="fr-MA" sz="1200" kern="100" dirty="0">
                        <a:effectLst/>
                      </a:endParaRPr>
                    </a:p>
                    <a:p>
                      <a:pPr algn="r" rtl="1">
                        <a:lnSpc>
                          <a:spcPct val="107000"/>
                        </a:lnSpc>
                        <a:spcAft>
                          <a:spcPts val="800"/>
                        </a:spcAft>
                      </a:pPr>
                      <a:r>
                        <a:rPr lang="ar-MA" sz="1200" kern="100" dirty="0">
                          <a:effectLst/>
                        </a:rPr>
                        <a:t>الطلاقة-القراءة الهرمية:</a:t>
                      </a:r>
                      <a:endParaRPr lang="fr-MA" sz="1200" kern="100" dirty="0">
                        <a:effectLst/>
                      </a:endParaRPr>
                    </a:p>
                    <a:p>
                      <a:pPr algn="r" rtl="1">
                        <a:lnSpc>
                          <a:spcPct val="107000"/>
                        </a:lnSpc>
                        <a:spcAft>
                          <a:spcPts val="800"/>
                        </a:spcAft>
                      </a:pPr>
                      <a:r>
                        <a:rPr lang="ar-MA" sz="1200" kern="100" dirty="0">
                          <a:effectLst/>
                        </a:rPr>
                        <a:t>الطلاقة</a:t>
                      </a:r>
                      <a:endParaRPr lang="fr-MA" sz="1200" kern="100" dirty="0">
                        <a:effectLst/>
                      </a:endParaRPr>
                    </a:p>
                    <a:p>
                      <a:pPr algn="r" rtl="1">
                        <a:lnSpc>
                          <a:spcPct val="107000"/>
                        </a:lnSpc>
                        <a:spcAft>
                          <a:spcPts val="800"/>
                        </a:spcAft>
                      </a:pPr>
                      <a:r>
                        <a:rPr lang="ar-MA" sz="1200" kern="100" dirty="0">
                          <a:effectLst/>
                        </a:rPr>
                        <a:t> قراءة فقرة بدقة واسترسال.</a:t>
                      </a:r>
                      <a:endParaRPr lang="fr-MA" sz="1200" kern="100" dirty="0">
                        <a:effectLst/>
                      </a:endParaRPr>
                    </a:p>
                    <a:p>
                      <a:pPr algn="r" rtl="1">
                        <a:lnSpc>
                          <a:spcPct val="107000"/>
                        </a:lnSpc>
                        <a:spcAft>
                          <a:spcPts val="800"/>
                        </a:spcAft>
                      </a:pPr>
                      <a:r>
                        <a:rPr lang="ar-MA" sz="1200" kern="100" dirty="0">
                          <a:effectLst/>
                        </a:rPr>
                        <a:t>الفهم: </a:t>
                      </a:r>
                      <a:endParaRPr lang="fr-MA" sz="1200" kern="100" dirty="0">
                        <a:effectLst/>
                      </a:endParaRPr>
                    </a:p>
                    <a:p>
                      <a:pPr algn="r" rtl="1">
                        <a:lnSpc>
                          <a:spcPct val="107000"/>
                        </a:lnSpc>
                        <a:spcAft>
                          <a:spcPts val="800"/>
                        </a:spcAft>
                      </a:pPr>
                      <a:r>
                        <a:rPr lang="ar-MA" sz="1200" kern="100" dirty="0">
                          <a:effectLst/>
                        </a:rPr>
                        <a:t>الإجابة عن أسئلة اختيار من متعدد. </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tc>
                <a:tc>
                  <a:txBody>
                    <a:bodyPr/>
                    <a:lstStyle/>
                    <a:p>
                      <a:pPr algn="r" rtl="1">
                        <a:lnSpc>
                          <a:spcPct val="107000"/>
                        </a:lnSpc>
                        <a:spcAft>
                          <a:spcPts val="800"/>
                        </a:spcAft>
                      </a:pPr>
                      <a:r>
                        <a:rPr lang="ar-MA" sz="1200" kern="100" dirty="0">
                          <a:effectLst/>
                        </a:rPr>
                        <a:t>تصفية الصعوبات القرائية: </a:t>
                      </a:r>
                      <a:endParaRPr lang="fr-MA" sz="1200" kern="100" dirty="0">
                        <a:effectLst/>
                      </a:endParaRPr>
                    </a:p>
                    <a:p>
                      <a:pPr algn="r" rtl="1">
                        <a:lnSpc>
                          <a:spcPct val="107000"/>
                        </a:lnSpc>
                        <a:spcAft>
                          <a:spcPts val="800"/>
                        </a:spcAft>
                      </a:pPr>
                      <a:r>
                        <a:rPr lang="ar-MA" sz="1200" kern="100" dirty="0">
                          <a:effectLst/>
                        </a:rPr>
                        <a:t>الحروف المتشابهة رسما:  س ش ص -  ض د ذ  </a:t>
                      </a:r>
                      <a:endParaRPr lang="fr-MA" sz="1200" kern="100" dirty="0">
                        <a:effectLst/>
                      </a:endParaRPr>
                    </a:p>
                    <a:p>
                      <a:pPr algn="r" rtl="1">
                        <a:lnSpc>
                          <a:spcPct val="107000"/>
                        </a:lnSpc>
                        <a:spcAft>
                          <a:spcPts val="800"/>
                        </a:spcAft>
                      </a:pPr>
                      <a:r>
                        <a:rPr lang="ar-MA" sz="1200" kern="100" dirty="0">
                          <a:effectLst/>
                        </a:rPr>
                        <a:t>الطلاقة-القراءة الهرمية:</a:t>
                      </a:r>
                      <a:endParaRPr lang="fr-MA" sz="1200" kern="100" dirty="0">
                        <a:effectLst/>
                      </a:endParaRPr>
                    </a:p>
                    <a:p>
                      <a:pPr algn="r" rtl="1">
                        <a:lnSpc>
                          <a:spcPct val="107000"/>
                        </a:lnSpc>
                        <a:spcAft>
                          <a:spcPts val="800"/>
                        </a:spcAft>
                      </a:pPr>
                      <a:r>
                        <a:rPr lang="ar-MA" sz="1200" kern="100" dirty="0">
                          <a:effectLst/>
                        </a:rPr>
                        <a:t>الطلاقة </a:t>
                      </a:r>
                      <a:endParaRPr lang="fr-MA" sz="1200" kern="100" dirty="0">
                        <a:effectLst/>
                      </a:endParaRPr>
                    </a:p>
                    <a:p>
                      <a:pPr algn="r" rtl="1">
                        <a:lnSpc>
                          <a:spcPct val="107000"/>
                        </a:lnSpc>
                        <a:spcAft>
                          <a:spcPts val="800"/>
                        </a:spcAft>
                      </a:pPr>
                      <a:r>
                        <a:rPr lang="ar-MA" sz="1200" kern="100" dirty="0">
                          <a:effectLst/>
                        </a:rPr>
                        <a:t>قراءة فقرة بدقة واسترسال. </a:t>
                      </a:r>
                      <a:endParaRPr lang="fr-MA" sz="1200" kern="100" dirty="0">
                        <a:effectLst/>
                      </a:endParaRPr>
                    </a:p>
                    <a:p>
                      <a:pPr algn="r" rtl="1">
                        <a:lnSpc>
                          <a:spcPct val="107000"/>
                        </a:lnSpc>
                        <a:spcAft>
                          <a:spcPts val="800"/>
                        </a:spcAft>
                      </a:pPr>
                      <a:r>
                        <a:rPr lang="ar-MA" sz="1200" kern="100" dirty="0">
                          <a:effectLst/>
                        </a:rPr>
                        <a:t>الفهم: </a:t>
                      </a:r>
                      <a:endParaRPr lang="fr-MA" sz="1200" kern="100" dirty="0">
                        <a:effectLst/>
                      </a:endParaRPr>
                    </a:p>
                    <a:p>
                      <a:pPr algn="r" rtl="1">
                        <a:lnSpc>
                          <a:spcPct val="107000"/>
                        </a:lnSpc>
                        <a:spcAft>
                          <a:spcPts val="800"/>
                        </a:spcAft>
                      </a:pPr>
                      <a:r>
                        <a:rPr lang="ar-MA" sz="1200" kern="100" dirty="0">
                          <a:effectLst/>
                        </a:rPr>
                        <a:t>الإجابة عن أسئلة اختيار من متعدد.</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tc>
                <a:tc>
                  <a:txBody>
                    <a:bodyPr/>
                    <a:lstStyle/>
                    <a:p>
                      <a:pPr algn="r" rtl="1">
                        <a:lnSpc>
                          <a:spcPct val="107000"/>
                        </a:lnSpc>
                        <a:spcAft>
                          <a:spcPts val="800"/>
                        </a:spcAft>
                      </a:pPr>
                      <a:r>
                        <a:rPr lang="ar-MA" sz="1200" kern="100" dirty="0">
                          <a:effectLst/>
                        </a:rPr>
                        <a:t>تصفية الصعوبات القرائية: </a:t>
                      </a:r>
                      <a:endParaRPr lang="fr-MA" sz="1200" kern="100" dirty="0">
                        <a:effectLst/>
                      </a:endParaRPr>
                    </a:p>
                    <a:p>
                      <a:pPr algn="r" rtl="1">
                        <a:lnSpc>
                          <a:spcPct val="107000"/>
                        </a:lnSpc>
                        <a:spcAft>
                          <a:spcPts val="800"/>
                        </a:spcAft>
                      </a:pPr>
                      <a:r>
                        <a:rPr lang="ar-MA" sz="1200" kern="100" dirty="0">
                          <a:effectLst/>
                        </a:rPr>
                        <a:t>الحروف المتشابهة رسما: ع غ؛ ص ض</a:t>
                      </a:r>
                      <a:endParaRPr lang="fr-MA" sz="1200" kern="100" dirty="0">
                        <a:effectLst/>
                      </a:endParaRPr>
                    </a:p>
                    <a:p>
                      <a:pPr algn="r" rtl="1">
                        <a:lnSpc>
                          <a:spcPct val="107000"/>
                        </a:lnSpc>
                        <a:spcAft>
                          <a:spcPts val="800"/>
                        </a:spcAft>
                      </a:pPr>
                      <a:r>
                        <a:rPr lang="ar-MA" sz="1200" kern="100" dirty="0">
                          <a:effectLst/>
                        </a:rPr>
                        <a:t>الطلاقة-القراءة الهرمية:</a:t>
                      </a:r>
                      <a:endParaRPr lang="fr-MA" sz="1200" kern="100" dirty="0">
                        <a:effectLst/>
                      </a:endParaRPr>
                    </a:p>
                    <a:p>
                      <a:pPr algn="r" rtl="1">
                        <a:lnSpc>
                          <a:spcPct val="107000"/>
                        </a:lnSpc>
                        <a:spcAft>
                          <a:spcPts val="800"/>
                        </a:spcAft>
                      </a:pPr>
                      <a:r>
                        <a:rPr lang="ar-MA" sz="1200" kern="100" dirty="0">
                          <a:effectLst/>
                        </a:rPr>
                        <a:t>الطلاقة</a:t>
                      </a:r>
                      <a:endParaRPr lang="fr-MA" sz="1200" kern="100" dirty="0">
                        <a:effectLst/>
                      </a:endParaRPr>
                    </a:p>
                    <a:p>
                      <a:pPr algn="r" rtl="1">
                        <a:lnSpc>
                          <a:spcPct val="107000"/>
                        </a:lnSpc>
                        <a:spcAft>
                          <a:spcPts val="800"/>
                        </a:spcAft>
                      </a:pPr>
                      <a:r>
                        <a:rPr lang="ar-MA" sz="1200" kern="100" dirty="0">
                          <a:effectLst/>
                        </a:rPr>
                        <a:t>قراءة فقرة بدقة واسترسال. </a:t>
                      </a:r>
                      <a:endParaRPr lang="fr-MA" sz="1200" kern="100" dirty="0">
                        <a:effectLst/>
                      </a:endParaRPr>
                    </a:p>
                    <a:p>
                      <a:pPr algn="r" rtl="1">
                        <a:lnSpc>
                          <a:spcPct val="107000"/>
                        </a:lnSpc>
                        <a:spcAft>
                          <a:spcPts val="800"/>
                        </a:spcAft>
                      </a:pPr>
                      <a:r>
                        <a:rPr lang="ar-MA" sz="1200" kern="100" dirty="0">
                          <a:effectLst/>
                        </a:rPr>
                        <a:t>الفهم: </a:t>
                      </a:r>
                      <a:endParaRPr lang="fr-MA" sz="1200" kern="100" dirty="0">
                        <a:effectLst/>
                      </a:endParaRPr>
                    </a:p>
                    <a:p>
                      <a:pPr algn="r" rtl="1">
                        <a:lnSpc>
                          <a:spcPct val="107000"/>
                        </a:lnSpc>
                        <a:spcAft>
                          <a:spcPts val="800"/>
                        </a:spcAft>
                      </a:pPr>
                      <a:r>
                        <a:rPr lang="ar-MA" sz="1200" kern="100" dirty="0">
                          <a:effectLst/>
                        </a:rPr>
                        <a:t>التدرب على الإجابة بجمل تامة.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tc>
                <a:tc>
                  <a:txBody>
                    <a:bodyPr/>
                    <a:lstStyle/>
                    <a:p>
                      <a:pPr algn="r" rtl="1">
                        <a:lnSpc>
                          <a:spcPct val="107000"/>
                        </a:lnSpc>
                        <a:spcAft>
                          <a:spcPts val="800"/>
                        </a:spcAft>
                      </a:pPr>
                      <a:r>
                        <a:rPr lang="ar-MA" sz="1200" kern="100" dirty="0">
                          <a:effectLst/>
                        </a:rPr>
                        <a:t>تصفية الصعوبات القرائية:  </a:t>
                      </a:r>
                      <a:endParaRPr lang="fr-MA" sz="1200" kern="100" dirty="0">
                        <a:effectLst/>
                      </a:endParaRPr>
                    </a:p>
                    <a:p>
                      <a:pPr algn="r" rtl="1">
                        <a:lnSpc>
                          <a:spcPct val="107000"/>
                        </a:lnSpc>
                        <a:spcAft>
                          <a:spcPts val="800"/>
                        </a:spcAft>
                      </a:pPr>
                      <a:r>
                        <a:rPr lang="ar-MA" sz="1200" kern="100" dirty="0">
                          <a:effectLst/>
                        </a:rPr>
                        <a:t>الحروف المتشابهة رسما: ف ق؛ ط ظ</a:t>
                      </a:r>
                      <a:endParaRPr lang="fr-MA" sz="1200" kern="100" dirty="0">
                        <a:effectLst/>
                      </a:endParaRPr>
                    </a:p>
                    <a:p>
                      <a:pPr algn="r" rtl="1">
                        <a:lnSpc>
                          <a:spcPct val="107000"/>
                        </a:lnSpc>
                        <a:spcAft>
                          <a:spcPts val="800"/>
                        </a:spcAft>
                      </a:pPr>
                      <a:r>
                        <a:rPr lang="ar-MA" sz="1200" kern="100" dirty="0">
                          <a:effectLst/>
                        </a:rPr>
                        <a:t>الطلاقة-القراءة الهرمية:</a:t>
                      </a:r>
                      <a:endParaRPr lang="fr-MA" sz="1200" kern="100" dirty="0">
                        <a:effectLst/>
                      </a:endParaRPr>
                    </a:p>
                    <a:p>
                      <a:pPr algn="r" rtl="1">
                        <a:lnSpc>
                          <a:spcPct val="107000"/>
                        </a:lnSpc>
                        <a:spcAft>
                          <a:spcPts val="800"/>
                        </a:spcAft>
                      </a:pPr>
                      <a:r>
                        <a:rPr lang="ar-MA" sz="1200" kern="100" dirty="0">
                          <a:effectLst/>
                        </a:rPr>
                        <a:t>الطلاقة</a:t>
                      </a:r>
                      <a:endParaRPr lang="fr-MA" sz="1200" kern="100" dirty="0">
                        <a:effectLst/>
                      </a:endParaRPr>
                    </a:p>
                    <a:p>
                      <a:pPr algn="r" rtl="1">
                        <a:lnSpc>
                          <a:spcPct val="107000"/>
                        </a:lnSpc>
                        <a:spcAft>
                          <a:spcPts val="800"/>
                        </a:spcAft>
                      </a:pPr>
                      <a:r>
                        <a:rPr lang="ar-MA" sz="1200" kern="100" dirty="0">
                          <a:effectLst/>
                        </a:rPr>
                        <a:t>  قراءة فقرة بدقة واسترسال. </a:t>
                      </a:r>
                      <a:endParaRPr lang="fr-MA" sz="1200" kern="100" dirty="0">
                        <a:effectLst/>
                      </a:endParaRPr>
                    </a:p>
                    <a:p>
                      <a:pPr algn="r" rtl="1">
                        <a:lnSpc>
                          <a:spcPct val="107000"/>
                        </a:lnSpc>
                        <a:spcAft>
                          <a:spcPts val="800"/>
                        </a:spcAft>
                      </a:pPr>
                      <a:r>
                        <a:rPr lang="ar-MA" sz="1200" kern="100" dirty="0">
                          <a:effectLst/>
                        </a:rPr>
                        <a:t>الفهم: </a:t>
                      </a:r>
                      <a:endParaRPr lang="fr-MA" sz="1200" kern="100" dirty="0">
                        <a:effectLst/>
                      </a:endParaRPr>
                    </a:p>
                    <a:p>
                      <a:pPr algn="r" rtl="1">
                        <a:lnSpc>
                          <a:spcPct val="107000"/>
                        </a:lnSpc>
                        <a:spcAft>
                          <a:spcPts val="800"/>
                        </a:spcAft>
                      </a:pPr>
                      <a:r>
                        <a:rPr lang="ar-MA" sz="1200" kern="100" dirty="0">
                          <a:effectLst/>
                        </a:rPr>
                        <a:t>التدرب على الإجابة بجمل تامة.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tc>
                <a:extLst>
                  <a:ext uri="{0D108BD9-81ED-4DB2-BD59-A6C34878D82A}">
                    <a16:rowId xmlns:a16="http://schemas.microsoft.com/office/drawing/2014/main" val="213099267"/>
                  </a:ext>
                </a:extLst>
              </a:tr>
              <a:tr h="453108">
                <a:tc>
                  <a:txBody>
                    <a:bodyPr/>
                    <a:lstStyle/>
                    <a:p>
                      <a:pPr algn="ctr" rtl="1">
                        <a:lnSpc>
                          <a:spcPct val="107000"/>
                        </a:lnSpc>
                        <a:spcAft>
                          <a:spcPts val="800"/>
                        </a:spcAft>
                      </a:pPr>
                      <a:r>
                        <a:rPr lang="ar-SA" sz="1200" b="1" kern="100" dirty="0">
                          <a:solidFill>
                            <a:schemeClr val="lt1"/>
                          </a:solidFill>
                          <a:effectLst/>
                          <a:latin typeface="+mn-lt"/>
                          <a:ea typeface="+mn-ea"/>
                          <a:cs typeface="+mn-cs"/>
                        </a:rPr>
                        <a:t>صرف  </a:t>
                      </a:r>
                      <a:endParaRPr lang="fr-MA" sz="1200" b="1" kern="100" dirty="0">
                        <a:solidFill>
                          <a:schemeClr val="lt1"/>
                        </a:solidFill>
                        <a:effectLst/>
                        <a:latin typeface="+mn-lt"/>
                        <a:ea typeface="+mn-ea"/>
                        <a:cs typeface="+mn-cs"/>
                      </a:endParaRPr>
                    </a:p>
                  </a:txBody>
                  <a:tcPr marL="50768" marR="50768" marT="0" marB="0" anchor="ctr">
                    <a:solidFill>
                      <a:srgbClr val="44A9C4"/>
                    </a:solidFill>
                  </a:tcPr>
                </a:tc>
                <a:tc>
                  <a:txBody>
                    <a:bodyPr/>
                    <a:lstStyle/>
                    <a:p>
                      <a:pPr algn="r" rtl="1">
                        <a:lnSpc>
                          <a:spcPct val="107000"/>
                        </a:lnSpc>
                        <a:spcAft>
                          <a:spcPts val="800"/>
                        </a:spcAft>
                      </a:pPr>
                      <a:r>
                        <a:rPr lang="ar-MA" sz="1200" kern="100" dirty="0">
                          <a:effectLst/>
                        </a:rPr>
                        <a:t>المؤنث / مذكر</a:t>
                      </a:r>
                      <a:endParaRPr lang="fr-MA" sz="1200" kern="100" dirty="0">
                        <a:effectLst/>
                      </a:endParaRPr>
                    </a:p>
                    <a:p>
                      <a:pPr algn="r" rtl="1">
                        <a:lnSpc>
                          <a:spcPct val="107000"/>
                        </a:lnSpc>
                        <a:spcAft>
                          <a:spcPts val="800"/>
                        </a:spcAft>
                      </a:pPr>
                      <a:r>
                        <a:rPr lang="ar-MA" sz="1200" kern="100" dirty="0">
                          <a:effectLst/>
                        </a:rPr>
                        <a:t>تحويلات حسب الضمائر</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المؤنث / مذكر</a:t>
                      </a:r>
                      <a:endParaRPr lang="fr-MA" sz="1200" kern="100" dirty="0">
                        <a:effectLst/>
                      </a:endParaRPr>
                    </a:p>
                    <a:p>
                      <a:pPr algn="r" rtl="1">
                        <a:lnSpc>
                          <a:spcPct val="107000"/>
                        </a:lnSpc>
                        <a:spcAft>
                          <a:spcPts val="800"/>
                        </a:spcAft>
                      </a:pPr>
                      <a:r>
                        <a:rPr lang="ar-MA" sz="1200" kern="100" dirty="0">
                          <a:effectLst/>
                        </a:rPr>
                        <a:t>تحويلات حسب الضمائر</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المفرد / الجمع</a:t>
                      </a:r>
                      <a:endParaRPr lang="fr-MA" sz="1200" kern="100" dirty="0">
                        <a:effectLst/>
                      </a:endParaRPr>
                    </a:p>
                    <a:p>
                      <a:pPr algn="r" rtl="1">
                        <a:lnSpc>
                          <a:spcPct val="107000"/>
                        </a:lnSpc>
                        <a:spcAft>
                          <a:spcPts val="800"/>
                        </a:spcAft>
                      </a:pPr>
                      <a:r>
                        <a:rPr lang="ar-MA" sz="1200" kern="100" dirty="0">
                          <a:effectLst/>
                        </a:rPr>
                        <a:t>تحويلات حسب الضمائر</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المفرد / الجمع</a:t>
                      </a:r>
                      <a:endParaRPr lang="fr-MA" sz="1200" kern="100" dirty="0">
                        <a:effectLst/>
                      </a:endParaRPr>
                    </a:p>
                    <a:p>
                      <a:pPr algn="r" rtl="1">
                        <a:lnSpc>
                          <a:spcPct val="107000"/>
                        </a:lnSpc>
                        <a:spcAft>
                          <a:spcPts val="800"/>
                        </a:spcAft>
                      </a:pPr>
                      <a:r>
                        <a:rPr lang="ar-MA" sz="1200" kern="100" dirty="0">
                          <a:effectLst/>
                        </a:rPr>
                        <a:t>تحويلات حسب الضمائر</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extLst>
                  <a:ext uri="{0D108BD9-81ED-4DB2-BD59-A6C34878D82A}">
                    <a16:rowId xmlns:a16="http://schemas.microsoft.com/office/drawing/2014/main" val="492354036"/>
                  </a:ext>
                </a:extLst>
              </a:tr>
              <a:tr h="286883">
                <a:tc>
                  <a:txBody>
                    <a:bodyPr/>
                    <a:lstStyle/>
                    <a:p>
                      <a:pPr algn="ctr" rtl="1">
                        <a:lnSpc>
                          <a:spcPct val="107000"/>
                        </a:lnSpc>
                        <a:spcAft>
                          <a:spcPts val="800"/>
                        </a:spcAft>
                      </a:pPr>
                      <a:r>
                        <a:rPr lang="ar-SA" sz="1200" b="1" kern="100" dirty="0">
                          <a:solidFill>
                            <a:schemeClr val="lt1"/>
                          </a:solidFill>
                          <a:effectLst/>
                          <a:latin typeface="+mn-lt"/>
                          <a:ea typeface="+mn-ea"/>
                          <a:cs typeface="+mn-cs"/>
                        </a:rPr>
                        <a:t>تراكيب</a:t>
                      </a:r>
                      <a:endParaRPr lang="fr-MA" sz="1200" b="1" kern="100" dirty="0">
                        <a:solidFill>
                          <a:schemeClr val="lt1"/>
                        </a:solidFill>
                        <a:effectLst/>
                        <a:latin typeface="+mn-lt"/>
                        <a:ea typeface="+mn-ea"/>
                        <a:cs typeface="+mn-cs"/>
                      </a:endParaRPr>
                    </a:p>
                  </a:txBody>
                  <a:tcPr marL="50768" marR="50768" marT="0" marB="0" anchor="ctr">
                    <a:solidFill>
                      <a:srgbClr val="44A9C4"/>
                    </a:solidFill>
                  </a:tcPr>
                </a:tc>
                <a:tc>
                  <a:txBody>
                    <a:bodyPr/>
                    <a:lstStyle/>
                    <a:p>
                      <a:pPr algn="r" rtl="1">
                        <a:lnSpc>
                          <a:spcPct val="107000"/>
                        </a:lnSpc>
                        <a:spcAft>
                          <a:spcPts val="800"/>
                        </a:spcAft>
                      </a:pPr>
                      <a:r>
                        <a:rPr lang="ar-MA" sz="1200" kern="100" dirty="0">
                          <a:effectLst/>
                        </a:rPr>
                        <a:t>الجملة الاسمية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الجملة الاسمية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الجملة الفعلية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الجملة الفعلية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extLst>
                  <a:ext uri="{0D108BD9-81ED-4DB2-BD59-A6C34878D82A}">
                    <a16:rowId xmlns:a16="http://schemas.microsoft.com/office/drawing/2014/main" val="1265964067"/>
                  </a:ext>
                </a:extLst>
              </a:tr>
              <a:tr h="211735">
                <a:tc>
                  <a:txBody>
                    <a:bodyPr/>
                    <a:lstStyle/>
                    <a:p>
                      <a:pPr algn="ctr" rtl="1">
                        <a:lnSpc>
                          <a:spcPct val="107000"/>
                        </a:lnSpc>
                        <a:spcAft>
                          <a:spcPts val="800"/>
                        </a:spcAft>
                      </a:pPr>
                      <a:r>
                        <a:rPr lang="ar-SA" sz="1200" b="1" kern="100" dirty="0">
                          <a:solidFill>
                            <a:schemeClr val="lt1"/>
                          </a:solidFill>
                          <a:effectLst/>
                          <a:latin typeface="+mn-lt"/>
                          <a:ea typeface="+mn-ea"/>
                          <a:cs typeface="+mn-cs"/>
                        </a:rPr>
                        <a:t>إملاء</a:t>
                      </a:r>
                      <a:endParaRPr lang="fr-MA" sz="1200" b="1" kern="100" dirty="0">
                        <a:solidFill>
                          <a:schemeClr val="lt1"/>
                        </a:solidFill>
                        <a:effectLst/>
                        <a:latin typeface="+mn-lt"/>
                        <a:ea typeface="+mn-ea"/>
                        <a:cs typeface="+mn-cs"/>
                      </a:endParaRPr>
                    </a:p>
                  </a:txBody>
                  <a:tcPr marL="50768" marR="50768" marT="0" marB="0" anchor="ctr">
                    <a:solidFill>
                      <a:srgbClr val="44A9C4"/>
                    </a:solidFill>
                  </a:tcPr>
                </a:tc>
                <a:tc>
                  <a:txBody>
                    <a:bodyPr/>
                    <a:lstStyle/>
                    <a:p>
                      <a:pPr algn="r" rtl="1">
                        <a:lnSpc>
                          <a:spcPct val="107000"/>
                        </a:lnSpc>
                        <a:spcAft>
                          <a:spcPts val="800"/>
                        </a:spcAft>
                      </a:pPr>
                      <a:r>
                        <a:rPr lang="ar-MA" sz="1200" kern="100" dirty="0">
                          <a:effectLst/>
                        </a:rPr>
                        <a:t>الهمز  في بداية الكلمة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الهمزة في بداية الكلمة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تنوين النصب</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الألف المقصورة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extLst>
                  <a:ext uri="{0D108BD9-81ED-4DB2-BD59-A6C34878D82A}">
                    <a16:rowId xmlns:a16="http://schemas.microsoft.com/office/drawing/2014/main" val="3940179497"/>
                  </a:ext>
                </a:extLst>
              </a:tr>
              <a:tr h="405190">
                <a:tc>
                  <a:txBody>
                    <a:bodyPr/>
                    <a:lstStyle/>
                    <a:p>
                      <a:pPr algn="r" rtl="1">
                        <a:lnSpc>
                          <a:spcPct val="107000"/>
                        </a:lnSpc>
                        <a:spcAft>
                          <a:spcPts val="800"/>
                        </a:spcAft>
                      </a:pPr>
                      <a:r>
                        <a:rPr lang="ar-SA" sz="1200" b="1" kern="100" dirty="0">
                          <a:solidFill>
                            <a:schemeClr val="lt1"/>
                          </a:solidFill>
                          <a:effectLst/>
                          <a:latin typeface="+mn-lt"/>
                          <a:ea typeface="+mn-ea"/>
                          <a:cs typeface="+mn-cs"/>
                        </a:rPr>
                        <a:t>تعبير كتابي</a:t>
                      </a:r>
                      <a:endParaRPr lang="fr-MA" sz="1200" b="1" kern="100" dirty="0">
                        <a:solidFill>
                          <a:schemeClr val="lt1"/>
                        </a:solidFill>
                        <a:effectLst/>
                        <a:latin typeface="+mn-lt"/>
                        <a:ea typeface="+mn-ea"/>
                        <a:cs typeface="+mn-cs"/>
                      </a:endParaRPr>
                    </a:p>
                  </a:txBody>
                  <a:tcPr marL="50768" marR="50768" marT="0" marB="0">
                    <a:solidFill>
                      <a:srgbClr val="44A9C4"/>
                    </a:solidFill>
                  </a:tcPr>
                </a:tc>
                <a:tc>
                  <a:txBody>
                    <a:bodyPr/>
                    <a:lstStyle/>
                    <a:p>
                      <a:pPr algn="r" rtl="1">
                        <a:lnSpc>
                          <a:spcPct val="107000"/>
                        </a:lnSpc>
                        <a:spcAft>
                          <a:spcPts val="800"/>
                        </a:spcAft>
                      </a:pPr>
                      <a:r>
                        <a:rPr lang="ar-MA" sz="1200" kern="100" dirty="0">
                          <a:effectLst/>
                        </a:rPr>
                        <a:t>كتابة جمل بالإكمال</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كتابة جمل بالإكمال</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التعليق على صورة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tc>
                  <a:txBody>
                    <a:bodyPr/>
                    <a:lstStyle/>
                    <a:p>
                      <a:pPr algn="r" rtl="1">
                        <a:lnSpc>
                          <a:spcPct val="107000"/>
                        </a:lnSpc>
                        <a:spcAft>
                          <a:spcPts val="800"/>
                        </a:spcAft>
                      </a:pPr>
                      <a:r>
                        <a:rPr lang="ar-MA" sz="1200" kern="100" dirty="0">
                          <a:effectLst/>
                        </a:rPr>
                        <a:t>التعليق على صورة</a:t>
                      </a:r>
                      <a:endParaRPr lang="fr-MA" sz="1200" kern="100" dirty="0">
                        <a:effectLst/>
                        <a:latin typeface="Calibri" panose="020F0502020204030204" pitchFamily="34" charset="0"/>
                        <a:ea typeface="Calibri" panose="020F0502020204030204" pitchFamily="34" charset="0"/>
                        <a:cs typeface="Arial" panose="020B0604020202020204" pitchFamily="34" charset="0"/>
                      </a:endParaRPr>
                    </a:p>
                  </a:txBody>
                  <a:tcPr marL="50768" marR="50768" marT="0" marB="0" anchor="ctr"/>
                </a:tc>
                <a:extLst>
                  <a:ext uri="{0D108BD9-81ED-4DB2-BD59-A6C34878D82A}">
                    <a16:rowId xmlns:a16="http://schemas.microsoft.com/office/drawing/2014/main" val="624953253"/>
                  </a:ext>
                </a:extLst>
              </a:tr>
            </a:tbl>
          </a:graphicData>
        </a:graphic>
      </p:graphicFrame>
    </p:spTree>
    <p:extLst>
      <p:ext uri="{BB962C8B-B14F-4D97-AF65-F5344CB8AC3E}">
        <p14:creationId xmlns:p14="http://schemas.microsoft.com/office/powerpoint/2010/main" val="3317191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F137F-5071-86EF-BC7D-A05FA865C932}"/>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10C6438D-15D3-4D46-E544-65658C1C405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ABE1D55F-CB63-5C78-EB07-AFA7451FD3B4}"/>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97D6BF70-B609-50B5-F128-0D526B457F0E}"/>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06825DB6-3E52-8938-AB94-C49AB1934F7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B836A21C-8CC3-52C9-47D4-B4B2479E1CCA}"/>
                </a:ext>
              </a:extLst>
            </p:cNvPr>
            <p:cNvPicPr>
              <a:picLocks noChangeAspect="1"/>
            </p:cNvPicPr>
            <p:nvPr/>
          </p:nvPicPr>
          <p:blipFill>
            <a:blip r:embed="rId6">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56B4B956-43A2-B7FE-F35D-64A5CB1A23E1}"/>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MA" sz="428" dirty="0">
                <a:latin typeface="Dosis" pitchFamily="2" charset="0"/>
              </a:endParaRPr>
            </a:p>
          </p:txBody>
        </p:sp>
        <p:sp>
          <p:nvSpPr>
            <p:cNvPr id="90" name="Rectangle : coins arrondis 89">
              <a:extLst>
                <a:ext uri="{FF2B5EF4-FFF2-40B4-BE49-F238E27FC236}">
                  <a16:creationId xmlns:a16="http://schemas.microsoft.com/office/drawing/2014/main" id="{A111852C-4360-26A7-680C-E10AF674C79B}"/>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14" name="ZoneTexte 5">
            <a:extLst>
              <a:ext uri="{FF2B5EF4-FFF2-40B4-BE49-F238E27FC236}">
                <a16:creationId xmlns:a16="http://schemas.microsoft.com/office/drawing/2014/main" id="{67D4F2B8-E3B3-F6D0-E2D8-178436CD494A}"/>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69" name="ZoneTexte 68">
            <a:extLst>
              <a:ext uri="{FF2B5EF4-FFF2-40B4-BE49-F238E27FC236}">
                <a16:creationId xmlns:a16="http://schemas.microsoft.com/office/drawing/2014/main" id="{FEE33B3F-8E33-4729-2EFB-5D1D31930B24}"/>
              </a:ext>
            </a:extLst>
          </p:cNvPr>
          <p:cNvSpPr txBox="1"/>
          <p:nvPr/>
        </p:nvSpPr>
        <p:spPr>
          <a:xfrm rot="16200000">
            <a:off x="7699312" y="4395991"/>
            <a:ext cx="1297578" cy="369332"/>
          </a:xfrm>
          <a:prstGeom prst="rect">
            <a:avLst/>
          </a:prstGeom>
          <a:noFill/>
        </p:spPr>
        <p:txBody>
          <a:bodyPr wrap="square">
            <a:spAutoFit/>
          </a:bodyP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الاستراتيجيات</a:t>
            </a:r>
          </a:p>
        </p:txBody>
      </p:sp>
      <p:sp>
        <p:nvSpPr>
          <p:cNvPr id="91" name="TextBox 9">
            <a:extLst>
              <a:ext uri="{FF2B5EF4-FFF2-40B4-BE49-F238E27FC236}">
                <a16:creationId xmlns:a16="http://schemas.microsoft.com/office/drawing/2014/main" id="{407391E4-2177-205A-BA89-03374AA875B7}"/>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مضامين الأسبوع 2</a:t>
            </a:r>
          </a:p>
        </p:txBody>
      </p:sp>
      <p:grpSp>
        <p:nvGrpSpPr>
          <p:cNvPr id="23" name="Groupe 22">
            <a:extLst>
              <a:ext uri="{FF2B5EF4-FFF2-40B4-BE49-F238E27FC236}">
                <a16:creationId xmlns:a16="http://schemas.microsoft.com/office/drawing/2014/main" id="{1DFE61F5-1417-1280-3EB8-81D8CCB3878C}"/>
              </a:ext>
            </a:extLst>
          </p:cNvPr>
          <p:cNvGrpSpPr/>
          <p:nvPr/>
        </p:nvGrpSpPr>
        <p:grpSpPr>
          <a:xfrm>
            <a:off x="443029" y="1516709"/>
            <a:ext cx="8175820" cy="1727894"/>
            <a:chOff x="481302" y="5144488"/>
            <a:chExt cx="8175820" cy="1109297"/>
          </a:xfrm>
        </p:grpSpPr>
        <p:grpSp>
          <p:nvGrpSpPr>
            <p:cNvPr id="79" name="Groupe 78">
              <a:extLst>
                <a:ext uri="{FF2B5EF4-FFF2-40B4-BE49-F238E27FC236}">
                  <a16:creationId xmlns:a16="http://schemas.microsoft.com/office/drawing/2014/main" id="{B1554751-648A-A5B4-C6FA-4209B59368D9}"/>
                </a:ext>
              </a:extLst>
            </p:cNvPr>
            <p:cNvGrpSpPr/>
            <p:nvPr/>
          </p:nvGrpSpPr>
          <p:grpSpPr>
            <a:xfrm>
              <a:off x="6784257" y="5144488"/>
              <a:ext cx="1872865" cy="1109297"/>
              <a:chOff x="5692876" y="1482245"/>
              <a:chExt cx="1872865" cy="1109297"/>
            </a:xfrm>
          </p:grpSpPr>
          <p:sp>
            <p:nvSpPr>
              <p:cNvPr id="80" name="Rectangle : coins arrondis 79">
                <a:extLst>
                  <a:ext uri="{FF2B5EF4-FFF2-40B4-BE49-F238E27FC236}">
                    <a16:creationId xmlns:a16="http://schemas.microsoft.com/office/drawing/2014/main" id="{E3D767AC-20EC-C333-342F-83A5D6CAC296}"/>
                  </a:ext>
                </a:extLst>
              </p:cNvPr>
              <p:cNvSpPr/>
              <p:nvPr/>
            </p:nvSpPr>
            <p:spPr>
              <a:xfrm>
                <a:off x="5692876"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0070C0"/>
                    </a:solidFill>
                    <a:latin typeface="Microsoft Uighur" panose="02000000000000000000" pitchFamily="2" charset="-78"/>
                    <a:ea typeface="Calibri" panose="020F0502020204030204" pitchFamily="34" charset="0"/>
                    <a:cs typeface="Microsoft Uighur" panose="02000000000000000000" pitchFamily="2" charset="-78"/>
                  </a:rPr>
                  <a:t>في المكتبة</a:t>
                </a:r>
                <a:endParaRPr lang="fr-MA" sz="2800" b="1" dirty="0">
                  <a:solidFill>
                    <a:srgbClr val="0070C0"/>
                  </a:solidFill>
                  <a:latin typeface="Microsoft Uighur" panose="02000000000000000000" pitchFamily="2" charset="-78"/>
                  <a:ea typeface="Calibri" panose="020F0502020204030204" pitchFamily="34" charset="0"/>
                  <a:cs typeface="Microsoft Uighur" panose="02000000000000000000" pitchFamily="2" charset="-78"/>
                </a:endParaRPr>
              </a:p>
              <a:p>
                <a:pPr algn="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التوقع والتحقق</a:t>
                </a:r>
              </a:p>
              <a:p>
                <a:pPr algn="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أسلوب الاستئذان</a:t>
                </a:r>
              </a:p>
            </p:txBody>
          </p:sp>
          <p:sp>
            <p:nvSpPr>
              <p:cNvPr id="81" name="Rectangle : coins arrondis 80">
                <a:extLst>
                  <a:ext uri="{FF2B5EF4-FFF2-40B4-BE49-F238E27FC236}">
                    <a16:creationId xmlns:a16="http://schemas.microsoft.com/office/drawing/2014/main" id="{86F2242F-47BC-322F-680F-1D68BA5904EB}"/>
                  </a:ext>
                </a:extLst>
              </p:cNvPr>
              <p:cNvSpPr/>
              <p:nvPr/>
            </p:nvSpPr>
            <p:spPr>
              <a:xfrm>
                <a:off x="5692876"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الاستماع والتحدث</a:t>
                </a:r>
              </a:p>
            </p:txBody>
          </p:sp>
        </p:grpSp>
        <p:grpSp>
          <p:nvGrpSpPr>
            <p:cNvPr id="14" name="Groupe 13">
              <a:extLst>
                <a:ext uri="{FF2B5EF4-FFF2-40B4-BE49-F238E27FC236}">
                  <a16:creationId xmlns:a16="http://schemas.microsoft.com/office/drawing/2014/main" id="{59F2419E-52E8-83CC-B675-B222C996718C}"/>
                </a:ext>
              </a:extLst>
            </p:cNvPr>
            <p:cNvGrpSpPr/>
            <p:nvPr/>
          </p:nvGrpSpPr>
          <p:grpSpPr>
            <a:xfrm>
              <a:off x="4661777" y="5144488"/>
              <a:ext cx="1945864" cy="1109297"/>
              <a:chOff x="5535853" y="1482245"/>
              <a:chExt cx="1945864" cy="1109297"/>
            </a:xfrm>
          </p:grpSpPr>
          <p:sp>
            <p:nvSpPr>
              <p:cNvPr id="15" name="Rectangle : coins arrondis 14">
                <a:extLst>
                  <a:ext uri="{FF2B5EF4-FFF2-40B4-BE49-F238E27FC236}">
                    <a16:creationId xmlns:a16="http://schemas.microsoft.com/office/drawing/2014/main" id="{88F786F6-3B6D-93C3-7789-C5EAC6B78C73}"/>
                  </a:ext>
                </a:extLst>
              </p:cNvPr>
              <p:cNvSpPr/>
              <p:nvPr/>
            </p:nvSpPr>
            <p:spPr>
              <a:xfrm>
                <a:off x="5535853" y="1906584"/>
                <a:ext cx="1945864"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0070C0"/>
                    </a:solidFill>
                    <a:latin typeface="Microsoft Uighur" panose="02000000000000000000" pitchFamily="2" charset="-78"/>
                    <a:ea typeface="Calibri" panose="020F0502020204030204" pitchFamily="34" charset="0"/>
                    <a:cs typeface="Microsoft Uighur" panose="02000000000000000000" pitchFamily="2" charset="-78"/>
                  </a:rPr>
                  <a:t>في المكتبة</a:t>
                </a:r>
                <a:endParaRPr lang="fr-MA" sz="2400" b="1" dirty="0">
                  <a:solidFill>
                    <a:srgbClr val="0070C0"/>
                  </a:solidFill>
                  <a:latin typeface="Microsoft Uighur" panose="02000000000000000000" pitchFamily="2" charset="-78"/>
                  <a:ea typeface="Calibri" panose="020F0502020204030204" pitchFamily="34" charset="0"/>
                  <a:cs typeface="Microsoft Uighur" panose="02000000000000000000" pitchFamily="2" charset="-78"/>
                </a:endParaRPr>
              </a:p>
              <a:p>
                <a:pPr algn="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الطلاقة</a:t>
                </a:r>
              </a:p>
              <a:p>
                <a:pPr algn="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الفهم</a:t>
                </a:r>
              </a:p>
            </p:txBody>
          </p:sp>
          <p:sp>
            <p:nvSpPr>
              <p:cNvPr id="16" name="Rectangle : coins arrondis 15">
                <a:extLst>
                  <a:ext uri="{FF2B5EF4-FFF2-40B4-BE49-F238E27FC236}">
                    <a16:creationId xmlns:a16="http://schemas.microsoft.com/office/drawing/2014/main" id="{7D02826B-183B-F7F0-387A-D678DEDE4854}"/>
                  </a:ext>
                </a:extLst>
              </p:cNvPr>
              <p:cNvSpPr/>
              <p:nvPr/>
            </p:nvSpPr>
            <p:spPr>
              <a:xfrm>
                <a:off x="5557348"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kern="0" dirty="0">
                    <a:solidFill>
                      <a:schemeClr val="bg1"/>
                    </a:solidFill>
                    <a:latin typeface="Microsoft Uighur" panose="02000000000000000000" pitchFamily="2" charset="-78"/>
                    <a:cs typeface="Microsoft Uighur" panose="02000000000000000000" pitchFamily="2" charset="-78"/>
                  </a:rPr>
                  <a:t>القراءة</a:t>
                </a:r>
              </a:p>
            </p:txBody>
          </p:sp>
        </p:grpSp>
        <p:grpSp>
          <p:nvGrpSpPr>
            <p:cNvPr id="17" name="Groupe 16">
              <a:extLst>
                <a:ext uri="{FF2B5EF4-FFF2-40B4-BE49-F238E27FC236}">
                  <a16:creationId xmlns:a16="http://schemas.microsoft.com/office/drawing/2014/main" id="{5A1D4BFB-5092-CCF8-57E7-B8C2F948FDED}"/>
                </a:ext>
              </a:extLst>
            </p:cNvPr>
            <p:cNvGrpSpPr/>
            <p:nvPr/>
          </p:nvGrpSpPr>
          <p:grpSpPr>
            <a:xfrm>
              <a:off x="2582287" y="5144488"/>
              <a:ext cx="1872865" cy="1109297"/>
              <a:chOff x="5413031" y="1482245"/>
              <a:chExt cx="1872865" cy="1109297"/>
            </a:xfrm>
          </p:grpSpPr>
          <p:sp>
            <p:nvSpPr>
              <p:cNvPr id="18" name="Rectangle : coins arrondis 17">
                <a:extLst>
                  <a:ext uri="{FF2B5EF4-FFF2-40B4-BE49-F238E27FC236}">
                    <a16:creationId xmlns:a16="http://schemas.microsoft.com/office/drawing/2014/main" id="{FAA43CFF-74F8-569E-9759-FDD1FD083C6C}"/>
                  </a:ext>
                </a:extLst>
              </p:cNvPr>
              <p:cNvSpPr/>
              <p:nvPr/>
            </p:nvSpPr>
            <p:spPr>
              <a:xfrm>
                <a:off x="5413031"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ar-MA" sz="2000" b="1" dirty="0">
                  <a:solidFill>
                    <a:srgbClr val="0070C0"/>
                  </a:solidFill>
                  <a:latin typeface="Microsoft Uighur" panose="02000000000000000000" pitchFamily="2" charset="-78"/>
                  <a:ea typeface="Calibri" panose="020F0502020204030204" pitchFamily="34" charset="0"/>
                  <a:cs typeface="Microsoft Uighur" panose="02000000000000000000" pitchFamily="2" charset="-78"/>
                </a:endParaRPr>
              </a:p>
              <a:p>
                <a:pPr algn="ctr" rtl="1"/>
                <a:endParaRPr lang="ar-MA" sz="2000" b="1" dirty="0">
                  <a:solidFill>
                    <a:srgbClr val="0070C0"/>
                  </a:solidFill>
                  <a:latin typeface="Microsoft Uighur" panose="02000000000000000000" pitchFamily="2" charset="-78"/>
                  <a:ea typeface="Calibri" panose="020F0502020204030204" pitchFamily="34" charset="0"/>
                  <a:cs typeface="Microsoft Uighur" panose="02000000000000000000" pitchFamily="2" charset="-78"/>
                </a:endParaRPr>
              </a:p>
              <a:p>
                <a:pPr algn="ctr" rtl="1"/>
                <a:r>
                  <a:rPr lang="ar-MA" sz="2400" b="1" dirty="0">
                    <a:solidFill>
                      <a:srgbClr val="0070C0"/>
                    </a:solidFill>
                    <a:latin typeface="Microsoft Uighur" panose="02000000000000000000" pitchFamily="2" charset="-78"/>
                    <a:ea typeface="Calibri" panose="020F0502020204030204" pitchFamily="34" charset="0"/>
                    <a:cs typeface="Microsoft Uighur" panose="02000000000000000000" pitchFamily="2" charset="-78"/>
                  </a:rPr>
                  <a:t>مهارة الإكمال</a:t>
                </a:r>
              </a:p>
              <a:p>
                <a:pPr algn="ctr" rtl="1"/>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كتابة </a:t>
                </a: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جمل</a:t>
                </a: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بالإكمال</a:t>
                </a:r>
              </a:p>
              <a:p>
                <a:pPr algn="ctr" rtl="1"/>
                <a:endPar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algn="ctr" rtl="1"/>
                <a:endPar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algn="ctr" rtl="1"/>
                <a:endPar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E6512D56-5480-A136-94E3-C3FE86C550BA}"/>
                  </a:ext>
                </a:extLst>
              </p:cNvPr>
              <p:cNvSpPr/>
              <p:nvPr/>
            </p:nvSpPr>
            <p:spPr>
              <a:xfrm>
                <a:off x="5413031"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kern="0" dirty="0">
                    <a:solidFill>
                      <a:schemeClr val="bg1"/>
                    </a:solidFill>
                    <a:latin typeface="Microsoft Uighur" panose="02000000000000000000" pitchFamily="2" charset="-78"/>
                    <a:cs typeface="Microsoft Uighur" panose="02000000000000000000" pitchFamily="2" charset="-78"/>
                  </a:rPr>
                  <a:t>التعبير الكتابي</a:t>
                </a:r>
              </a:p>
            </p:txBody>
          </p:sp>
        </p:grpSp>
        <p:grpSp>
          <p:nvGrpSpPr>
            <p:cNvPr id="20" name="Groupe 19">
              <a:extLst>
                <a:ext uri="{FF2B5EF4-FFF2-40B4-BE49-F238E27FC236}">
                  <a16:creationId xmlns:a16="http://schemas.microsoft.com/office/drawing/2014/main" id="{5BC1F45B-57AA-2F95-EA65-14C37B4E34C1}"/>
                </a:ext>
              </a:extLst>
            </p:cNvPr>
            <p:cNvGrpSpPr/>
            <p:nvPr/>
          </p:nvGrpSpPr>
          <p:grpSpPr>
            <a:xfrm>
              <a:off x="481302" y="5144488"/>
              <a:ext cx="1872865" cy="1109297"/>
              <a:chOff x="5692876" y="1482245"/>
              <a:chExt cx="1872865" cy="1109297"/>
            </a:xfrm>
          </p:grpSpPr>
          <p:sp>
            <p:nvSpPr>
              <p:cNvPr id="21" name="Rectangle : coins arrondis 20">
                <a:extLst>
                  <a:ext uri="{FF2B5EF4-FFF2-40B4-BE49-F238E27FC236}">
                    <a16:creationId xmlns:a16="http://schemas.microsoft.com/office/drawing/2014/main" id="{FB9F1961-C2B7-957A-2531-F2F623220F76}"/>
                  </a:ext>
                </a:extLst>
              </p:cNvPr>
              <p:cNvSpPr/>
              <p:nvPr/>
            </p:nvSpPr>
            <p:spPr>
              <a:xfrm>
                <a:off x="5692876"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الهمزة في بداية الكلمة</a:t>
                </a:r>
              </a:p>
            </p:txBody>
          </p:sp>
          <p:sp>
            <p:nvSpPr>
              <p:cNvPr id="22" name="Rectangle : coins arrondis 21">
                <a:extLst>
                  <a:ext uri="{FF2B5EF4-FFF2-40B4-BE49-F238E27FC236}">
                    <a16:creationId xmlns:a16="http://schemas.microsoft.com/office/drawing/2014/main" id="{AEB07C10-4047-F463-D921-83E35DEE6C25}"/>
                  </a:ext>
                </a:extLst>
              </p:cNvPr>
              <p:cNvSpPr/>
              <p:nvPr/>
            </p:nvSpPr>
            <p:spPr>
              <a:xfrm>
                <a:off x="5692876"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kern="0" dirty="0">
                    <a:solidFill>
                      <a:schemeClr val="bg1"/>
                    </a:solidFill>
                    <a:latin typeface="Microsoft Uighur" panose="02000000000000000000" pitchFamily="2" charset="-78"/>
                    <a:cs typeface="Microsoft Uighur" panose="02000000000000000000" pitchFamily="2" charset="-78"/>
                  </a:rPr>
                  <a:t>الإملاء</a:t>
                </a:r>
              </a:p>
            </p:txBody>
          </p:sp>
        </p:grpSp>
      </p:grpSp>
      <p:grpSp>
        <p:nvGrpSpPr>
          <p:cNvPr id="31" name="Groupe 30">
            <a:extLst>
              <a:ext uri="{FF2B5EF4-FFF2-40B4-BE49-F238E27FC236}">
                <a16:creationId xmlns:a16="http://schemas.microsoft.com/office/drawing/2014/main" id="{6559283D-2E4D-DC44-E262-CCC7DFFAE158}"/>
              </a:ext>
            </a:extLst>
          </p:cNvPr>
          <p:cNvGrpSpPr/>
          <p:nvPr/>
        </p:nvGrpSpPr>
        <p:grpSpPr>
          <a:xfrm>
            <a:off x="443029" y="4099856"/>
            <a:ext cx="8412513" cy="1870095"/>
            <a:chOff x="443029" y="4099856"/>
            <a:chExt cx="8412513" cy="1870095"/>
          </a:xfrm>
        </p:grpSpPr>
        <p:grpSp>
          <p:nvGrpSpPr>
            <p:cNvPr id="3" name="Groupe 2">
              <a:extLst>
                <a:ext uri="{FF2B5EF4-FFF2-40B4-BE49-F238E27FC236}">
                  <a16:creationId xmlns:a16="http://schemas.microsoft.com/office/drawing/2014/main" id="{6192D183-A036-6A8B-DAF5-F4502CC33262}"/>
                </a:ext>
              </a:extLst>
            </p:cNvPr>
            <p:cNvGrpSpPr/>
            <p:nvPr/>
          </p:nvGrpSpPr>
          <p:grpSpPr>
            <a:xfrm>
              <a:off x="443029" y="4099856"/>
              <a:ext cx="8279234" cy="1870095"/>
              <a:chOff x="377888" y="5129550"/>
              <a:chExt cx="8279234" cy="1124235"/>
            </a:xfrm>
          </p:grpSpPr>
          <p:grpSp>
            <p:nvGrpSpPr>
              <p:cNvPr id="6" name="Groupe 5">
                <a:extLst>
                  <a:ext uri="{FF2B5EF4-FFF2-40B4-BE49-F238E27FC236}">
                    <a16:creationId xmlns:a16="http://schemas.microsoft.com/office/drawing/2014/main" id="{2B61F827-42E1-ED17-D768-C426E61A38B3}"/>
                  </a:ext>
                </a:extLst>
              </p:cNvPr>
              <p:cNvGrpSpPr/>
              <p:nvPr/>
            </p:nvGrpSpPr>
            <p:grpSpPr>
              <a:xfrm>
                <a:off x="6645313" y="5144488"/>
                <a:ext cx="2011809" cy="1109297"/>
                <a:chOff x="5553932" y="1482245"/>
                <a:chExt cx="2011809" cy="1109297"/>
              </a:xfrm>
            </p:grpSpPr>
            <p:sp>
              <p:nvSpPr>
                <p:cNvPr id="26" name="Rectangle : coins arrondis 25">
                  <a:extLst>
                    <a:ext uri="{FF2B5EF4-FFF2-40B4-BE49-F238E27FC236}">
                      <a16:creationId xmlns:a16="http://schemas.microsoft.com/office/drawing/2014/main" id="{2ADA35E5-E6F5-BC78-15EE-D8FC4CF12C36}"/>
                    </a:ext>
                  </a:extLst>
                </p:cNvPr>
                <p:cNvSpPr/>
                <p:nvPr/>
              </p:nvSpPr>
              <p:spPr>
                <a:xfrm>
                  <a:off x="5553932" y="1906584"/>
                  <a:ext cx="2011809"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Rectangle : coins arrondis 26">
                  <a:extLst>
                    <a:ext uri="{FF2B5EF4-FFF2-40B4-BE49-F238E27FC236}">
                      <a16:creationId xmlns:a16="http://schemas.microsoft.com/office/drawing/2014/main" id="{38A766AA-ABCB-891F-4997-9E70FE771634}"/>
                    </a:ext>
                  </a:extLst>
                </p:cNvPr>
                <p:cNvSpPr/>
                <p:nvPr/>
              </p:nvSpPr>
              <p:spPr>
                <a:xfrm>
                  <a:off x="5692876"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kern="0" dirty="0">
                      <a:solidFill>
                        <a:schemeClr val="bg1"/>
                      </a:solidFill>
                      <a:latin typeface="Microsoft Uighur" panose="02000000000000000000" pitchFamily="2" charset="-78"/>
                      <a:cs typeface="Microsoft Uighur" panose="02000000000000000000" pitchFamily="2" charset="-78"/>
                    </a:rPr>
                    <a:t>المعجم</a:t>
                  </a:r>
                </a:p>
              </p:txBody>
            </p:sp>
          </p:grpSp>
          <p:grpSp>
            <p:nvGrpSpPr>
              <p:cNvPr id="7" name="Groupe 6">
                <a:extLst>
                  <a:ext uri="{FF2B5EF4-FFF2-40B4-BE49-F238E27FC236}">
                    <a16:creationId xmlns:a16="http://schemas.microsoft.com/office/drawing/2014/main" id="{E22FCB05-3908-96FA-91BF-B65FEB8480B0}"/>
                  </a:ext>
                </a:extLst>
              </p:cNvPr>
              <p:cNvGrpSpPr/>
              <p:nvPr/>
            </p:nvGrpSpPr>
            <p:grpSpPr>
              <a:xfrm>
                <a:off x="4579858" y="5129550"/>
                <a:ext cx="1872865" cy="1109298"/>
                <a:chOff x="5453934" y="1467307"/>
                <a:chExt cx="1872865" cy="1109298"/>
              </a:xfrm>
            </p:grpSpPr>
            <p:sp>
              <p:nvSpPr>
                <p:cNvPr id="24" name="Rectangle : coins arrondis 23">
                  <a:extLst>
                    <a:ext uri="{FF2B5EF4-FFF2-40B4-BE49-F238E27FC236}">
                      <a16:creationId xmlns:a16="http://schemas.microsoft.com/office/drawing/2014/main" id="{B4F424DA-9389-7F22-93B4-3DD80D83DACB}"/>
                    </a:ext>
                  </a:extLst>
                </p:cNvPr>
                <p:cNvSpPr/>
                <p:nvPr/>
              </p:nvSpPr>
              <p:spPr>
                <a:xfrm>
                  <a:off x="5453934" y="1891647"/>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أساليب الوصف باستعمال الجملة الاسمية</a:t>
                  </a:r>
                </a:p>
              </p:txBody>
            </p:sp>
            <p:sp>
              <p:nvSpPr>
                <p:cNvPr id="25" name="Rectangle : coins arrondis 24">
                  <a:extLst>
                    <a:ext uri="{FF2B5EF4-FFF2-40B4-BE49-F238E27FC236}">
                      <a16:creationId xmlns:a16="http://schemas.microsoft.com/office/drawing/2014/main" id="{43BC3A9A-1213-C339-03A0-F84CA4E38524}"/>
                    </a:ext>
                  </a:extLst>
                </p:cNvPr>
                <p:cNvSpPr/>
                <p:nvPr/>
              </p:nvSpPr>
              <p:spPr>
                <a:xfrm>
                  <a:off x="5453934" y="1467307"/>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kern="0" dirty="0">
                      <a:solidFill>
                        <a:schemeClr val="bg1"/>
                      </a:solidFill>
                      <a:latin typeface="Microsoft Uighur" panose="02000000000000000000" pitchFamily="2" charset="-78"/>
                      <a:cs typeface="Microsoft Uighur" panose="02000000000000000000" pitchFamily="2" charset="-78"/>
                    </a:rPr>
                    <a:t>الأساليب</a:t>
                  </a:r>
                </a:p>
              </p:txBody>
            </p:sp>
          </p:grpSp>
          <p:grpSp>
            <p:nvGrpSpPr>
              <p:cNvPr id="8" name="Groupe 7">
                <a:extLst>
                  <a:ext uri="{FF2B5EF4-FFF2-40B4-BE49-F238E27FC236}">
                    <a16:creationId xmlns:a16="http://schemas.microsoft.com/office/drawing/2014/main" id="{41AB68EB-B098-EDED-4484-90AEBEDEFF29}"/>
                  </a:ext>
                </a:extLst>
              </p:cNvPr>
              <p:cNvGrpSpPr/>
              <p:nvPr/>
            </p:nvGrpSpPr>
            <p:grpSpPr>
              <a:xfrm>
                <a:off x="2478873" y="5129551"/>
                <a:ext cx="1872865" cy="1109297"/>
                <a:chOff x="5309617" y="1467308"/>
                <a:chExt cx="1872865" cy="1109297"/>
              </a:xfrm>
            </p:grpSpPr>
            <p:sp>
              <p:nvSpPr>
                <p:cNvPr id="12" name="Rectangle : coins arrondis 11">
                  <a:extLst>
                    <a:ext uri="{FF2B5EF4-FFF2-40B4-BE49-F238E27FC236}">
                      <a16:creationId xmlns:a16="http://schemas.microsoft.com/office/drawing/2014/main" id="{A6E061E4-F003-1000-780D-C95FD612CB4D}"/>
                    </a:ext>
                  </a:extLst>
                </p:cNvPr>
                <p:cNvSpPr/>
                <p:nvPr/>
              </p:nvSpPr>
              <p:spPr>
                <a:xfrm>
                  <a:off x="5309617" y="1891647"/>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جمل اسمية </a:t>
                  </a:r>
                  <a:r>
                    <a:rPr lang="f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المذكر  / المؤنث </a:t>
                  </a:r>
                  <a:r>
                    <a:rPr lang="f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تحويلات حسب الضمائر</a:t>
                  </a:r>
                  <a:endPar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43DA3648-7830-CEEB-EC98-D9E1A75D295C}"/>
                    </a:ext>
                  </a:extLst>
                </p:cNvPr>
                <p:cNvSpPr/>
                <p:nvPr/>
              </p:nvSpPr>
              <p:spPr>
                <a:xfrm>
                  <a:off x="5309617" y="1467308"/>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kern="0" dirty="0">
                      <a:solidFill>
                        <a:schemeClr val="bg1"/>
                      </a:solidFill>
                      <a:latin typeface="Microsoft Uighur" panose="02000000000000000000" pitchFamily="2" charset="-78"/>
                      <a:cs typeface="Microsoft Uighur" panose="02000000000000000000" pitchFamily="2" charset="-78"/>
                    </a:rPr>
                    <a:t>البنيات</a:t>
                  </a: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 </a:t>
                  </a:r>
                  <a:r>
                    <a:rPr lang="ar-MA" sz="2000" b="1" kern="0" dirty="0">
                      <a:solidFill>
                        <a:schemeClr val="bg1"/>
                      </a:solidFill>
                      <a:latin typeface="Microsoft Uighur" panose="02000000000000000000" pitchFamily="2" charset="-78"/>
                      <a:cs typeface="Microsoft Uighur" panose="02000000000000000000" pitchFamily="2" charset="-78"/>
                    </a:rPr>
                    <a:t>اللغوية</a:t>
                  </a:r>
                </a:p>
              </p:txBody>
            </p:sp>
          </p:grpSp>
          <p:grpSp>
            <p:nvGrpSpPr>
              <p:cNvPr id="9" name="Groupe 8">
                <a:extLst>
                  <a:ext uri="{FF2B5EF4-FFF2-40B4-BE49-F238E27FC236}">
                    <a16:creationId xmlns:a16="http://schemas.microsoft.com/office/drawing/2014/main" id="{784F6008-69C1-2E31-8C7E-9C267EB26BF9}"/>
                  </a:ext>
                </a:extLst>
              </p:cNvPr>
              <p:cNvGrpSpPr/>
              <p:nvPr/>
            </p:nvGrpSpPr>
            <p:grpSpPr>
              <a:xfrm>
                <a:off x="377888" y="5129551"/>
                <a:ext cx="1872865" cy="1109297"/>
                <a:chOff x="5589462" y="1467308"/>
                <a:chExt cx="1872865" cy="1109297"/>
              </a:xfrm>
            </p:grpSpPr>
            <p:sp>
              <p:nvSpPr>
                <p:cNvPr id="10" name="Rectangle : coins arrondis 9">
                  <a:extLst>
                    <a:ext uri="{FF2B5EF4-FFF2-40B4-BE49-F238E27FC236}">
                      <a16:creationId xmlns:a16="http://schemas.microsoft.com/office/drawing/2014/main" id="{0D98877C-4378-587F-5E43-BD4CC5576AF2}"/>
                    </a:ext>
                  </a:extLst>
                </p:cNvPr>
                <p:cNvSpPr/>
                <p:nvPr/>
              </p:nvSpPr>
              <p:spPr>
                <a:xfrm>
                  <a:off x="5589462" y="1891647"/>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تركيب جمل من خلال النسج على غرار / القراءة المسحية / القراءة الهرمية</a:t>
                  </a:r>
                </a:p>
              </p:txBody>
            </p:sp>
            <p:sp>
              <p:nvSpPr>
                <p:cNvPr id="11" name="Rectangle : coins arrondis 10">
                  <a:extLst>
                    <a:ext uri="{FF2B5EF4-FFF2-40B4-BE49-F238E27FC236}">
                      <a16:creationId xmlns:a16="http://schemas.microsoft.com/office/drawing/2014/main" id="{DF023E09-E0EA-8D08-1F2C-526C07044EA4}"/>
                    </a:ext>
                  </a:extLst>
                </p:cNvPr>
                <p:cNvSpPr/>
                <p:nvPr/>
              </p:nvSpPr>
              <p:spPr>
                <a:xfrm>
                  <a:off x="5589462" y="1467308"/>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kern="0" dirty="0">
                      <a:solidFill>
                        <a:schemeClr val="bg1"/>
                      </a:solidFill>
                      <a:latin typeface="Microsoft Uighur" panose="02000000000000000000" pitchFamily="2" charset="-78"/>
                      <a:cs typeface="Microsoft Uighur" panose="02000000000000000000" pitchFamily="2" charset="-78"/>
                    </a:rPr>
                    <a:t>الاستراتيجيات</a:t>
                  </a:r>
                </a:p>
              </p:txBody>
            </p:sp>
          </p:grpSp>
        </p:grpSp>
        <p:sp>
          <p:nvSpPr>
            <p:cNvPr id="28" name="ZoneTexte 27">
              <a:extLst>
                <a:ext uri="{FF2B5EF4-FFF2-40B4-BE49-F238E27FC236}">
                  <a16:creationId xmlns:a16="http://schemas.microsoft.com/office/drawing/2014/main" id="{F6E37586-BE60-6A20-8AFB-C98262ECC265}"/>
                </a:ext>
              </a:extLst>
            </p:cNvPr>
            <p:cNvSpPr txBox="1"/>
            <p:nvPr/>
          </p:nvSpPr>
          <p:spPr>
            <a:xfrm>
              <a:off x="6558101" y="4889838"/>
              <a:ext cx="2297441" cy="1015663"/>
            </a:xfrm>
            <a:prstGeom prst="rect">
              <a:avLst/>
            </a:prstGeom>
            <a:noFill/>
          </p:spPr>
          <p:txBody>
            <a:bodyPr wrap="square">
              <a:spAutoFit/>
            </a:bodyPr>
            <a:lstStyle/>
            <a:p>
              <a:pPr algn="ct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انبهر –الرفوف  </a:t>
              </a:r>
            </a:p>
            <a:p>
              <a:pPr algn="ct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أَمينة المكتبة – رواد  </a:t>
              </a:r>
            </a:p>
            <a:p>
              <a:pPr algn="ctr" rtl="1"/>
              <a:r>
                <a:rPr lang="a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غادر - استعار</a:t>
              </a:r>
              <a:endParaRPr lang="fr-MA" sz="2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grpSp>
    </p:spTree>
    <p:extLst>
      <p:ext uri="{BB962C8B-B14F-4D97-AF65-F5344CB8AC3E}">
        <p14:creationId xmlns:p14="http://schemas.microsoft.com/office/powerpoint/2010/main" val="487450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895EA-500B-A2EA-8741-33CB5B01D64E}"/>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DD6918AE-525E-A176-AEEC-199E2064CB7E}"/>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53027328-1C8B-4BC8-4EF5-5A8AC7D59BCA}"/>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4" name="Rectangle : coins arrondis 3">
            <a:extLst>
              <a:ext uri="{FF2B5EF4-FFF2-40B4-BE49-F238E27FC236}">
                <a16:creationId xmlns:a16="http://schemas.microsoft.com/office/drawing/2014/main" id="{5830958E-6519-631D-09AB-F3B29658A81F}"/>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58B41374-7EC4-41E5-3185-6985A9BABB47}"/>
              </a:ext>
            </a:extLst>
          </p:cNvPr>
          <p:cNvPicPr>
            <a:picLocks noChangeAspect="1"/>
          </p:cNvPicPr>
          <p:nvPr/>
        </p:nvPicPr>
        <p:blipFill>
          <a:blip r:embed="rId6">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5860788A-2B96-8292-460F-2EB649FA16BE}"/>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E0333FE4-6E11-D79D-A877-E1EA1D41C798}"/>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sp>
        <p:nvSpPr>
          <p:cNvPr id="93" name="TextBox 9">
            <a:extLst>
              <a:ext uri="{FF2B5EF4-FFF2-40B4-BE49-F238E27FC236}">
                <a16:creationId xmlns:a16="http://schemas.microsoft.com/office/drawing/2014/main" id="{65830866-7107-A95C-CB22-C37C6125D1EA}"/>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تنظيم حصص الأسبوع التربوي الأول</a:t>
            </a:r>
          </a:p>
        </p:txBody>
      </p:sp>
      <p:sp>
        <p:nvSpPr>
          <p:cNvPr id="117" name="ZoneTexte 5">
            <a:extLst>
              <a:ext uri="{FF2B5EF4-FFF2-40B4-BE49-F238E27FC236}">
                <a16:creationId xmlns:a16="http://schemas.microsoft.com/office/drawing/2014/main" id="{04357512-11A3-CE96-C670-799FAE23D804}"/>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27" name="Groupe 26">
            <a:extLst>
              <a:ext uri="{FF2B5EF4-FFF2-40B4-BE49-F238E27FC236}">
                <a16:creationId xmlns:a16="http://schemas.microsoft.com/office/drawing/2014/main" id="{D7DB7DAC-5D09-5C48-5581-D9FDE23F0A4E}"/>
              </a:ext>
            </a:extLst>
          </p:cNvPr>
          <p:cNvGrpSpPr/>
          <p:nvPr/>
        </p:nvGrpSpPr>
        <p:grpSpPr>
          <a:xfrm>
            <a:off x="577487" y="2692478"/>
            <a:ext cx="3798383" cy="1778703"/>
            <a:chOff x="577487" y="2726495"/>
            <a:chExt cx="3798383" cy="1778703"/>
          </a:xfrm>
        </p:grpSpPr>
        <p:sp>
          <p:nvSpPr>
            <p:cNvPr id="11" name="Rectangle : coins arrondis 18 - 3">
              <a:extLst>
                <a:ext uri="{FF2B5EF4-FFF2-40B4-BE49-F238E27FC236}">
                  <a16:creationId xmlns:a16="http://schemas.microsoft.com/office/drawing/2014/main" id="{EBB75370-7BEA-2D13-5DC9-DD638E256E15}"/>
                </a:ext>
              </a:extLst>
            </p:cNvPr>
            <p:cNvSpPr/>
            <p:nvPr/>
          </p:nvSpPr>
          <p:spPr>
            <a:xfrm>
              <a:off x="577487" y="3136707"/>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أنشطة اعتيادية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تمارين كتابية</a:t>
              </a:r>
            </a:p>
          </p:txBody>
        </p:sp>
        <p:sp>
          <p:nvSpPr>
            <p:cNvPr id="38" name="Oval 97">
              <a:extLst>
                <a:ext uri="{FF2B5EF4-FFF2-40B4-BE49-F238E27FC236}">
                  <a16:creationId xmlns:a16="http://schemas.microsoft.com/office/drawing/2014/main" id="{0AAF736D-DDC2-7A29-09A3-68E8103F6906}"/>
                </a:ext>
              </a:extLst>
            </p:cNvPr>
            <p:cNvSpPr/>
            <p:nvPr/>
          </p:nvSpPr>
          <p:spPr>
            <a:xfrm>
              <a:off x="3547870" y="2726495"/>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4</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26" name="Groupe 25">
            <a:extLst>
              <a:ext uri="{FF2B5EF4-FFF2-40B4-BE49-F238E27FC236}">
                <a16:creationId xmlns:a16="http://schemas.microsoft.com/office/drawing/2014/main" id="{74DCA925-C743-B5C5-55DB-88AEA15D8644}"/>
              </a:ext>
            </a:extLst>
          </p:cNvPr>
          <p:cNvGrpSpPr/>
          <p:nvPr/>
        </p:nvGrpSpPr>
        <p:grpSpPr>
          <a:xfrm>
            <a:off x="577487" y="4391197"/>
            <a:ext cx="3798382" cy="1787747"/>
            <a:chOff x="577487" y="4302703"/>
            <a:chExt cx="3798382" cy="1787747"/>
          </a:xfrm>
        </p:grpSpPr>
        <p:sp>
          <p:nvSpPr>
            <p:cNvPr id="13" name="Rectangle : coins arrondis 18 - 3">
              <a:extLst>
                <a:ext uri="{FF2B5EF4-FFF2-40B4-BE49-F238E27FC236}">
                  <a16:creationId xmlns:a16="http://schemas.microsoft.com/office/drawing/2014/main" id="{8A6B7A31-68F3-68E7-42F7-7671EAFDA068}"/>
                </a:ext>
              </a:extLst>
            </p:cNvPr>
            <p:cNvSpPr/>
            <p:nvPr/>
          </p:nvSpPr>
          <p:spPr>
            <a:xfrm>
              <a:off x="577487" y="4721959"/>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أنشطة اعتيادية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توليف ودعم</a:t>
              </a:r>
            </a:p>
          </p:txBody>
        </p:sp>
        <p:sp>
          <p:nvSpPr>
            <p:cNvPr id="39" name="Oval 98">
              <a:extLst>
                <a:ext uri="{FF2B5EF4-FFF2-40B4-BE49-F238E27FC236}">
                  <a16:creationId xmlns:a16="http://schemas.microsoft.com/office/drawing/2014/main" id="{F32F9BF4-ACDB-F504-2EFB-E5652DEC0D87}"/>
                </a:ext>
              </a:extLst>
            </p:cNvPr>
            <p:cNvSpPr/>
            <p:nvPr/>
          </p:nvSpPr>
          <p:spPr>
            <a:xfrm>
              <a:off x="3547869" y="4302703"/>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6</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3" name="Groupe 42">
            <a:extLst>
              <a:ext uri="{FF2B5EF4-FFF2-40B4-BE49-F238E27FC236}">
                <a16:creationId xmlns:a16="http://schemas.microsoft.com/office/drawing/2014/main" id="{9493E0B1-E4B0-7682-1C62-CC0FB7135A24}"/>
              </a:ext>
            </a:extLst>
          </p:cNvPr>
          <p:cNvGrpSpPr/>
          <p:nvPr/>
        </p:nvGrpSpPr>
        <p:grpSpPr>
          <a:xfrm>
            <a:off x="577487" y="1008663"/>
            <a:ext cx="3798384" cy="1763800"/>
            <a:chOff x="577487" y="1156146"/>
            <a:chExt cx="3798384" cy="1763800"/>
          </a:xfrm>
        </p:grpSpPr>
        <p:sp>
          <p:nvSpPr>
            <p:cNvPr id="10" name="Rectangle : coins arrondis 18 - 3">
              <a:extLst>
                <a:ext uri="{FF2B5EF4-FFF2-40B4-BE49-F238E27FC236}">
                  <a16:creationId xmlns:a16="http://schemas.microsoft.com/office/drawing/2014/main" id="{B207CAE5-9845-5CFA-99B6-335635D41D53}"/>
                </a:ext>
              </a:extLst>
            </p:cNvPr>
            <p:cNvSpPr/>
            <p:nvPr/>
          </p:nvSpPr>
          <p:spPr>
            <a:xfrm>
              <a:off x="577487" y="1551455"/>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أنشطة اعتيادية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استثمار المعجم</a:t>
              </a:r>
            </a:p>
          </p:txBody>
        </p:sp>
        <p:sp>
          <p:nvSpPr>
            <p:cNvPr id="37" name="Oval 96">
              <a:extLst>
                <a:ext uri="{FF2B5EF4-FFF2-40B4-BE49-F238E27FC236}">
                  <a16:creationId xmlns:a16="http://schemas.microsoft.com/office/drawing/2014/main" id="{7365DBA4-9943-94EE-D40F-01A4F7C38211}"/>
                </a:ext>
              </a:extLst>
            </p:cNvPr>
            <p:cNvSpPr/>
            <p:nvPr/>
          </p:nvSpPr>
          <p:spPr>
            <a:xfrm>
              <a:off x="3547871" y="1156146"/>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2</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4" name="Groupe 43">
            <a:extLst>
              <a:ext uri="{FF2B5EF4-FFF2-40B4-BE49-F238E27FC236}">
                <a16:creationId xmlns:a16="http://schemas.microsoft.com/office/drawing/2014/main" id="{36673336-42B5-D339-686D-6C08A888ECEB}"/>
              </a:ext>
            </a:extLst>
          </p:cNvPr>
          <p:cNvGrpSpPr/>
          <p:nvPr/>
        </p:nvGrpSpPr>
        <p:grpSpPr>
          <a:xfrm>
            <a:off x="4691294" y="1008663"/>
            <a:ext cx="3809630" cy="1763800"/>
            <a:chOff x="4691294" y="1156146"/>
            <a:chExt cx="3809630" cy="1763800"/>
          </a:xfrm>
        </p:grpSpPr>
        <p:sp>
          <p:nvSpPr>
            <p:cNvPr id="18" name="Rectangle : coins arrondis 18 - 3">
              <a:extLst>
                <a:ext uri="{FF2B5EF4-FFF2-40B4-BE49-F238E27FC236}">
                  <a16:creationId xmlns:a16="http://schemas.microsoft.com/office/drawing/2014/main" id="{1E24E317-DE0C-4ABB-0423-9760AE178754}"/>
                </a:ext>
              </a:extLst>
            </p:cNvPr>
            <p:cNvSpPr/>
            <p:nvPr/>
          </p:nvSpPr>
          <p:spPr>
            <a:xfrm>
              <a:off x="4691294" y="1551455"/>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أنشطة اعتيادية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lang="ar-MA" sz="2000" dirty="0">
                  <a:solidFill>
                    <a:srgbClr val="106585"/>
                  </a:solidFill>
                  <a:latin typeface="Microsoft Uighur" panose="02000000000000000000" pitchFamily="2" charset="-78"/>
                  <a:cs typeface="Microsoft Uighur" panose="02000000000000000000" pitchFamily="2" charset="-78"/>
                </a:rPr>
                <a:t>معجم</a:t>
              </a:r>
              <a:endPar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طلاقة </a:t>
              </a:r>
            </a:p>
          </p:txBody>
        </p:sp>
        <p:sp>
          <p:nvSpPr>
            <p:cNvPr id="28" name="Oval 86">
              <a:extLst>
                <a:ext uri="{FF2B5EF4-FFF2-40B4-BE49-F238E27FC236}">
                  <a16:creationId xmlns:a16="http://schemas.microsoft.com/office/drawing/2014/main" id="{9B470D93-F6E4-F65A-55D8-27B3CC03E2B0}"/>
                </a:ext>
              </a:extLst>
            </p:cNvPr>
            <p:cNvSpPr/>
            <p:nvPr/>
          </p:nvSpPr>
          <p:spPr>
            <a:xfrm>
              <a:off x="7672924" y="1156146"/>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1</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5" name="Groupe 44">
            <a:extLst>
              <a:ext uri="{FF2B5EF4-FFF2-40B4-BE49-F238E27FC236}">
                <a16:creationId xmlns:a16="http://schemas.microsoft.com/office/drawing/2014/main" id="{ACA9E71C-1075-8040-82C8-8B9A64CF94F0}"/>
              </a:ext>
            </a:extLst>
          </p:cNvPr>
          <p:cNvGrpSpPr/>
          <p:nvPr/>
        </p:nvGrpSpPr>
        <p:grpSpPr>
          <a:xfrm>
            <a:off x="4691294" y="2692480"/>
            <a:ext cx="3809629" cy="1778700"/>
            <a:chOff x="4691294" y="2726498"/>
            <a:chExt cx="3809629" cy="1778700"/>
          </a:xfrm>
        </p:grpSpPr>
        <p:sp>
          <p:nvSpPr>
            <p:cNvPr id="7" name="Rectangle : coins arrondis 18 - 3">
              <a:extLst>
                <a:ext uri="{FF2B5EF4-FFF2-40B4-BE49-F238E27FC236}">
                  <a16:creationId xmlns:a16="http://schemas.microsoft.com/office/drawing/2014/main" id="{C89D7B4C-27BD-CF7E-820C-D3BC73D84063}"/>
                </a:ext>
              </a:extLst>
            </p:cNvPr>
            <p:cNvSpPr/>
            <p:nvPr/>
          </p:nvSpPr>
          <p:spPr>
            <a:xfrm>
              <a:off x="4691294" y="3136707"/>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أنشطة اعتيادية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تمارين كتابية</a:t>
              </a:r>
            </a:p>
          </p:txBody>
        </p:sp>
        <p:sp>
          <p:nvSpPr>
            <p:cNvPr id="29" name="Oval 87">
              <a:extLst>
                <a:ext uri="{FF2B5EF4-FFF2-40B4-BE49-F238E27FC236}">
                  <a16:creationId xmlns:a16="http://schemas.microsoft.com/office/drawing/2014/main" id="{291E9630-F57F-9CF0-6F01-604F1570B39A}"/>
                </a:ext>
              </a:extLst>
            </p:cNvPr>
            <p:cNvSpPr/>
            <p:nvPr/>
          </p:nvSpPr>
          <p:spPr>
            <a:xfrm>
              <a:off x="7672923" y="2726498"/>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3</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25" name="Groupe 24">
            <a:extLst>
              <a:ext uri="{FF2B5EF4-FFF2-40B4-BE49-F238E27FC236}">
                <a16:creationId xmlns:a16="http://schemas.microsoft.com/office/drawing/2014/main" id="{CE951050-6A19-120F-A978-11C4B653A1C3}"/>
              </a:ext>
            </a:extLst>
          </p:cNvPr>
          <p:cNvGrpSpPr/>
          <p:nvPr/>
        </p:nvGrpSpPr>
        <p:grpSpPr>
          <a:xfrm>
            <a:off x="4691294" y="4391197"/>
            <a:ext cx="3820744" cy="1787747"/>
            <a:chOff x="4691294" y="4302703"/>
            <a:chExt cx="3820744" cy="1787747"/>
          </a:xfrm>
        </p:grpSpPr>
        <p:sp>
          <p:nvSpPr>
            <p:cNvPr id="9" name="Rectangle : coins arrondis 18 - 3">
              <a:extLst>
                <a:ext uri="{FF2B5EF4-FFF2-40B4-BE49-F238E27FC236}">
                  <a16:creationId xmlns:a16="http://schemas.microsoft.com/office/drawing/2014/main" id="{30D27E3F-0359-0C41-C094-5FE8EE32BC93}"/>
                </a:ext>
              </a:extLst>
            </p:cNvPr>
            <p:cNvSpPr/>
            <p:nvPr/>
          </p:nvSpPr>
          <p:spPr>
            <a:xfrm>
              <a:off x="4691294" y="4721959"/>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أنشطة اعتيادية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lang="ar-MA" sz="2000" dirty="0">
                  <a:solidFill>
                    <a:srgbClr val="106585"/>
                  </a:solidFill>
                  <a:latin typeface="Microsoft Uighur" panose="02000000000000000000" pitchFamily="2" charset="-78"/>
                  <a:cs typeface="Microsoft Uighur" panose="02000000000000000000" pitchFamily="2" charset="-78"/>
                </a:rPr>
                <a:t>قراءة: استثمار النص</a:t>
              </a:r>
              <a:endPar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تعبير كتابي</a:t>
              </a:r>
            </a:p>
          </p:txBody>
        </p:sp>
        <p:sp>
          <p:nvSpPr>
            <p:cNvPr id="31" name="Oval 99">
              <a:extLst>
                <a:ext uri="{FF2B5EF4-FFF2-40B4-BE49-F238E27FC236}">
                  <a16:creationId xmlns:a16="http://schemas.microsoft.com/office/drawing/2014/main" id="{48BD3193-EE31-DE31-5CCB-55D55CAC9EA2}"/>
                </a:ext>
              </a:extLst>
            </p:cNvPr>
            <p:cNvSpPr/>
            <p:nvPr/>
          </p:nvSpPr>
          <p:spPr>
            <a:xfrm>
              <a:off x="7684038" y="4302703"/>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5</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582226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F9D2E-617B-02EF-AC31-9DE9E7C640F8}"/>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E1E4754E-7E96-4B16-FD8A-1BA9BE681171}"/>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C5F4DE53-4F5E-7C4C-E43E-3DE1AA04A99D}"/>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CEECF1BB-41DB-58DE-3157-8EAAF5D3580D}"/>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77DECE84-8CA4-EAE6-09DF-23D775EE54C6}"/>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638844B3-A03F-4E01-7470-0974119D4946}"/>
                </a:ext>
              </a:extLst>
            </p:cNvPr>
            <p:cNvPicPr>
              <a:picLocks noChangeAspect="1"/>
            </p:cNvPicPr>
            <p:nvPr/>
          </p:nvPicPr>
          <p:blipFill>
            <a:blip r:embed="rId6">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02726FAA-27DE-0A9F-B139-E12B589D834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D7B02283-255A-EC2E-A77B-571F3E10D0C5}"/>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48E0A274-7359-8F48-0E4E-51ECCF8B4407}"/>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هيكلة حصة اليوم</a:t>
            </a:r>
          </a:p>
        </p:txBody>
      </p:sp>
      <p:sp>
        <p:nvSpPr>
          <p:cNvPr id="117" name="ZoneTexte 5">
            <a:extLst>
              <a:ext uri="{FF2B5EF4-FFF2-40B4-BE49-F238E27FC236}">
                <a16:creationId xmlns:a16="http://schemas.microsoft.com/office/drawing/2014/main" id="{70CE18DE-E006-7D87-F423-64450E25A2FE}"/>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49" name="Groupe 48">
            <a:extLst>
              <a:ext uri="{FF2B5EF4-FFF2-40B4-BE49-F238E27FC236}">
                <a16:creationId xmlns:a16="http://schemas.microsoft.com/office/drawing/2014/main" id="{EC861C0C-E320-2BA0-0FF6-43AA7C42C78A}"/>
              </a:ext>
            </a:extLst>
          </p:cNvPr>
          <p:cNvGrpSpPr/>
          <p:nvPr/>
        </p:nvGrpSpPr>
        <p:grpSpPr>
          <a:xfrm>
            <a:off x="856046" y="1085750"/>
            <a:ext cx="7299109" cy="1109719"/>
            <a:chOff x="922446" y="1657338"/>
            <a:chExt cx="7299109" cy="1099823"/>
          </a:xfrm>
        </p:grpSpPr>
        <p:sp>
          <p:nvSpPr>
            <p:cNvPr id="20" name="Rectangle : coins arrondis 18 - 2">
              <a:extLst>
                <a:ext uri="{FF2B5EF4-FFF2-40B4-BE49-F238E27FC236}">
                  <a16:creationId xmlns:a16="http://schemas.microsoft.com/office/drawing/2014/main" id="{09494DF6-0B08-2E48-B296-CC0ED891FC60}"/>
                </a:ext>
              </a:extLst>
            </p:cNvPr>
            <p:cNvSpPr/>
            <p:nvPr/>
          </p:nvSpPr>
          <p:spPr>
            <a:xfrm flipH="1">
              <a:off x="2289697" y="1825195"/>
              <a:ext cx="5743452" cy="931966"/>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9" name="Oval 86">
              <a:extLst>
                <a:ext uri="{FF2B5EF4-FFF2-40B4-BE49-F238E27FC236}">
                  <a16:creationId xmlns:a16="http://schemas.microsoft.com/office/drawing/2014/main" id="{6B9F2D5F-7043-AAD3-C509-19D49C099D97}"/>
                </a:ext>
              </a:extLst>
            </p:cNvPr>
            <p:cNvSpPr/>
            <p:nvPr/>
          </p:nvSpPr>
          <p:spPr>
            <a:xfrm flipH="1">
              <a:off x="7833797" y="165733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1</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46" name="Groupe 45">
              <a:extLst>
                <a:ext uri="{FF2B5EF4-FFF2-40B4-BE49-F238E27FC236}">
                  <a16:creationId xmlns:a16="http://schemas.microsoft.com/office/drawing/2014/main" id="{DFF52FDD-BDC8-809D-A9C5-3C0D59CD1217}"/>
                </a:ext>
              </a:extLst>
            </p:cNvPr>
            <p:cNvGrpSpPr/>
            <p:nvPr/>
          </p:nvGrpSpPr>
          <p:grpSpPr>
            <a:xfrm>
              <a:off x="922446" y="1825195"/>
              <a:ext cx="1266136" cy="924298"/>
              <a:chOff x="922446" y="1825195"/>
              <a:chExt cx="1266136" cy="924298"/>
            </a:xfrm>
          </p:grpSpPr>
          <p:sp>
            <p:nvSpPr>
              <p:cNvPr id="10" name="Rectangle : coins arrondis 18 - 2">
                <a:extLst>
                  <a:ext uri="{FF2B5EF4-FFF2-40B4-BE49-F238E27FC236}">
                    <a16:creationId xmlns:a16="http://schemas.microsoft.com/office/drawing/2014/main" id="{DB981DC9-A08B-7CAB-1EF1-561438CE2E5A}"/>
                  </a:ext>
                </a:extLst>
              </p:cNvPr>
              <p:cNvSpPr/>
              <p:nvPr/>
            </p:nvSpPr>
            <p:spPr>
              <a:xfrm flipH="1">
                <a:off x="922446" y="1825195"/>
                <a:ext cx="1266136" cy="924298"/>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57" name="Graphique 2">
                <a:extLst>
                  <a:ext uri="{FF2B5EF4-FFF2-40B4-BE49-F238E27FC236}">
                    <a16:creationId xmlns:a16="http://schemas.microsoft.com/office/drawing/2014/main" id="{BA2BD03A-58B1-EFA1-FE00-E7A5278263CB}"/>
                  </a:ext>
                </a:extLst>
              </p:cNvPr>
              <p:cNvGrpSpPr/>
              <p:nvPr/>
            </p:nvGrpSpPr>
            <p:grpSpPr>
              <a:xfrm flipH="1">
                <a:off x="1395728" y="1969612"/>
                <a:ext cx="319573" cy="383989"/>
                <a:chOff x="981026" y="1344834"/>
                <a:chExt cx="2418112" cy="2905526"/>
              </a:xfrm>
            </p:grpSpPr>
            <p:grpSp>
              <p:nvGrpSpPr>
                <p:cNvPr id="69" name="Graphique 2">
                  <a:extLst>
                    <a:ext uri="{FF2B5EF4-FFF2-40B4-BE49-F238E27FC236}">
                      <a16:creationId xmlns:a16="http://schemas.microsoft.com/office/drawing/2014/main" id="{297CDEF7-93CE-14D1-7307-EEE5341826E5}"/>
                    </a:ext>
                  </a:extLst>
                </p:cNvPr>
                <p:cNvGrpSpPr/>
                <p:nvPr/>
              </p:nvGrpSpPr>
              <p:grpSpPr>
                <a:xfrm>
                  <a:off x="1098817" y="1344834"/>
                  <a:ext cx="2184486" cy="887181"/>
                  <a:chOff x="1098817" y="1344834"/>
                  <a:chExt cx="2184486" cy="887181"/>
                </a:xfrm>
              </p:grpSpPr>
              <p:grpSp>
                <p:nvGrpSpPr>
                  <p:cNvPr id="101" name="Graphique 2">
                    <a:extLst>
                      <a:ext uri="{FF2B5EF4-FFF2-40B4-BE49-F238E27FC236}">
                        <a16:creationId xmlns:a16="http://schemas.microsoft.com/office/drawing/2014/main" id="{51CA4EB6-7238-C366-7AAC-6AAAD185612C}"/>
                      </a:ext>
                    </a:extLst>
                  </p:cNvPr>
                  <p:cNvGrpSpPr/>
                  <p:nvPr/>
                </p:nvGrpSpPr>
                <p:grpSpPr>
                  <a:xfrm>
                    <a:off x="1098817" y="1344834"/>
                    <a:ext cx="770041" cy="887181"/>
                    <a:chOff x="1098817" y="1344834"/>
                    <a:chExt cx="770041" cy="887181"/>
                  </a:xfrm>
                </p:grpSpPr>
                <p:grpSp>
                  <p:nvGrpSpPr>
                    <p:cNvPr id="110" name="Graphique 2">
                      <a:extLst>
                        <a:ext uri="{FF2B5EF4-FFF2-40B4-BE49-F238E27FC236}">
                          <a16:creationId xmlns:a16="http://schemas.microsoft.com/office/drawing/2014/main" id="{C2B41DC8-B509-7994-9EE4-82682407812E}"/>
                        </a:ext>
                      </a:extLst>
                    </p:cNvPr>
                    <p:cNvGrpSpPr/>
                    <p:nvPr/>
                  </p:nvGrpSpPr>
                  <p:grpSpPr>
                    <a:xfrm>
                      <a:off x="1098817" y="1344834"/>
                      <a:ext cx="770041" cy="613581"/>
                      <a:chOff x="1098817" y="1344834"/>
                      <a:chExt cx="770041" cy="613581"/>
                    </a:xfrm>
                  </p:grpSpPr>
                  <p:sp>
                    <p:nvSpPr>
                      <p:cNvPr id="114" name="Forme libre : forme 113">
                        <a:extLst>
                          <a:ext uri="{FF2B5EF4-FFF2-40B4-BE49-F238E27FC236}">
                            <a16:creationId xmlns:a16="http://schemas.microsoft.com/office/drawing/2014/main" id="{0771397C-6026-7505-023B-CA0B8916EBCC}"/>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dirty="0"/>
                      </a:p>
                    </p:txBody>
                  </p:sp>
                  <p:sp>
                    <p:nvSpPr>
                      <p:cNvPr id="115" name="Forme libre : forme 114">
                        <a:extLst>
                          <a:ext uri="{FF2B5EF4-FFF2-40B4-BE49-F238E27FC236}">
                            <a16:creationId xmlns:a16="http://schemas.microsoft.com/office/drawing/2014/main" id="{8B20F856-222B-3891-F2F3-FC9D76747517}"/>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dirty="0"/>
                      </a:p>
                    </p:txBody>
                  </p:sp>
                  <p:sp>
                    <p:nvSpPr>
                      <p:cNvPr id="116" name="Forme libre : forme 115">
                        <a:extLst>
                          <a:ext uri="{FF2B5EF4-FFF2-40B4-BE49-F238E27FC236}">
                            <a16:creationId xmlns:a16="http://schemas.microsoft.com/office/drawing/2014/main" id="{4624ADDF-6E39-685F-D1D5-DE46C512F435}"/>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dirty="0"/>
                      </a:p>
                    </p:txBody>
                  </p:sp>
                </p:grpSp>
                <p:grpSp>
                  <p:nvGrpSpPr>
                    <p:cNvPr id="111" name="Graphique 2">
                      <a:extLst>
                        <a:ext uri="{FF2B5EF4-FFF2-40B4-BE49-F238E27FC236}">
                          <a16:creationId xmlns:a16="http://schemas.microsoft.com/office/drawing/2014/main" id="{D3BA1630-05A6-EFF8-8567-E90688D02B92}"/>
                        </a:ext>
                      </a:extLst>
                    </p:cNvPr>
                    <p:cNvGrpSpPr/>
                    <p:nvPr/>
                  </p:nvGrpSpPr>
                  <p:grpSpPr>
                    <a:xfrm>
                      <a:off x="1426335" y="1651940"/>
                      <a:ext cx="412617" cy="580075"/>
                      <a:chOff x="1426335" y="1651940"/>
                      <a:chExt cx="412617" cy="580075"/>
                    </a:xfrm>
                  </p:grpSpPr>
                  <p:sp>
                    <p:nvSpPr>
                      <p:cNvPr id="112" name="Forme libre : forme 111">
                        <a:extLst>
                          <a:ext uri="{FF2B5EF4-FFF2-40B4-BE49-F238E27FC236}">
                            <a16:creationId xmlns:a16="http://schemas.microsoft.com/office/drawing/2014/main" id="{FDBF0080-BDB6-2850-920C-B92F2D8F3506}"/>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113" name="Forme libre : forme 112">
                        <a:extLst>
                          <a:ext uri="{FF2B5EF4-FFF2-40B4-BE49-F238E27FC236}">
                            <a16:creationId xmlns:a16="http://schemas.microsoft.com/office/drawing/2014/main" id="{2827A09C-DB49-68C3-6F1E-C6F8FDFEBB3E}"/>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dirty="0"/>
                      </a:p>
                    </p:txBody>
                  </p:sp>
                </p:grpSp>
              </p:grpSp>
              <p:grpSp>
                <p:nvGrpSpPr>
                  <p:cNvPr id="102" name="Graphique 2">
                    <a:extLst>
                      <a:ext uri="{FF2B5EF4-FFF2-40B4-BE49-F238E27FC236}">
                        <a16:creationId xmlns:a16="http://schemas.microsoft.com/office/drawing/2014/main" id="{7F3A43E4-E9F4-5B43-0151-36F8DA40ABC2}"/>
                      </a:ext>
                    </a:extLst>
                  </p:cNvPr>
                  <p:cNvGrpSpPr/>
                  <p:nvPr/>
                </p:nvGrpSpPr>
                <p:grpSpPr>
                  <a:xfrm>
                    <a:off x="2513728" y="1344834"/>
                    <a:ext cx="769575" cy="887181"/>
                    <a:chOff x="2513728" y="1344834"/>
                    <a:chExt cx="769575" cy="887181"/>
                  </a:xfrm>
                </p:grpSpPr>
                <p:grpSp>
                  <p:nvGrpSpPr>
                    <p:cNvPr id="103" name="Graphique 2">
                      <a:extLst>
                        <a:ext uri="{FF2B5EF4-FFF2-40B4-BE49-F238E27FC236}">
                          <a16:creationId xmlns:a16="http://schemas.microsoft.com/office/drawing/2014/main" id="{2CBA0BB1-83C7-C22A-61EA-209462E90DCD}"/>
                        </a:ext>
                      </a:extLst>
                    </p:cNvPr>
                    <p:cNvGrpSpPr/>
                    <p:nvPr/>
                  </p:nvGrpSpPr>
                  <p:grpSpPr>
                    <a:xfrm>
                      <a:off x="2513728" y="1344834"/>
                      <a:ext cx="769575" cy="613500"/>
                      <a:chOff x="2513728" y="1344834"/>
                      <a:chExt cx="769575" cy="613500"/>
                    </a:xfrm>
                  </p:grpSpPr>
                  <p:sp>
                    <p:nvSpPr>
                      <p:cNvPr id="107" name="Forme libre : forme 106">
                        <a:extLst>
                          <a:ext uri="{FF2B5EF4-FFF2-40B4-BE49-F238E27FC236}">
                            <a16:creationId xmlns:a16="http://schemas.microsoft.com/office/drawing/2014/main" id="{71B718FC-8C98-F954-49E3-D7C888E1FF42}"/>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dirty="0"/>
                      </a:p>
                    </p:txBody>
                  </p:sp>
                  <p:sp>
                    <p:nvSpPr>
                      <p:cNvPr id="108" name="Forme libre : forme 107">
                        <a:extLst>
                          <a:ext uri="{FF2B5EF4-FFF2-40B4-BE49-F238E27FC236}">
                            <a16:creationId xmlns:a16="http://schemas.microsoft.com/office/drawing/2014/main" id="{B94BF3BF-DAC5-0285-8D71-9BF17189D6B2}"/>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dirty="0"/>
                      </a:p>
                    </p:txBody>
                  </p:sp>
                  <p:sp>
                    <p:nvSpPr>
                      <p:cNvPr id="109" name="Forme libre : forme 108">
                        <a:extLst>
                          <a:ext uri="{FF2B5EF4-FFF2-40B4-BE49-F238E27FC236}">
                            <a16:creationId xmlns:a16="http://schemas.microsoft.com/office/drawing/2014/main" id="{D396284F-64C5-F8C5-3E81-54252D1DD2B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dirty="0"/>
                      </a:p>
                    </p:txBody>
                  </p:sp>
                </p:grpSp>
                <p:grpSp>
                  <p:nvGrpSpPr>
                    <p:cNvPr id="104" name="Graphique 2">
                      <a:extLst>
                        <a:ext uri="{FF2B5EF4-FFF2-40B4-BE49-F238E27FC236}">
                          <a16:creationId xmlns:a16="http://schemas.microsoft.com/office/drawing/2014/main" id="{F8F0A116-C9F6-8092-432D-5C94C1154180}"/>
                        </a:ext>
                      </a:extLst>
                    </p:cNvPr>
                    <p:cNvGrpSpPr/>
                    <p:nvPr/>
                  </p:nvGrpSpPr>
                  <p:grpSpPr>
                    <a:xfrm>
                      <a:off x="2543277" y="1651940"/>
                      <a:ext cx="412322" cy="580075"/>
                      <a:chOff x="2543277" y="1651940"/>
                      <a:chExt cx="412322" cy="580075"/>
                    </a:xfrm>
                  </p:grpSpPr>
                  <p:sp>
                    <p:nvSpPr>
                      <p:cNvPr id="105" name="Forme libre : forme 104">
                        <a:extLst>
                          <a:ext uri="{FF2B5EF4-FFF2-40B4-BE49-F238E27FC236}">
                            <a16:creationId xmlns:a16="http://schemas.microsoft.com/office/drawing/2014/main" id="{3AF849CC-0C35-8F2D-1C11-D20A1FCBF302}"/>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dirty="0"/>
                      </a:p>
                    </p:txBody>
                  </p:sp>
                  <p:sp>
                    <p:nvSpPr>
                      <p:cNvPr id="106" name="Forme libre : forme 105">
                        <a:extLst>
                          <a:ext uri="{FF2B5EF4-FFF2-40B4-BE49-F238E27FC236}">
                            <a16:creationId xmlns:a16="http://schemas.microsoft.com/office/drawing/2014/main" id="{DE7FC347-461A-22AA-7AF1-3945D12BD021}"/>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dirty="0"/>
                      </a:p>
                    </p:txBody>
                  </p:sp>
                </p:grpSp>
              </p:grpSp>
            </p:grpSp>
            <p:grpSp>
              <p:nvGrpSpPr>
                <p:cNvPr id="70" name="Graphique 2">
                  <a:extLst>
                    <a:ext uri="{FF2B5EF4-FFF2-40B4-BE49-F238E27FC236}">
                      <a16:creationId xmlns:a16="http://schemas.microsoft.com/office/drawing/2014/main" id="{914A1EB6-0BE5-43A0-F910-A094BB9C6FC1}"/>
                    </a:ext>
                  </a:extLst>
                </p:cNvPr>
                <p:cNvGrpSpPr/>
                <p:nvPr/>
              </p:nvGrpSpPr>
              <p:grpSpPr>
                <a:xfrm>
                  <a:off x="1307097" y="3544562"/>
                  <a:ext cx="1765971" cy="705798"/>
                  <a:chOff x="1307097" y="3544562"/>
                  <a:chExt cx="1765971" cy="705798"/>
                </a:xfrm>
              </p:grpSpPr>
              <p:grpSp>
                <p:nvGrpSpPr>
                  <p:cNvPr id="94" name="Graphique 2">
                    <a:extLst>
                      <a:ext uri="{FF2B5EF4-FFF2-40B4-BE49-F238E27FC236}">
                        <a16:creationId xmlns:a16="http://schemas.microsoft.com/office/drawing/2014/main" id="{264DB378-8598-1050-E24B-0D366094A907}"/>
                      </a:ext>
                    </a:extLst>
                  </p:cNvPr>
                  <p:cNvGrpSpPr/>
                  <p:nvPr/>
                </p:nvGrpSpPr>
                <p:grpSpPr>
                  <a:xfrm>
                    <a:off x="1307097" y="3544562"/>
                    <a:ext cx="737344" cy="705798"/>
                    <a:chOff x="1307097" y="3544562"/>
                    <a:chExt cx="737344" cy="705798"/>
                  </a:xfrm>
                </p:grpSpPr>
                <p:sp>
                  <p:nvSpPr>
                    <p:cNvPr id="99" name="Forme libre : forme 98">
                      <a:extLst>
                        <a:ext uri="{FF2B5EF4-FFF2-40B4-BE49-F238E27FC236}">
                          <a16:creationId xmlns:a16="http://schemas.microsoft.com/office/drawing/2014/main" id="{96C70EAD-27F7-385B-FE1E-D5AC7BD70B51}"/>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dirty="0"/>
                    </a:p>
                  </p:txBody>
                </p:sp>
                <p:sp>
                  <p:nvSpPr>
                    <p:cNvPr id="100" name="Forme libre : forme 99">
                      <a:extLst>
                        <a:ext uri="{FF2B5EF4-FFF2-40B4-BE49-F238E27FC236}">
                          <a16:creationId xmlns:a16="http://schemas.microsoft.com/office/drawing/2014/main" id="{706B61DC-1248-921E-E56B-F79F5098A5B5}"/>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dirty="0"/>
                    </a:p>
                  </p:txBody>
                </p:sp>
              </p:grpSp>
              <p:grpSp>
                <p:nvGrpSpPr>
                  <p:cNvPr id="95" name="Graphique 2">
                    <a:extLst>
                      <a:ext uri="{FF2B5EF4-FFF2-40B4-BE49-F238E27FC236}">
                        <a16:creationId xmlns:a16="http://schemas.microsoft.com/office/drawing/2014/main" id="{045A33BB-9E00-12E1-1875-22D9D69D9A60}"/>
                      </a:ext>
                    </a:extLst>
                  </p:cNvPr>
                  <p:cNvGrpSpPr/>
                  <p:nvPr/>
                </p:nvGrpSpPr>
                <p:grpSpPr>
                  <a:xfrm>
                    <a:off x="2335429" y="3544562"/>
                    <a:ext cx="737639" cy="705798"/>
                    <a:chOff x="2335429" y="3544562"/>
                    <a:chExt cx="737639" cy="705798"/>
                  </a:xfrm>
                </p:grpSpPr>
                <p:sp>
                  <p:nvSpPr>
                    <p:cNvPr id="97" name="Forme libre : forme 96">
                      <a:extLst>
                        <a:ext uri="{FF2B5EF4-FFF2-40B4-BE49-F238E27FC236}">
                          <a16:creationId xmlns:a16="http://schemas.microsoft.com/office/drawing/2014/main" id="{961AC40E-5DD6-AD4F-531D-6425BB26BD98}"/>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dirty="0"/>
                    </a:p>
                  </p:txBody>
                </p:sp>
                <p:sp>
                  <p:nvSpPr>
                    <p:cNvPr id="98" name="Forme libre : forme 97">
                      <a:extLst>
                        <a:ext uri="{FF2B5EF4-FFF2-40B4-BE49-F238E27FC236}">
                          <a16:creationId xmlns:a16="http://schemas.microsoft.com/office/drawing/2014/main" id="{0A6731F3-6C4E-7C73-2141-9C8B339FF014}"/>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dirty="0"/>
                    </a:p>
                  </p:txBody>
                </p:sp>
              </p:grpSp>
            </p:grpSp>
            <p:sp>
              <p:nvSpPr>
                <p:cNvPr id="71" name="Forme libre : forme 70">
                  <a:extLst>
                    <a:ext uri="{FF2B5EF4-FFF2-40B4-BE49-F238E27FC236}">
                      <a16:creationId xmlns:a16="http://schemas.microsoft.com/office/drawing/2014/main" id="{F0718376-3A87-DCC9-B7FE-4405E23C4214}"/>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dirty="0"/>
                </a:p>
              </p:txBody>
            </p:sp>
            <p:sp>
              <p:nvSpPr>
                <p:cNvPr id="72" name="Forme libre : forme 71">
                  <a:extLst>
                    <a:ext uri="{FF2B5EF4-FFF2-40B4-BE49-F238E27FC236}">
                      <a16:creationId xmlns:a16="http://schemas.microsoft.com/office/drawing/2014/main" id="{A4D5948A-14C5-B00C-E106-578EDBA221C5}"/>
                    </a:ext>
                  </a:extLst>
                </p:cNvPr>
                <p:cNvSpPr/>
                <p:nvPr/>
              </p:nvSpPr>
              <p:spPr>
                <a:xfrm>
                  <a:off x="1018761" y="1755002"/>
                  <a:ext cx="2342641" cy="2342640"/>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dirty="0"/>
                </a:p>
              </p:txBody>
            </p:sp>
            <p:sp>
              <p:nvSpPr>
                <p:cNvPr id="73" name="Forme libre : forme 72">
                  <a:extLst>
                    <a:ext uri="{FF2B5EF4-FFF2-40B4-BE49-F238E27FC236}">
                      <a16:creationId xmlns:a16="http://schemas.microsoft.com/office/drawing/2014/main" id="{485E4C28-E00D-E4E0-11C0-24DC48171C8C}"/>
                    </a:ext>
                  </a:extLst>
                </p:cNvPr>
                <p:cNvSpPr/>
                <p:nvPr/>
              </p:nvSpPr>
              <p:spPr>
                <a:xfrm>
                  <a:off x="1140524" y="1876765"/>
                  <a:ext cx="2099115" cy="2099113"/>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dirty="0"/>
                </a:p>
              </p:txBody>
            </p:sp>
            <p:sp>
              <p:nvSpPr>
                <p:cNvPr id="74" name="Forme libre : forme 73">
                  <a:extLst>
                    <a:ext uri="{FF2B5EF4-FFF2-40B4-BE49-F238E27FC236}">
                      <a16:creationId xmlns:a16="http://schemas.microsoft.com/office/drawing/2014/main" id="{717AEA61-FCF4-FFA9-856B-626C2ED177E1}"/>
                    </a:ext>
                  </a:extLst>
                </p:cNvPr>
                <p:cNvSpPr/>
                <p:nvPr/>
              </p:nvSpPr>
              <p:spPr>
                <a:xfrm>
                  <a:off x="1173538" y="1909786"/>
                  <a:ext cx="2033081" cy="2033079"/>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dirty="0"/>
                </a:p>
              </p:txBody>
            </p:sp>
            <p:sp>
              <p:nvSpPr>
                <p:cNvPr id="75" name="Forme libre : forme 74">
                  <a:extLst>
                    <a:ext uri="{FF2B5EF4-FFF2-40B4-BE49-F238E27FC236}">
                      <a16:creationId xmlns:a16="http://schemas.microsoft.com/office/drawing/2014/main" id="{A1A72B86-661C-2F7A-54A9-D9059982490B}"/>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dirty="0"/>
                </a:p>
              </p:txBody>
            </p:sp>
            <p:grpSp>
              <p:nvGrpSpPr>
                <p:cNvPr id="76" name="Graphique 2">
                  <a:extLst>
                    <a:ext uri="{FF2B5EF4-FFF2-40B4-BE49-F238E27FC236}">
                      <a16:creationId xmlns:a16="http://schemas.microsoft.com/office/drawing/2014/main" id="{9BB18472-6243-1956-A3E2-8CE253D6FBFB}"/>
                    </a:ext>
                  </a:extLst>
                </p:cNvPr>
                <p:cNvGrpSpPr/>
                <p:nvPr/>
              </p:nvGrpSpPr>
              <p:grpSpPr>
                <a:xfrm>
                  <a:off x="1233687" y="1970224"/>
                  <a:ext cx="1912791" cy="1912496"/>
                  <a:chOff x="1233687" y="1970224"/>
                  <a:chExt cx="1912791" cy="1912496"/>
                </a:xfrm>
                <a:solidFill>
                  <a:srgbClr val="07636C"/>
                </a:solidFill>
              </p:grpSpPr>
              <p:sp>
                <p:nvSpPr>
                  <p:cNvPr id="87" name="Forme libre : forme 86">
                    <a:extLst>
                      <a:ext uri="{FF2B5EF4-FFF2-40B4-BE49-F238E27FC236}">
                        <a16:creationId xmlns:a16="http://schemas.microsoft.com/office/drawing/2014/main" id="{31730CFB-5045-CBCD-8D38-4CC92BA7E82F}"/>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88" name="Forme libre : forme 87">
                    <a:extLst>
                      <a:ext uri="{FF2B5EF4-FFF2-40B4-BE49-F238E27FC236}">
                        <a16:creationId xmlns:a16="http://schemas.microsoft.com/office/drawing/2014/main" id="{9E277FA5-5C64-7B4D-87A2-67CC237CA355}"/>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91" name="Forme libre : forme 90">
                    <a:extLst>
                      <a:ext uri="{FF2B5EF4-FFF2-40B4-BE49-F238E27FC236}">
                        <a16:creationId xmlns:a16="http://schemas.microsoft.com/office/drawing/2014/main" id="{36FD38D6-B257-6921-969B-7C047EB5314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dirty="0"/>
                  </a:p>
                </p:txBody>
              </p:sp>
              <p:sp>
                <p:nvSpPr>
                  <p:cNvPr id="92" name="Forme libre : forme 91">
                    <a:extLst>
                      <a:ext uri="{FF2B5EF4-FFF2-40B4-BE49-F238E27FC236}">
                        <a16:creationId xmlns:a16="http://schemas.microsoft.com/office/drawing/2014/main" id="{277BB3E8-2DDB-79DC-E553-C9947DD26012}"/>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grpSp>
            <p:grpSp>
              <p:nvGrpSpPr>
                <p:cNvPr id="77" name="Graphique 2">
                  <a:extLst>
                    <a:ext uri="{FF2B5EF4-FFF2-40B4-BE49-F238E27FC236}">
                      <a16:creationId xmlns:a16="http://schemas.microsoft.com/office/drawing/2014/main" id="{246CBF27-B5CE-10E9-4C5D-52E9A3351879}"/>
                    </a:ext>
                  </a:extLst>
                </p:cNvPr>
                <p:cNvGrpSpPr/>
                <p:nvPr/>
              </p:nvGrpSpPr>
              <p:grpSpPr>
                <a:xfrm>
                  <a:off x="1371663" y="2108200"/>
                  <a:ext cx="1636545" cy="1636545"/>
                  <a:chOff x="1371663" y="2108200"/>
                  <a:chExt cx="1636545" cy="1636545"/>
                </a:xfrm>
                <a:solidFill>
                  <a:srgbClr val="0B9392"/>
                </a:solidFill>
              </p:grpSpPr>
              <p:sp>
                <p:nvSpPr>
                  <p:cNvPr id="78" name="Forme libre : forme 77">
                    <a:extLst>
                      <a:ext uri="{FF2B5EF4-FFF2-40B4-BE49-F238E27FC236}">
                        <a16:creationId xmlns:a16="http://schemas.microsoft.com/office/drawing/2014/main" id="{4C5799E1-1A6D-E103-C651-A48B5D391F57}"/>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79" name="Forme libre : forme 78">
                    <a:extLst>
                      <a:ext uri="{FF2B5EF4-FFF2-40B4-BE49-F238E27FC236}">
                        <a16:creationId xmlns:a16="http://schemas.microsoft.com/office/drawing/2014/main" id="{68FFFFEA-189D-FBC3-A8E8-0209878BF346}"/>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80" name="Forme libre : forme 79">
                    <a:extLst>
                      <a:ext uri="{FF2B5EF4-FFF2-40B4-BE49-F238E27FC236}">
                        <a16:creationId xmlns:a16="http://schemas.microsoft.com/office/drawing/2014/main" id="{D6E2B10F-EEC7-DE78-FB1D-43A1D05CB7E3}"/>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81" name="Forme libre : forme 80">
                    <a:extLst>
                      <a:ext uri="{FF2B5EF4-FFF2-40B4-BE49-F238E27FC236}">
                        <a16:creationId xmlns:a16="http://schemas.microsoft.com/office/drawing/2014/main" id="{131AEC10-531B-14F7-D1E0-76E8E686A17C}"/>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82" name="Forme libre : forme 81">
                    <a:extLst>
                      <a:ext uri="{FF2B5EF4-FFF2-40B4-BE49-F238E27FC236}">
                        <a16:creationId xmlns:a16="http://schemas.microsoft.com/office/drawing/2014/main" id="{FB01EFF8-3EE9-5D69-FF2B-EDF1A4DA5C15}"/>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84" name="Forme libre : forme 83">
                    <a:extLst>
                      <a:ext uri="{FF2B5EF4-FFF2-40B4-BE49-F238E27FC236}">
                        <a16:creationId xmlns:a16="http://schemas.microsoft.com/office/drawing/2014/main" id="{21E8A371-0C3C-9710-F5CF-2B5E842498C4}"/>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85" name="Forme libre : forme 84">
                    <a:extLst>
                      <a:ext uri="{FF2B5EF4-FFF2-40B4-BE49-F238E27FC236}">
                        <a16:creationId xmlns:a16="http://schemas.microsoft.com/office/drawing/2014/main" id="{3170CD78-F124-486C-1B93-A6F7A506A90D}"/>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86" name="Forme libre : forme 85">
                    <a:extLst>
                      <a:ext uri="{FF2B5EF4-FFF2-40B4-BE49-F238E27FC236}">
                        <a16:creationId xmlns:a16="http://schemas.microsoft.com/office/drawing/2014/main" id="{F7A6EF79-41B9-29C5-BF4E-20D82439297F}"/>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grpSp>
          </p:grpSp>
          <p:sp>
            <p:nvSpPr>
              <p:cNvPr id="6" name="ZoneTexte 5">
                <a:extLst>
                  <a:ext uri="{FF2B5EF4-FFF2-40B4-BE49-F238E27FC236}">
                    <a16:creationId xmlns:a16="http://schemas.microsoft.com/office/drawing/2014/main" id="{CC06F612-60F0-D782-C26F-4DD48B9E88C9}"/>
                  </a:ext>
                </a:extLst>
              </p:cNvPr>
              <p:cNvSpPr txBox="1"/>
              <p:nvPr/>
            </p:nvSpPr>
            <p:spPr>
              <a:xfrm>
                <a:off x="1352457" y="2009626"/>
                <a:ext cx="406114" cy="338554"/>
              </a:xfrm>
              <a:prstGeom prst="rect">
                <a:avLst/>
              </a:prstGeom>
              <a:noFill/>
            </p:spPr>
            <p:txBody>
              <a:bodyPr wrap="square" rtlCol="0">
                <a:spAutoFit/>
              </a:bodyPr>
              <a:lstStyle/>
              <a:p>
                <a:pPr algn="ctr" rtl="1"/>
                <a:r>
                  <a:rPr lang="a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10</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43" name="ZoneTexte 42">
                <a:extLst>
                  <a:ext uri="{FF2B5EF4-FFF2-40B4-BE49-F238E27FC236}">
                    <a16:creationId xmlns:a16="http://schemas.microsoft.com/office/drawing/2014/main" id="{45360BD6-0B6F-6368-E9AC-F62EE19F4802}"/>
                  </a:ext>
                </a:extLst>
              </p:cNvPr>
              <p:cNvSpPr txBox="1"/>
              <p:nvPr/>
            </p:nvSpPr>
            <p:spPr>
              <a:xfrm>
                <a:off x="1242630" y="2365961"/>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دقـائق</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47" name="Oval 86">
              <a:extLst>
                <a:ext uri="{FF2B5EF4-FFF2-40B4-BE49-F238E27FC236}">
                  <a16:creationId xmlns:a16="http://schemas.microsoft.com/office/drawing/2014/main" id="{015940D9-DC77-2B21-C0D7-4BBBDFB6397C}"/>
                </a:ext>
              </a:extLst>
            </p:cNvPr>
            <p:cNvSpPr/>
            <p:nvPr/>
          </p:nvSpPr>
          <p:spPr>
            <a:xfrm flipH="1">
              <a:off x="4431323" y="1657338"/>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48" name="ZoneTexte 47">
              <a:extLst>
                <a:ext uri="{FF2B5EF4-FFF2-40B4-BE49-F238E27FC236}">
                  <a16:creationId xmlns:a16="http://schemas.microsoft.com/office/drawing/2014/main" id="{BD2C76A1-1EFE-FAE7-CC43-A372AA8AB678}"/>
                </a:ext>
              </a:extLst>
            </p:cNvPr>
            <p:cNvSpPr txBox="1"/>
            <p:nvPr/>
          </p:nvSpPr>
          <p:spPr>
            <a:xfrm>
              <a:off x="3149136" y="2006719"/>
              <a:ext cx="4322710" cy="707886"/>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نشيد</a:t>
              </a:r>
              <a:r>
                <a:rPr kumimoji="0" lang="fr-FR"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 «النشيد الوطني»</a:t>
              </a:r>
            </a:p>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إملاء على الألواح: كلمات تتضمن الحروف ض - ظ - ط</a:t>
              </a:r>
            </a:p>
          </p:txBody>
        </p:sp>
      </p:grpSp>
      <p:grpSp>
        <p:nvGrpSpPr>
          <p:cNvPr id="50" name="Groupe 49">
            <a:extLst>
              <a:ext uri="{FF2B5EF4-FFF2-40B4-BE49-F238E27FC236}">
                <a16:creationId xmlns:a16="http://schemas.microsoft.com/office/drawing/2014/main" id="{8C2F751E-9F40-94C2-56BC-0FB86832CB14}"/>
              </a:ext>
            </a:extLst>
          </p:cNvPr>
          <p:cNvGrpSpPr/>
          <p:nvPr/>
        </p:nvGrpSpPr>
        <p:grpSpPr>
          <a:xfrm>
            <a:off x="936317" y="2995800"/>
            <a:ext cx="7299109" cy="1084070"/>
            <a:chOff x="922446" y="1657338"/>
            <a:chExt cx="7299109" cy="1077955"/>
          </a:xfrm>
        </p:grpSpPr>
        <p:sp>
          <p:nvSpPr>
            <p:cNvPr id="51" name="Rectangle : coins arrondis 18 - 2">
              <a:extLst>
                <a:ext uri="{FF2B5EF4-FFF2-40B4-BE49-F238E27FC236}">
                  <a16:creationId xmlns:a16="http://schemas.microsoft.com/office/drawing/2014/main" id="{1BA5E9C9-20FD-4B67-B720-4F598195BE64}"/>
                </a:ext>
              </a:extLst>
            </p:cNvPr>
            <p:cNvSpPr/>
            <p:nvPr/>
          </p:nvSpPr>
          <p:spPr>
            <a:xfrm flipH="1">
              <a:off x="2251800" y="1825195"/>
              <a:ext cx="5781349" cy="822745"/>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58" name="Oval 86">
              <a:extLst>
                <a:ext uri="{FF2B5EF4-FFF2-40B4-BE49-F238E27FC236}">
                  <a16:creationId xmlns:a16="http://schemas.microsoft.com/office/drawing/2014/main" id="{79BD17FE-EBBE-58F7-903D-016E6A91897F}"/>
                </a:ext>
              </a:extLst>
            </p:cNvPr>
            <p:cNvSpPr/>
            <p:nvPr/>
          </p:nvSpPr>
          <p:spPr>
            <a:xfrm flipH="1">
              <a:off x="7833797" y="165733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2</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59" name="Groupe 58">
              <a:extLst>
                <a:ext uri="{FF2B5EF4-FFF2-40B4-BE49-F238E27FC236}">
                  <a16:creationId xmlns:a16="http://schemas.microsoft.com/office/drawing/2014/main" id="{59CD4DC2-5159-2FE6-162B-346C00C124C9}"/>
                </a:ext>
              </a:extLst>
            </p:cNvPr>
            <p:cNvGrpSpPr/>
            <p:nvPr/>
          </p:nvGrpSpPr>
          <p:grpSpPr>
            <a:xfrm>
              <a:off x="922446" y="1825195"/>
              <a:ext cx="1266136" cy="910098"/>
              <a:chOff x="922446" y="1825195"/>
              <a:chExt cx="1266136" cy="910098"/>
            </a:xfrm>
          </p:grpSpPr>
          <p:sp>
            <p:nvSpPr>
              <p:cNvPr id="63" name="Rectangle : coins arrondis 18 - 2">
                <a:extLst>
                  <a:ext uri="{FF2B5EF4-FFF2-40B4-BE49-F238E27FC236}">
                    <a16:creationId xmlns:a16="http://schemas.microsoft.com/office/drawing/2014/main" id="{5333B41F-0007-1A29-CB75-A7B45FE421E7}"/>
                  </a:ext>
                </a:extLst>
              </p:cNvPr>
              <p:cNvSpPr/>
              <p:nvPr/>
            </p:nvSpPr>
            <p:spPr>
              <a:xfrm flipH="1">
                <a:off x="922446" y="1825195"/>
                <a:ext cx="1266136" cy="841419"/>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66" name="Graphique 2">
                <a:extLst>
                  <a:ext uri="{FF2B5EF4-FFF2-40B4-BE49-F238E27FC236}">
                    <a16:creationId xmlns:a16="http://schemas.microsoft.com/office/drawing/2014/main" id="{802AA404-C202-73BC-09FC-46732BC04A67}"/>
                  </a:ext>
                </a:extLst>
              </p:cNvPr>
              <p:cNvGrpSpPr/>
              <p:nvPr/>
            </p:nvGrpSpPr>
            <p:grpSpPr>
              <a:xfrm flipH="1">
                <a:off x="1395728" y="1969612"/>
                <a:ext cx="319573" cy="383989"/>
                <a:chOff x="981026" y="1344834"/>
                <a:chExt cx="2418112" cy="2905527"/>
              </a:xfrm>
            </p:grpSpPr>
            <p:grpSp>
              <p:nvGrpSpPr>
                <p:cNvPr id="90" name="Graphique 2">
                  <a:extLst>
                    <a:ext uri="{FF2B5EF4-FFF2-40B4-BE49-F238E27FC236}">
                      <a16:creationId xmlns:a16="http://schemas.microsoft.com/office/drawing/2014/main" id="{4F5B684D-24EB-E6E5-C55B-9CB345C009F1}"/>
                    </a:ext>
                  </a:extLst>
                </p:cNvPr>
                <p:cNvGrpSpPr/>
                <p:nvPr/>
              </p:nvGrpSpPr>
              <p:grpSpPr>
                <a:xfrm>
                  <a:off x="1098817" y="1344834"/>
                  <a:ext cx="2184485" cy="887190"/>
                  <a:chOff x="1098817" y="1344834"/>
                  <a:chExt cx="2184485" cy="887190"/>
                </a:xfrm>
              </p:grpSpPr>
              <p:grpSp>
                <p:nvGrpSpPr>
                  <p:cNvPr id="144" name="Graphique 2">
                    <a:extLst>
                      <a:ext uri="{FF2B5EF4-FFF2-40B4-BE49-F238E27FC236}">
                        <a16:creationId xmlns:a16="http://schemas.microsoft.com/office/drawing/2014/main" id="{CCFA959E-60FA-F417-BABB-EF5315E44658}"/>
                      </a:ext>
                    </a:extLst>
                  </p:cNvPr>
                  <p:cNvGrpSpPr/>
                  <p:nvPr/>
                </p:nvGrpSpPr>
                <p:grpSpPr>
                  <a:xfrm>
                    <a:off x="1098817" y="1344834"/>
                    <a:ext cx="770041" cy="887190"/>
                    <a:chOff x="1098817" y="1344834"/>
                    <a:chExt cx="770041" cy="887190"/>
                  </a:xfrm>
                </p:grpSpPr>
                <p:grpSp>
                  <p:nvGrpSpPr>
                    <p:cNvPr id="153" name="Graphique 2">
                      <a:extLst>
                        <a:ext uri="{FF2B5EF4-FFF2-40B4-BE49-F238E27FC236}">
                          <a16:creationId xmlns:a16="http://schemas.microsoft.com/office/drawing/2014/main" id="{77D69E41-7F62-3E7F-DA62-22FA73E0059D}"/>
                        </a:ext>
                      </a:extLst>
                    </p:cNvPr>
                    <p:cNvGrpSpPr/>
                    <p:nvPr/>
                  </p:nvGrpSpPr>
                  <p:grpSpPr>
                    <a:xfrm>
                      <a:off x="1098817" y="1344834"/>
                      <a:ext cx="770041" cy="613581"/>
                      <a:chOff x="1098817" y="1344834"/>
                      <a:chExt cx="770041" cy="613581"/>
                    </a:xfrm>
                  </p:grpSpPr>
                  <p:sp>
                    <p:nvSpPr>
                      <p:cNvPr id="157" name="Forme libre : forme 156">
                        <a:extLst>
                          <a:ext uri="{FF2B5EF4-FFF2-40B4-BE49-F238E27FC236}">
                            <a16:creationId xmlns:a16="http://schemas.microsoft.com/office/drawing/2014/main" id="{534119A8-3F2C-E33D-494C-71D50DBEE65E}"/>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dirty="0"/>
                      </a:p>
                    </p:txBody>
                  </p:sp>
                  <p:sp>
                    <p:nvSpPr>
                      <p:cNvPr id="158" name="Forme libre : forme 157">
                        <a:extLst>
                          <a:ext uri="{FF2B5EF4-FFF2-40B4-BE49-F238E27FC236}">
                            <a16:creationId xmlns:a16="http://schemas.microsoft.com/office/drawing/2014/main" id="{7EB72DC8-8559-69DF-868D-4C0222FDC691}"/>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dirty="0"/>
                      </a:p>
                    </p:txBody>
                  </p:sp>
                  <p:sp>
                    <p:nvSpPr>
                      <p:cNvPr id="159" name="Forme libre : forme 158">
                        <a:extLst>
                          <a:ext uri="{FF2B5EF4-FFF2-40B4-BE49-F238E27FC236}">
                            <a16:creationId xmlns:a16="http://schemas.microsoft.com/office/drawing/2014/main" id="{741EFF30-C4BB-D9EE-FC8F-5D7A97F7EACE}"/>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dirty="0"/>
                      </a:p>
                    </p:txBody>
                  </p:sp>
                </p:grpSp>
                <p:grpSp>
                  <p:nvGrpSpPr>
                    <p:cNvPr id="154" name="Graphique 2">
                      <a:extLst>
                        <a:ext uri="{FF2B5EF4-FFF2-40B4-BE49-F238E27FC236}">
                          <a16:creationId xmlns:a16="http://schemas.microsoft.com/office/drawing/2014/main" id="{D862B2EE-696F-6C77-448B-3FE2CDE16D06}"/>
                        </a:ext>
                      </a:extLst>
                    </p:cNvPr>
                    <p:cNvGrpSpPr/>
                    <p:nvPr/>
                  </p:nvGrpSpPr>
                  <p:grpSpPr>
                    <a:xfrm>
                      <a:off x="1426335" y="1651948"/>
                      <a:ext cx="412617" cy="580075"/>
                      <a:chOff x="1426335" y="1651948"/>
                      <a:chExt cx="412617" cy="580075"/>
                    </a:xfrm>
                  </p:grpSpPr>
                  <p:sp>
                    <p:nvSpPr>
                      <p:cNvPr id="155" name="Forme libre : forme 154">
                        <a:extLst>
                          <a:ext uri="{FF2B5EF4-FFF2-40B4-BE49-F238E27FC236}">
                            <a16:creationId xmlns:a16="http://schemas.microsoft.com/office/drawing/2014/main" id="{88F72F21-B98E-C88D-53BA-CFC544DDDF85}"/>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156" name="Forme libre : forme 155">
                        <a:extLst>
                          <a:ext uri="{FF2B5EF4-FFF2-40B4-BE49-F238E27FC236}">
                            <a16:creationId xmlns:a16="http://schemas.microsoft.com/office/drawing/2014/main" id="{1AEE5550-23B3-B0F5-CC82-CF0BDF12201D}"/>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dirty="0"/>
                      </a:p>
                    </p:txBody>
                  </p:sp>
                </p:grpSp>
              </p:grpSp>
              <p:grpSp>
                <p:nvGrpSpPr>
                  <p:cNvPr id="145" name="Graphique 2">
                    <a:extLst>
                      <a:ext uri="{FF2B5EF4-FFF2-40B4-BE49-F238E27FC236}">
                        <a16:creationId xmlns:a16="http://schemas.microsoft.com/office/drawing/2014/main" id="{EA84B2C1-5E3B-2C1E-D731-AB973F8203D8}"/>
                      </a:ext>
                    </a:extLst>
                  </p:cNvPr>
                  <p:cNvGrpSpPr/>
                  <p:nvPr/>
                </p:nvGrpSpPr>
                <p:grpSpPr>
                  <a:xfrm>
                    <a:off x="2513728" y="1344834"/>
                    <a:ext cx="769575" cy="887190"/>
                    <a:chOff x="2513728" y="1344834"/>
                    <a:chExt cx="769575" cy="887190"/>
                  </a:xfrm>
                </p:grpSpPr>
                <p:grpSp>
                  <p:nvGrpSpPr>
                    <p:cNvPr id="146" name="Graphique 2">
                      <a:extLst>
                        <a:ext uri="{FF2B5EF4-FFF2-40B4-BE49-F238E27FC236}">
                          <a16:creationId xmlns:a16="http://schemas.microsoft.com/office/drawing/2014/main" id="{4D19B20D-683B-24DF-556D-B5BED2416EEE}"/>
                        </a:ext>
                      </a:extLst>
                    </p:cNvPr>
                    <p:cNvGrpSpPr/>
                    <p:nvPr/>
                  </p:nvGrpSpPr>
                  <p:grpSpPr>
                    <a:xfrm>
                      <a:off x="2513728" y="1344834"/>
                      <a:ext cx="769575" cy="613500"/>
                      <a:chOff x="2513728" y="1344834"/>
                      <a:chExt cx="769575" cy="613500"/>
                    </a:xfrm>
                  </p:grpSpPr>
                  <p:sp>
                    <p:nvSpPr>
                      <p:cNvPr id="150" name="Forme libre : forme 149">
                        <a:extLst>
                          <a:ext uri="{FF2B5EF4-FFF2-40B4-BE49-F238E27FC236}">
                            <a16:creationId xmlns:a16="http://schemas.microsoft.com/office/drawing/2014/main" id="{759CB2EF-AFFB-9624-818D-516DC29813DE}"/>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dirty="0"/>
                      </a:p>
                    </p:txBody>
                  </p:sp>
                  <p:sp>
                    <p:nvSpPr>
                      <p:cNvPr id="151" name="Forme libre : forme 150">
                        <a:extLst>
                          <a:ext uri="{FF2B5EF4-FFF2-40B4-BE49-F238E27FC236}">
                            <a16:creationId xmlns:a16="http://schemas.microsoft.com/office/drawing/2014/main" id="{D4DEE0B4-A03E-263C-E070-AEBDAD05107B}"/>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dirty="0"/>
                      </a:p>
                    </p:txBody>
                  </p:sp>
                  <p:sp>
                    <p:nvSpPr>
                      <p:cNvPr id="152" name="Forme libre : forme 151">
                        <a:extLst>
                          <a:ext uri="{FF2B5EF4-FFF2-40B4-BE49-F238E27FC236}">
                            <a16:creationId xmlns:a16="http://schemas.microsoft.com/office/drawing/2014/main" id="{0CCFA365-9F4E-D4C3-989C-F05850E4F097}"/>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dirty="0"/>
                      </a:p>
                    </p:txBody>
                  </p:sp>
                </p:grpSp>
                <p:grpSp>
                  <p:nvGrpSpPr>
                    <p:cNvPr id="147" name="Graphique 2">
                      <a:extLst>
                        <a:ext uri="{FF2B5EF4-FFF2-40B4-BE49-F238E27FC236}">
                          <a16:creationId xmlns:a16="http://schemas.microsoft.com/office/drawing/2014/main" id="{BD70F39C-7A9C-D17E-E70E-1D3D3A645CCD}"/>
                        </a:ext>
                      </a:extLst>
                    </p:cNvPr>
                    <p:cNvGrpSpPr/>
                    <p:nvPr/>
                  </p:nvGrpSpPr>
                  <p:grpSpPr>
                    <a:xfrm>
                      <a:off x="2543277" y="1651948"/>
                      <a:ext cx="412322" cy="580075"/>
                      <a:chOff x="2543277" y="1651948"/>
                      <a:chExt cx="412322" cy="580075"/>
                    </a:xfrm>
                  </p:grpSpPr>
                  <p:sp>
                    <p:nvSpPr>
                      <p:cNvPr id="148" name="Forme libre : forme 147">
                        <a:extLst>
                          <a:ext uri="{FF2B5EF4-FFF2-40B4-BE49-F238E27FC236}">
                            <a16:creationId xmlns:a16="http://schemas.microsoft.com/office/drawing/2014/main" id="{1E6D69FE-5548-49DF-2EED-931462D7DFE0}"/>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dirty="0"/>
                      </a:p>
                    </p:txBody>
                  </p:sp>
                  <p:sp>
                    <p:nvSpPr>
                      <p:cNvPr id="149" name="Forme libre : forme 148">
                        <a:extLst>
                          <a:ext uri="{FF2B5EF4-FFF2-40B4-BE49-F238E27FC236}">
                            <a16:creationId xmlns:a16="http://schemas.microsoft.com/office/drawing/2014/main" id="{5F61F93D-8735-E35F-FFB9-F794097890D4}"/>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dirty="0"/>
                      </a:p>
                    </p:txBody>
                  </p:sp>
                </p:grpSp>
              </p:grpSp>
            </p:grpSp>
            <p:grpSp>
              <p:nvGrpSpPr>
                <p:cNvPr id="118" name="Graphique 2">
                  <a:extLst>
                    <a:ext uri="{FF2B5EF4-FFF2-40B4-BE49-F238E27FC236}">
                      <a16:creationId xmlns:a16="http://schemas.microsoft.com/office/drawing/2014/main" id="{968A43AE-DE4A-9777-D479-D48D663C0A84}"/>
                    </a:ext>
                  </a:extLst>
                </p:cNvPr>
                <p:cNvGrpSpPr/>
                <p:nvPr/>
              </p:nvGrpSpPr>
              <p:grpSpPr>
                <a:xfrm>
                  <a:off x="1307097" y="3544562"/>
                  <a:ext cx="1765971" cy="705798"/>
                  <a:chOff x="1307097" y="3544562"/>
                  <a:chExt cx="1765971" cy="705798"/>
                </a:xfrm>
              </p:grpSpPr>
              <p:grpSp>
                <p:nvGrpSpPr>
                  <p:cNvPr id="138" name="Graphique 2">
                    <a:extLst>
                      <a:ext uri="{FF2B5EF4-FFF2-40B4-BE49-F238E27FC236}">
                        <a16:creationId xmlns:a16="http://schemas.microsoft.com/office/drawing/2014/main" id="{59A6FF8F-EDE3-82AE-4626-B741D97E850D}"/>
                      </a:ext>
                    </a:extLst>
                  </p:cNvPr>
                  <p:cNvGrpSpPr/>
                  <p:nvPr/>
                </p:nvGrpSpPr>
                <p:grpSpPr>
                  <a:xfrm>
                    <a:off x="1307097" y="3544562"/>
                    <a:ext cx="737344" cy="705798"/>
                    <a:chOff x="1307097" y="3544562"/>
                    <a:chExt cx="737344" cy="705798"/>
                  </a:xfrm>
                </p:grpSpPr>
                <p:sp>
                  <p:nvSpPr>
                    <p:cNvPr id="142" name="Forme libre : forme 141">
                      <a:extLst>
                        <a:ext uri="{FF2B5EF4-FFF2-40B4-BE49-F238E27FC236}">
                          <a16:creationId xmlns:a16="http://schemas.microsoft.com/office/drawing/2014/main" id="{25926177-C66F-83A6-A7BC-8D3C3D53E69C}"/>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dirty="0"/>
                    </a:p>
                  </p:txBody>
                </p:sp>
                <p:sp>
                  <p:nvSpPr>
                    <p:cNvPr id="143" name="Forme libre : forme 142">
                      <a:extLst>
                        <a:ext uri="{FF2B5EF4-FFF2-40B4-BE49-F238E27FC236}">
                          <a16:creationId xmlns:a16="http://schemas.microsoft.com/office/drawing/2014/main" id="{DDCE7572-C3EE-9D57-DCD0-8D79289E268C}"/>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dirty="0"/>
                    </a:p>
                  </p:txBody>
                </p:sp>
              </p:grpSp>
              <p:grpSp>
                <p:nvGrpSpPr>
                  <p:cNvPr id="139" name="Graphique 2">
                    <a:extLst>
                      <a:ext uri="{FF2B5EF4-FFF2-40B4-BE49-F238E27FC236}">
                        <a16:creationId xmlns:a16="http://schemas.microsoft.com/office/drawing/2014/main" id="{2D0CD863-1FD3-C907-6B79-D8477E4DC15F}"/>
                      </a:ext>
                    </a:extLst>
                  </p:cNvPr>
                  <p:cNvGrpSpPr/>
                  <p:nvPr/>
                </p:nvGrpSpPr>
                <p:grpSpPr>
                  <a:xfrm>
                    <a:off x="2335429" y="3544562"/>
                    <a:ext cx="737639" cy="705798"/>
                    <a:chOff x="2335429" y="3544562"/>
                    <a:chExt cx="737639" cy="705798"/>
                  </a:xfrm>
                </p:grpSpPr>
                <p:sp>
                  <p:nvSpPr>
                    <p:cNvPr id="140" name="Forme libre : forme 139">
                      <a:extLst>
                        <a:ext uri="{FF2B5EF4-FFF2-40B4-BE49-F238E27FC236}">
                          <a16:creationId xmlns:a16="http://schemas.microsoft.com/office/drawing/2014/main" id="{3753DE09-0FBB-5BEA-42CD-D5126E04DF3E}"/>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dirty="0"/>
                    </a:p>
                  </p:txBody>
                </p:sp>
                <p:sp>
                  <p:nvSpPr>
                    <p:cNvPr id="141" name="Forme libre : forme 140">
                      <a:extLst>
                        <a:ext uri="{FF2B5EF4-FFF2-40B4-BE49-F238E27FC236}">
                          <a16:creationId xmlns:a16="http://schemas.microsoft.com/office/drawing/2014/main" id="{2D795281-BAD4-366F-1C48-53EB5C15F6C2}"/>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dirty="0"/>
                    </a:p>
                  </p:txBody>
                </p:sp>
              </p:grpSp>
            </p:grpSp>
            <p:sp>
              <p:nvSpPr>
                <p:cNvPr id="119" name="Forme libre : forme 118">
                  <a:extLst>
                    <a:ext uri="{FF2B5EF4-FFF2-40B4-BE49-F238E27FC236}">
                      <a16:creationId xmlns:a16="http://schemas.microsoft.com/office/drawing/2014/main" id="{6B2B5DFC-91E2-20F5-281B-6A9EC20F7D4B}"/>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dirty="0"/>
                </a:p>
              </p:txBody>
            </p:sp>
            <p:sp>
              <p:nvSpPr>
                <p:cNvPr id="120" name="Forme libre : forme 119">
                  <a:extLst>
                    <a:ext uri="{FF2B5EF4-FFF2-40B4-BE49-F238E27FC236}">
                      <a16:creationId xmlns:a16="http://schemas.microsoft.com/office/drawing/2014/main" id="{0E15D07A-CD8F-9191-BB41-7116C0FF78BF}"/>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dirty="0"/>
                </a:p>
              </p:txBody>
            </p:sp>
            <p:sp>
              <p:nvSpPr>
                <p:cNvPr id="121" name="Forme libre : forme 120">
                  <a:extLst>
                    <a:ext uri="{FF2B5EF4-FFF2-40B4-BE49-F238E27FC236}">
                      <a16:creationId xmlns:a16="http://schemas.microsoft.com/office/drawing/2014/main" id="{4303C150-10AB-23F2-CF10-7D90BF67FA10}"/>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dirty="0"/>
                </a:p>
              </p:txBody>
            </p:sp>
            <p:sp>
              <p:nvSpPr>
                <p:cNvPr id="122" name="Forme libre : forme 121">
                  <a:extLst>
                    <a:ext uri="{FF2B5EF4-FFF2-40B4-BE49-F238E27FC236}">
                      <a16:creationId xmlns:a16="http://schemas.microsoft.com/office/drawing/2014/main" id="{B199DF52-2976-3F52-7A48-5BB9B3C3956C}"/>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dirty="0"/>
                </a:p>
              </p:txBody>
            </p:sp>
            <p:sp>
              <p:nvSpPr>
                <p:cNvPr id="123" name="Forme libre : forme 122">
                  <a:extLst>
                    <a:ext uri="{FF2B5EF4-FFF2-40B4-BE49-F238E27FC236}">
                      <a16:creationId xmlns:a16="http://schemas.microsoft.com/office/drawing/2014/main" id="{3E5D9BA3-1CCB-8CDF-B7B1-E483241FD5AB}"/>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dirty="0"/>
                </a:p>
              </p:txBody>
            </p:sp>
            <p:grpSp>
              <p:nvGrpSpPr>
                <p:cNvPr id="124" name="Graphique 2">
                  <a:extLst>
                    <a:ext uri="{FF2B5EF4-FFF2-40B4-BE49-F238E27FC236}">
                      <a16:creationId xmlns:a16="http://schemas.microsoft.com/office/drawing/2014/main" id="{1236C60C-B873-D297-AF64-FC59036454ED}"/>
                    </a:ext>
                  </a:extLst>
                </p:cNvPr>
                <p:cNvGrpSpPr/>
                <p:nvPr/>
              </p:nvGrpSpPr>
              <p:grpSpPr>
                <a:xfrm>
                  <a:off x="1233687" y="1970224"/>
                  <a:ext cx="1912791" cy="1912496"/>
                  <a:chOff x="1233687" y="1970224"/>
                  <a:chExt cx="1912791" cy="1912496"/>
                </a:xfrm>
                <a:solidFill>
                  <a:srgbClr val="07636C"/>
                </a:solidFill>
              </p:grpSpPr>
              <p:sp>
                <p:nvSpPr>
                  <p:cNvPr id="134" name="Forme libre : forme 133">
                    <a:extLst>
                      <a:ext uri="{FF2B5EF4-FFF2-40B4-BE49-F238E27FC236}">
                        <a16:creationId xmlns:a16="http://schemas.microsoft.com/office/drawing/2014/main" id="{C6B2D4C1-A3C3-4EEB-2778-9AD40067CD7B}"/>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135" name="Forme libre : forme 134">
                    <a:extLst>
                      <a:ext uri="{FF2B5EF4-FFF2-40B4-BE49-F238E27FC236}">
                        <a16:creationId xmlns:a16="http://schemas.microsoft.com/office/drawing/2014/main" id="{6BE11D2A-2DC7-8507-A9FF-0BA8C44CE49E}"/>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136" name="Forme libre : forme 135">
                    <a:extLst>
                      <a:ext uri="{FF2B5EF4-FFF2-40B4-BE49-F238E27FC236}">
                        <a16:creationId xmlns:a16="http://schemas.microsoft.com/office/drawing/2014/main" id="{5D4E6EC3-8113-D5FC-1176-3C92DEA191DA}"/>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dirty="0"/>
                  </a:p>
                </p:txBody>
              </p:sp>
              <p:sp>
                <p:nvSpPr>
                  <p:cNvPr id="137" name="Forme libre : forme 136">
                    <a:extLst>
                      <a:ext uri="{FF2B5EF4-FFF2-40B4-BE49-F238E27FC236}">
                        <a16:creationId xmlns:a16="http://schemas.microsoft.com/office/drawing/2014/main" id="{CA49348B-8D36-AA48-F959-A61B4032C0BF}"/>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grpSp>
            <p:grpSp>
              <p:nvGrpSpPr>
                <p:cNvPr id="125" name="Graphique 2">
                  <a:extLst>
                    <a:ext uri="{FF2B5EF4-FFF2-40B4-BE49-F238E27FC236}">
                      <a16:creationId xmlns:a16="http://schemas.microsoft.com/office/drawing/2014/main" id="{B1409ADE-7DF6-BEB0-8F4B-4B11BA646A24}"/>
                    </a:ext>
                  </a:extLst>
                </p:cNvPr>
                <p:cNvGrpSpPr/>
                <p:nvPr/>
              </p:nvGrpSpPr>
              <p:grpSpPr>
                <a:xfrm>
                  <a:off x="1371663" y="2108200"/>
                  <a:ext cx="1636545" cy="1636545"/>
                  <a:chOff x="1371663" y="2108200"/>
                  <a:chExt cx="1636545" cy="1636545"/>
                </a:xfrm>
                <a:solidFill>
                  <a:srgbClr val="0B9392"/>
                </a:solidFill>
              </p:grpSpPr>
              <p:sp>
                <p:nvSpPr>
                  <p:cNvPr id="126" name="Forme libre : forme 125">
                    <a:extLst>
                      <a:ext uri="{FF2B5EF4-FFF2-40B4-BE49-F238E27FC236}">
                        <a16:creationId xmlns:a16="http://schemas.microsoft.com/office/drawing/2014/main" id="{CE415291-F8DC-6916-A3AA-969E34B68A73}"/>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127" name="Forme libre : forme 126">
                    <a:extLst>
                      <a:ext uri="{FF2B5EF4-FFF2-40B4-BE49-F238E27FC236}">
                        <a16:creationId xmlns:a16="http://schemas.microsoft.com/office/drawing/2014/main" id="{B503A68C-7CB7-3315-5B3A-C420E8AE1BC0}"/>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128" name="Forme libre : forme 127">
                    <a:extLst>
                      <a:ext uri="{FF2B5EF4-FFF2-40B4-BE49-F238E27FC236}">
                        <a16:creationId xmlns:a16="http://schemas.microsoft.com/office/drawing/2014/main" id="{44033813-644D-29C9-E3F8-27534387D70F}"/>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129" name="Forme libre : forme 128">
                    <a:extLst>
                      <a:ext uri="{FF2B5EF4-FFF2-40B4-BE49-F238E27FC236}">
                        <a16:creationId xmlns:a16="http://schemas.microsoft.com/office/drawing/2014/main" id="{6D5EBFBE-176F-E7E1-0FB8-BCC1D48993EF}"/>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130" name="Forme libre : forme 129">
                    <a:extLst>
                      <a:ext uri="{FF2B5EF4-FFF2-40B4-BE49-F238E27FC236}">
                        <a16:creationId xmlns:a16="http://schemas.microsoft.com/office/drawing/2014/main" id="{1230B10D-5D53-10DC-CFC7-349F2C7AE18F}"/>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131" name="Forme libre : forme 130">
                    <a:extLst>
                      <a:ext uri="{FF2B5EF4-FFF2-40B4-BE49-F238E27FC236}">
                        <a16:creationId xmlns:a16="http://schemas.microsoft.com/office/drawing/2014/main" id="{257461CA-5870-1399-6D40-7E9BD33A590D}"/>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132" name="Forme libre : forme 131">
                    <a:extLst>
                      <a:ext uri="{FF2B5EF4-FFF2-40B4-BE49-F238E27FC236}">
                        <a16:creationId xmlns:a16="http://schemas.microsoft.com/office/drawing/2014/main" id="{010F6C00-6709-2C53-A57C-53B5C29393E6}"/>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133" name="Forme libre : forme 132">
                    <a:extLst>
                      <a:ext uri="{FF2B5EF4-FFF2-40B4-BE49-F238E27FC236}">
                        <a16:creationId xmlns:a16="http://schemas.microsoft.com/office/drawing/2014/main" id="{4812D05A-452B-ED1E-BE9A-3844012BD780}"/>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grpSp>
          </p:grpSp>
          <p:sp>
            <p:nvSpPr>
              <p:cNvPr id="89" name="ZoneTexte 88">
                <a:extLst>
                  <a:ext uri="{FF2B5EF4-FFF2-40B4-BE49-F238E27FC236}">
                    <a16:creationId xmlns:a16="http://schemas.microsoft.com/office/drawing/2014/main" id="{A9748679-B832-7222-2DA3-EFF1E7DAFD1B}"/>
                  </a:ext>
                </a:extLst>
              </p:cNvPr>
              <p:cNvSpPr txBox="1"/>
              <p:nvPr/>
            </p:nvSpPr>
            <p:spPr>
              <a:xfrm>
                <a:off x="1242630" y="2365961"/>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61" name="Oval 86">
              <a:extLst>
                <a:ext uri="{FF2B5EF4-FFF2-40B4-BE49-F238E27FC236}">
                  <a16:creationId xmlns:a16="http://schemas.microsoft.com/office/drawing/2014/main" id="{270C1996-209C-73EC-F416-C19D803A2833}"/>
                </a:ext>
              </a:extLst>
            </p:cNvPr>
            <p:cNvSpPr/>
            <p:nvPr/>
          </p:nvSpPr>
          <p:spPr>
            <a:xfrm flipH="1">
              <a:off x="4431323" y="1657338"/>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lang="ar-MA" sz="2000" b="1" dirty="0">
                  <a:solidFill>
                    <a:prstClr val="white"/>
                  </a:solidFill>
                  <a:latin typeface="Microsoft Uighur" panose="02000000000000000000" pitchFamily="2" charset="-78"/>
                  <a:cs typeface="Microsoft Uighur" panose="02000000000000000000" pitchFamily="2" charset="-78"/>
                </a:rPr>
                <a:t>قراءة</a:t>
              </a:r>
              <a:endPar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62" name="ZoneTexte 61">
              <a:extLst>
                <a:ext uri="{FF2B5EF4-FFF2-40B4-BE49-F238E27FC236}">
                  <a16:creationId xmlns:a16="http://schemas.microsoft.com/office/drawing/2014/main" id="{A73A1BD7-2837-8FE7-914A-0424F180AC9B}"/>
                </a:ext>
              </a:extLst>
            </p:cNvPr>
            <p:cNvSpPr txBox="1"/>
            <p:nvPr/>
          </p:nvSpPr>
          <p:spPr>
            <a:xfrm>
              <a:off x="2024060" y="2014590"/>
              <a:ext cx="5497220" cy="703893"/>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lang="ar-MA" sz="2000" b="1" dirty="0">
                  <a:latin typeface="Microsoft Uighur" panose="02000000000000000000" pitchFamily="2" charset="-78"/>
                  <a:cs typeface="Microsoft Uighur" panose="02000000000000000000" pitchFamily="2" charset="-78"/>
                </a:rPr>
                <a:t>طلاقة</a:t>
              </a:r>
              <a:endParaRPr kumimoji="0" lang="f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endParaRPr>
            </a:p>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تمارين كتابية</a:t>
              </a:r>
            </a:p>
          </p:txBody>
        </p:sp>
      </p:grpSp>
      <p:grpSp>
        <p:nvGrpSpPr>
          <p:cNvPr id="7" name="Groupe 6">
            <a:extLst>
              <a:ext uri="{FF2B5EF4-FFF2-40B4-BE49-F238E27FC236}">
                <a16:creationId xmlns:a16="http://schemas.microsoft.com/office/drawing/2014/main" id="{5740A2CF-307B-3E02-B1A3-ED8943061BFC}"/>
              </a:ext>
            </a:extLst>
          </p:cNvPr>
          <p:cNvGrpSpPr/>
          <p:nvPr/>
        </p:nvGrpSpPr>
        <p:grpSpPr>
          <a:xfrm>
            <a:off x="879110" y="4773759"/>
            <a:ext cx="7313942" cy="1173149"/>
            <a:chOff x="885526" y="3622123"/>
            <a:chExt cx="7313942" cy="1173149"/>
          </a:xfrm>
        </p:grpSpPr>
        <p:sp>
          <p:nvSpPr>
            <p:cNvPr id="161" name="Rectangle : coins arrondis 18 - 2">
              <a:extLst>
                <a:ext uri="{FF2B5EF4-FFF2-40B4-BE49-F238E27FC236}">
                  <a16:creationId xmlns:a16="http://schemas.microsoft.com/office/drawing/2014/main" id="{1D084491-CDCC-2FAB-170F-CED281D17DD1}"/>
                </a:ext>
              </a:extLst>
            </p:cNvPr>
            <p:cNvSpPr/>
            <p:nvPr/>
          </p:nvSpPr>
          <p:spPr>
            <a:xfrm flipH="1">
              <a:off x="2229713" y="3828270"/>
              <a:ext cx="5767280" cy="967002"/>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162" name="Oval 86">
              <a:extLst>
                <a:ext uri="{FF2B5EF4-FFF2-40B4-BE49-F238E27FC236}">
                  <a16:creationId xmlns:a16="http://schemas.microsoft.com/office/drawing/2014/main" id="{B95ECC63-F7FC-752B-687B-08655FBD5035}"/>
                </a:ext>
              </a:extLst>
            </p:cNvPr>
            <p:cNvSpPr/>
            <p:nvPr/>
          </p:nvSpPr>
          <p:spPr>
            <a:xfrm flipH="1">
              <a:off x="7811710" y="3674732"/>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3</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166" name="Rectangle : coins arrondis 18 - 2">
              <a:extLst>
                <a:ext uri="{FF2B5EF4-FFF2-40B4-BE49-F238E27FC236}">
                  <a16:creationId xmlns:a16="http://schemas.microsoft.com/office/drawing/2014/main" id="{212D6A81-A31A-B86F-0900-F28D8F3E571F}"/>
                </a:ext>
              </a:extLst>
            </p:cNvPr>
            <p:cNvSpPr/>
            <p:nvPr/>
          </p:nvSpPr>
          <p:spPr>
            <a:xfrm flipH="1">
              <a:off x="885526" y="3887625"/>
              <a:ext cx="1266136" cy="83675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167" name="Graphique 2">
              <a:extLst>
                <a:ext uri="{FF2B5EF4-FFF2-40B4-BE49-F238E27FC236}">
                  <a16:creationId xmlns:a16="http://schemas.microsoft.com/office/drawing/2014/main" id="{9FCC0203-B828-DEE5-5279-C88442D4E09B}"/>
                </a:ext>
              </a:extLst>
            </p:cNvPr>
            <p:cNvGrpSpPr/>
            <p:nvPr/>
          </p:nvGrpSpPr>
          <p:grpSpPr>
            <a:xfrm flipH="1">
              <a:off x="1358219" y="4168555"/>
              <a:ext cx="288697" cy="383989"/>
              <a:chOff x="1098817" y="1344834"/>
              <a:chExt cx="2184485" cy="2905526"/>
            </a:xfrm>
          </p:grpSpPr>
          <p:grpSp>
            <p:nvGrpSpPr>
              <p:cNvPr id="170" name="Graphique 2">
                <a:extLst>
                  <a:ext uri="{FF2B5EF4-FFF2-40B4-BE49-F238E27FC236}">
                    <a16:creationId xmlns:a16="http://schemas.microsoft.com/office/drawing/2014/main" id="{F3D9C5E8-DD04-C01E-F906-FEDAAA524BA2}"/>
                  </a:ext>
                </a:extLst>
              </p:cNvPr>
              <p:cNvGrpSpPr/>
              <p:nvPr/>
            </p:nvGrpSpPr>
            <p:grpSpPr>
              <a:xfrm>
                <a:off x="1098817" y="1344834"/>
                <a:ext cx="2184485" cy="887190"/>
                <a:chOff x="1098817" y="1344834"/>
                <a:chExt cx="2184485" cy="887190"/>
              </a:xfrm>
            </p:grpSpPr>
            <p:grpSp>
              <p:nvGrpSpPr>
                <p:cNvPr id="197" name="Graphique 2">
                  <a:extLst>
                    <a:ext uri="{FF2B5EF4-FFF2-40B4-BE49-F238E27FC236}">
                      <a16:creationId xmlns:a16="http://schemas.microsoft.com/office/drawing/2014/main" id="{48F34888-1F0C-A2BE-A183-06818F46583E}"/>
                    </a:ext>
                  </a:extLst>
                </p:cNvPr>
                <p:cNvGrpSpPr/>
                <p:nvPr/>
              </p:nvGrpSpPr>
              <p:grpSpPr>
                <a:xfrm>
                  <a:off x="1098817" y="1344834"/>
                  <a:ext cx="770041" cy="887190"/>
                  <a:chOff x="1098817" y="1344834"/>
                  <a:chExt cx="770041" cy="887190"/>
                </a:xfrm>
              </p:grpSpPr>
              <p:grpSp>
                <p:nvGrpSpPr>
                  <p:cNvPr id="206" name="Graphique 2">
                    <a:extLst>
                      <a:ext uri="{FF2B5EF4-FFF2-40B4-BE49-F238E27FC236}">
                        <a16:creationId xmlns:a16="http://schemas.microsoft.com/office/drawing/2014/main" id="{1B4F739A-FA89-8F5C-A918-10E58E954060}"/>
                      </a:ext>
                    </a:extLst>
                  </p:cNvPr>
                  <p:cNvGrpSpPr/>
                  <p:nvPr/>
                </p:nvGrpSpPr>
                <p:grpSpPr>
                  <a:xfrm>
                    <a:off x="1098817" y="1344834"/>
                    <a:ext cx="770041" cy="613581"/>
                    <a:chOff x="1098817" y="1344834"/>
                    <a:chExt cx="770041" cy="613581"/>
                  </a:xfrm>
                </p:grpSpPr>
                <p:sp>
                  <p:nvSpPr>
                    <p:cNvPr id="210" name="Forme libre : forme 209">
                      <a:extLst>
                        <a:ext uri="{FF2B5EF4-FFF2-40B4-BE49-F238E27FC236}">
                          <a16:creationId xmlns:a16="http://schemas.microsoft.com/office/drawing/2014/main" id="{260DECC5-7CA5-F2AA-2E81-20D7D3A445DF}"/>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dirty="0"/>
                    </a:p>
                  </p:txBody>
                </p:sp>
                <p:sp>
                  <p:nvSpPr>
                    <p:cNvPr id="211" name="Forme libre : forme 210">
                      <a:extLst>
                        <a:ext uri="{FF2B5EF4-FFF2-40B4-BE49-F238E27FC236}">
                          <a16:creationId xmlns:a16="http://schemas.microsoft.com/office/drawing/2014/main" id="{81FCAE06-FFB4-61B3-72ED-5C80B135D474}"/>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dirty="0"/>
                    </a:p>
                  </p:txBody>
                </p:sp>
                <p:sp>
                  <p:nvSpPr>
                    <p:cNvPr id="212" name="Forme libre : forme 211">
                      <a:extLst>
                        <a:ext uri="{FF2B5EF4-FFF2-40B4-BE49-F238E27FC236}">
                          <a16:creationId xmlns:a16="http://schemas.microsoft.com/office/drawing/2014/main" id="{B9953C52-B566-A733-1011-5FE58DE06153}"/>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dirty="0"/>
                    </a:p>
                  </p:txBody>
                </p:sp>
              </p:grpSp>
              <p:grpSp>
                <p:nvGrpSpPr>
                  <p:cNvPr id="207" name="Graphique 2">
                    <a:extLst>
                      <a:ext uri="{FF2B5EF4-FFF2-40B4-BE49-F238E27FC236}">
                        <a16:creationId xmlns:a16="http://schemas.microsoft.com/office/drawing/2014/main" id="{A67DE6AB-1B71-F6CE-3C7B-DEE02AC93DAE}"/>
                      </a:ext>
                    </a:extLst>
                  </p:cNvPr>
                  <p:cNvGrpSpPr/>
                  <p:nvPr/>
                </p:nvGrpSpPr>
                <p:grpSpPr>
                  <a:xfrm>
                    <a:off x="1426335" y="1651948"/>
                    <a:ext cx="412617" cy="580075"/>
                    <a:chOff x="1426335" y="1651948"/>
                    <a:chExt cx="412617" cy="580075"/>
                  </a:xfrm>
                </p:grpSpPr>
                <p:sp>
                  <p:nvSpPr>
                    <p:cNvPr id="208" name="Forme libre : forme 207">
                      <a:extLst>
                        <a:ext uri="{FF2B5EF4-FFF2-40B4-BE49-F238E27FC236}">
                          <a16:creationId xmlns:a16="http://schemas.microsoft.com/office/drawing/2014/main" id="{140A3358-2A15-79DC-C2EC-C912CF39449E}"/>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209" name="Forme libre : forme 208">
                      <a:extLst>
                        <a:ext uri="{FF2B5EF4-FFF2-40B4-BE49-F238E27FC236}">
                          <a16:creationId xmlns:a16="http://schemas.microsoft.com/office/drawing/2014/main" id="{A663DDBD-19F5-47C6-FB12-121CA5350806}"/>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dirty="0"/>
                    </a:p>
                  </p:txBody>
                </p:sp>
              </p:grpSp>
            </p:grpSp>
            <p:grpSp>
              <p:nvGrpSpPr>
                <p:cNvPr id="198" name="Graphique 2">
                  <a:extLst>
                    <a:ext uri="{FF2B5EF4-FFF2-40B4-BE49-F238E27FC236}">
                      <a16:creationId xmlns:a16="http://schemas.microsoft.com/office/drawing/2014/main" id="{D7F9528C-203E-43E2-AD4F-1E6B7D59CB41}"/>
                    </a:ext>
                  </a:extLst>
                </p:cNvPr>
                <p:cNvGrpSpPr/>
                <p:nvPr/>
              </p:nvGrpSpPr>
              <p:grpSpPr>
                <a:xfrm>
                  <a:off x="2513728" y="1344834"/>
                  <a:ext cx="769575" cy="887190"/>
                  <a:chOff x="2513728" y="1344834"/>
                  <a:chExt cx="769575" cy="887190"/>
                </a:xfrm>
              </p:grpSpPr>
              <p:grpSp>
                <p:nvGrpSpPr>
                  <p:cNvPr id="199" name="Graphique 2">
                    <a:extLst>
                      <a:ext uri="{FF2B5EF4-FFF2-40B4-BE49-F238E27FC236}">
                        <a16:creationId xmlns:a16="http://schemas.microsoft.com/office/drawing/2014/main" id="{F8CCE5D7-FCF2-2961-A3A9-311F77563858}"/>
                      </a:ext>
                    </a:extLst>
                  </p:cNvPr>
                  <p:cNvGrpSpPr/>
                  <p:nvPr/>
                </p:nvGrpSpPr>
                <p:grpSpPr>
                  <a:xfrm>
                    <a:off x="2513728" y="1344834"/>
                    <a:ext cx="769575" cy="613500"/>
                    <a:chOff x="2513728" y="1344834"/>
                    <a:chExt cx="769575" cy="613500"/>
                  </a:xfrm>
                </p:grpSpPr>
                <p:sp>
                  <p:nvSpPr>
                    <p:cNvPr id="203" name="Forme libre : forme 202">
                      <a:extLst>
                        <a:ext uri="{FF2B5EF4-FFF2-40B4-BE49-F238E27FC236}">
                          <a16:creationId xmlns:a16="http://schemas.microsoft.com/office/drawing/2014/main" id="{824BCC73-0465-034C-3588-9F08B763A2E8}"/>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dirty="0"/>
                    </a:p>
                  </p:txBody>
                </p:sp>
                <p:sp>
                  <p:nvSpPr>
                    <p:cNvPr id="204" name="Forme libre : forme 203">
                      <a:extLst>
                        <a:ext uri="{FF2B5EF4-FFF2-40B4-BE49-F238E27FC236}">
                          <a16:creationId xmlns:a16="http://schemas.microsoft.com/office/drawing/2014/main" id="{6E498392-2F99-32A0-3494-54FDECFFB72A}"/>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dirty="0"/>
                    </a:p>
                  </p:txBody>
                </p:sp>
                <p:sp>
                  <p:nvSpPr>
                    <p:cNvPr id="205" name="Forme libre : forme 204">
                      <a:extLst>
                        <a:ext uri="{FF2B5EF4-FFF2-40B4-BE49-F238E27FC236}">
                          <a16:creationId xmlns:a16="http://schemas.microsoft.com/office/drawing/2014/main" id="{042E5415-41C3-622F-9821-02CF070002C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dirty="0"/>
                    </a:p>
                  </p:txBody>
                </p:sp>
              </p:grpSp>
              <p:grpSp>
                <p:nvGrpSpPr>
                  <p:cNvPr id="200" name="Graphique 2">
                    <a:extLst>
                      <a:ext uri="{FF2B5EF4-FFF2-40B4-BE49-F238E27FC236}">
                        <a16:creationId xmlns:a16="http://schemas.microsoft.com/office/drawing/2014/main" id="{41BED410-385D-3141-C5B8-49231F30F916}"/>
                      </a:ext>
                    </a:extLst>
                  </p:cNvPr>
                  <p:cNvGrpSpPr/>
                  <p:nvPr/>
                </p:nvGrpSpPr>
                <p:grpSpPr>
                  <a:xfrm>
                    <a:off x="2543277" y="1651948"/>
                    <a:ext cx="412322" cy="580075"/>
                    <a:chOff x="2543277" y="1651948"/>
                    <a:chExt cx="412322" cy="580075"/>
                  </a:xfrm>
                </p:grpSpPr>
                <p:sp>
                  <p:nvSpPr>
                    <p:cNvPr id="201" name="Forme libre : forme 200">
                      <a:extLst>
                        <a:ext uri="{FF2B5EF4-FFF2-40B4-BE49-F238E27FC236}">
                          <a16:creationId xmlns:a16="http://schemas.microsoft.com/office/drawing/2014/main" id="{FA1E3682-CEB1-8EB6-DE1D-94954985399E}"/>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dirty="0"/>
                    </a:p>
                  </p:txBody>
                </p:sp>
                <p:sp>
                  <p:nvSpPr>
                    <p:cNvPr id="202" name="Forme libre : forme 201">
                      <a:extLst>
                        <a:ext uri="{FF2B5EF4-FFF2-40B4-BE49-F238E27FC236}">
                          <a16:creationId xmlns:a16="http://schemas.microsoft.com/office/drawing/2014/main" id="{08D4252C-9B81-1968-23FE-956858AA9E6F}"/>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dirty="0"/>
                    </a:p>
                  </p:txBody>
                </p:sp>
              </p:grpSp>
            </p:grpSp>
          </p:grpSp>
          <p:grpSp>
            <p:nvGrpSpPr>
              <p:cNvPr id="171" name="Graphique 2">
                <a:extLst>
                  <a:ext uri="{FF2B5EF4-FFF2-40B4-BE49-F238E27FC236}">
                    <a16:creationId xmlns:a16="http://schemas.microsoft.com/office/drawing/2014/main" id="{380A7FFA-0830-06BE-2AB6-3D074AD9775D}"/>
                  </a:ext>
                </a:extLst>
              </p:cNvPr>
              <p:cNvGrpSpPr/>
              <p:nvPr/>
            </p:nvGrpSpPr>
            <p:grpSpPr>
              <a:xfrm>
                <a:off x="1307097" y="3544562"/>
                <a:ext cx="1765971" cy="705798"/>
                <a:chOff x="1307097" y="3544562"/>
                <a:chExt cx="1765971" cy="705798"/>
              </a:xfrm>
            </p:grpSpPr>
            <p:grpSp>
              <p:nvGrpSpPr>
                <p:cNvPr id="191" name="Graphique 2">
                  <a:extLst>
                    <a:ext uri="{FF2B5EF4-FFF2-40B4-BE49-F238E27FC236}">
                      <a16:creationId xmlns:a16="http://schemas.microsoft.com/office/drawing/2014/main" id="{48C22905-BE5B-8900-FC25-E60D3B99D59E}"/>
                    </a:ext>
                  </a:extLst>
                </p:cNvPr>
                <p:cNvGrpSpPr/>
                <p:nvPr/>
              </p:nvGrpSpPr>
              <p:grpSpPr>
                <a:xfrm>
                  <a:off x="1307097" y="3544562"/>
                  <a:ext cx="737344" cy="705798"/>
                  <a:chOff x="1307097" y="3544562"/>
                  <a:chExt cx="737344" cy="705798"/>
                </a:xfrm>
              </p:grpSpPr>
              <p:sp>
                <p:nvSpPr>
                  <p:cNvPr id="195" name="Forme libre : forme 194">
                    <a:extLst>
                      <a:ext uri="{FF2B5EF4-FFF2-40B4-BE49-F238E27FC236}">
                        <a16:creationId xmlns:a16="http://schemas.microsoft.com/office/drawing/2014/main" id="{5533B0A8-38D0-B652-E36D-A315340C9FA5}"/>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dirty="0"/>
                  </a:p>
                </p:txBody>
              </p:sp>
              <p:sp>
                <p:nvSpPr>
                  <p:cNvPr id="196" name="Forme libre : forme 195">
                    <a:extLst>
                      <a:ext uri="{FF2B5EF4-FFF2-40B4-BE49-F238E27FC236}">
                        <a16:creationId xmlns:a16="http://schemas.microsoft.com/office/drawing/2014/main" id="{648608F2-F156-415A-03C0-95E9D0FEE3CC}"/>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dirty="0"/>
                  </a:p>
                </p:txBody>
              </p:sp>
            </p:grpSp>
            <p:grpSp>
              <p:nvGrpSpPr>
                <p:cNvPr id="192" name="Graphique 2">
                  <a:extLst>
                    <a:ext uri="{FF2B5EF4-FFF2-40B4-BE49-F238E27FC236}">
                      <a16:creationId xmlns:a16="http://schemas.microsoft.com/office/drawing/2014/main" id="{A2CF16A5-FDE5-44C9-DB54-0C48EDA9B34B}"/>
                    </a:ext>
                  </a:extLst>
                </p:cNvPr>
                <p:cNvGrpSpPr/>
                <p:nvPr/>
              </p:nvGrpSpPr>
              <p:grpSpPr>
                <a:xfrm>
                  <a:off x="2335429" y="3544562"/>
                  <a:ext cx="737639" cy="705798"/>
                  <a:chOff x="2335429" y="3544562"/>
                  <a:chExt cx="737639" cy="705798"/>
                </a:xfrm>
              </p:grpSpPr>
              <p:sp>
                <p:nvSpPr>
                  <p:cNvPr id="193" name="Forme libre : forme 192">
                    <a:extLst>
                      <a:ext uri="{FF2B5EF4-FFF2-40B4-BE49-F238E27FC236}">
                        <a16:creationId xmlns:a16="http://schemas.microsoft.com/office/drawing/2014/main" id="{E39CFF5C-8998-1F8A-8C66-C5181BBA1685}"/>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dirty="0"/>
                  </a:p>
                </p:txBody>
              </p:sp>
              <p:sp>
                <p:nvSpPr>
                  <p:cNvPr id="194" name="Forme libre : forme 193">
                    <a:extLst>
                      <a:ext uri="{FF2B5EF4-FFF2-40B4-BE49-F238E27FC236}">
                        <a16:creationId xmlns:a16="http://schemas.microsoft.com/office/drawing/2014/main" id="{A78FF8AF-C1F7-267D-DC5B-35299011A1C6}"/>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dirty="0"/>
                  </a:p>
                </p:txBody>
              </p:sp>
            </p:grpSp>
          </p:grpSp>
          <p:sp>
            <p:nvSpPr>
              <p:cNvPr id="176" name="Forme libre : forme 175">
                <a:extLst>
                  <a:ext uri="{FF2B5EF4-FFF2-40B4-BE49-F238E27FC236}">
                    <a16:creationId xmlns:a16="http://schemas.microsoft.com/office/drawing/2014/main" id="{87B06C3F-BE00-544E-2FAB-3B331464706A}"/>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dirty="0"/>
              </a:p>
            </p:txBody>
          </p:sp>
          <p:grpSp>
            <p:nvGrpSpPr>
              <p:cNvPr id="177" name="Graphique 2">
                <a:extLst>
                  <a:ext uri="{FF2B5EF4-FFF2-40B4-BE49-F238E27FC236}">
                    <a16:creationId xmlns:a16="http://schemas.microsoft.com/office/drawing/2014/main" id="{1F462ADF-5175-C2AE-09EA-35ABDDFCFC0B}"/>
                  </a:ext>
                </a:extLst>
              </p:cNvPr>
              <p:cNvGrpSpPr/>
              <p:nvPr/>
            </p:nvGrpSpPr>
            <p:grpSpPr>
              <a:xfrm>
                <a:off x="1233687" y="1970224"/>
                <a:ext cx="1912791" cy="1912496"/>
                <a:chOff x="1233687" y="1970224"/>
                <a:chExt cx="1912791" cy="1912496"/>
              </a:xfrm>
              <a:solidFill>
                <a:srgbClr val="07636C"/>
              </a:solidFill>
            </p:grpSpPr>
            <p:sp>
              <p:nvSpPr>
                <p:cNvPr id="187" name="Forme libre : forme 186">
                  <a:extLst>
                    <a:ext uri="{FF2B5EF4-FFF2-40B4-BE49-F238E27FC236}">
                      <a16:creationId xmlns:a16="http://schemas.microsoft.com/office/drawing/2014/main" id="{74C8A595-51AB-DD23-0187-AA01F6F5C3F6}"/>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188" name="Forme libre : forme 187">
                  <a:extLst>
                    <a:ext uri="{FF2B5EF4-FFF2-40B4-BE49-F238E27FC236}">
                      <a16:creationId xmlns:a16="http://schemas.microsoft.com/office/drawing/2014/main" id="{62EECF8C-E87C-5546-1830-142DD995A007}"/>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189" name="Forme libre : forme 188">
                  <a:extLst>
                    <a:ext uri="{FF2B5EF4-FFF2-40B4-BE49-F238E27FC236}">
                      <a16:creationId xmlns:a16="http://schemas.microsoft.com/office/drawing/2014/main" id="{6A23DF1C-FDF4-3B5D-EF4E-86F3930ED5F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dirty="0"/>
                </a:p>
              </p:txBody>
            </p:sp>
            <p:sp>
              <p:nvSpPr>
                <p:cNvPr id="190" name="Forme libre : forme 189">
                  <a:extLst>
                    <a:ext uri="{FF2B5EF4-FFF2-40B4-BE49-F238E27FC236}">
                      <a16:creationId xmlns:a16="http://schemas.microsoft.com/office/drawing/2014/main" id="{4F5807B1-35A0-E997-9074-5BFA03281AAD}"/>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grpSp>
          <p:grpSp>
            <p:nvGrpSpPr>
              <p:cNvPr id="178" name="Graphique 2">
                <a:extLst>
                  <a:ext uri="{FF2B5EF4-FFF2-40B4-BE49-F238E27FC236}">
                    <a16:creationId xmlns:a16="http://schemas.microsoft.com/office/drawing/2014/main" id="{3853CA56-4B92-844D-0341-9F4400437423}"/>
                  </a:ext>
                </a:extLst>
              </p:cNvPr>
              <p:cNvGrpSpPr/>
              <p:nvPr/>
            </p:nvGrpSpPr>
            <p:grpSpPr>
              <a:xfrm>
                <a:off x="1371663" y="2108200"/>
                <a:ext cx="1636545" cy="1636545"/>
                <a:chOff x="1371663" y="2108200"/>
                <a:chExt cx="1636545" cy="1636545"/>
              </a:xfrm>
              <a:solidFill>
                <a:srgbClr val="0B9392"/>
              </a:solidFill>
            </p:grpSpPr>
            <p:sp>
              <p:nvSpPr>
                <p:cNvPr id="179" name="Forme libre : forme 178">
                  <a:extLst>
                    <a:ext uri="{FF2B5EF4-FFF2-40B4-BE49-F238E27FC236}">
                      <a16:creationId xmlns:a16="http://schemas.microsoft.com/office/drawing/2014/main" id="{6D079E41-BFF4-645C-02AA-5E64928359D2}"/>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180" name="Forme libre : forme 179">
                  <a:extLst>
                    <a:ext uri="{FF2B5EF4-FFF2-40B4-BE49-F238E27FC236}">
                      <a16:creationId xmlns:a16="http://schemas.microsoft.com/office/drawing/2014/main" id="{5D896105-F035-762A-1C12-35F9FF6797CD}"/>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181" name="Forme libre : forme 180">
                  <a:extLst>
                    <a:ext uri="{FF2B5EF4-FFF2-40B4-BE49-F238E27FC236}">
                      <a16:creationId xmlns:a16="http://schemas.microsoft.com/office/drawing/2014/main" id="{0C1CB804-8809-00B9-1D09-250A36945AFE}"/>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182" name="Forme libre : forme 181">
                  <a:extLst>
                    <a:ext uri="{FF2B5EF4-FFF2-40B4-BE49-F238E27FC236}">
                      <a16:creationId xmlns:a16="http://schemas.microsoft.com/office/drawing/2014/main" id="{FF547DF2-38C2-708C-6D47-E61D66A32F0B}"/>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183" name="Forme libre : forme 182">
                  <a:extLst>
                    <a:ext uri="{FF2B5EF4-FFF2-40B4-BE49-F238E27FC236}">
                      <a16:creationId xmlns:a16="http://schemas.microsoft.com/office/drawing/2014/main" id="{2D98A840-3830-51FD-7C62-352D8A40AA50}"/>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184" name="Forme libre : forme 183">
                  <a:extLst>
                    <a:ext uri="{FF2B5EF4-FFF2-40B4-BE49-F238E27FC236}">
                      <a16:creationId xmlns:a16="http://schemas.microsoft.com/office/drawing/2014/main" id="{CFB23C7A-7B85-9ADB-B452-A0565C5F50BE}"/>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185" name="Forme libre : forme 184">
                  <a:extLst>
                    <a:ext uri="{FF2B5EF4-FFF2-40B4-BE49-F238E27FC236}">
                      <a16:creationId xmlns:a16="http://schemas.microsoft.com/office/drawing/2014/main" id="{2ABA238B-3101-C1E0-D933-639129E1CC87}"/>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186" name="Forme libre : forme 185">
                  <a:extLst>
                    <a:ext uri="{FF2B5EF4-FFF2-40B4-BE49-F238E27FC236}">
                      <a16:creationId xmlns:a16="http://schemas.microsoft.com/office/drawing/2014/main" id="{0CF27269-0532-9F8D-9B67-CFDF93A2A31D}"/>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grpSp>
        </p:grpSp>
        <p:sp>
          <p:nvSpPr>
            <p:cNvPr id="164" name="Oval 86">
              <a:extLst>
                <a:ext uri="{FF2B5EF4-FFF2-40B4-BE49-F238E27FC236}">
                  <a16:creationId xmlns:a16="http://schemas.microsoft.com/office/drawing/2014/main" id="{39E509E6-B5D0-46E9-700E-255A3C333581}"/>
                </a:ext>
              </a:extLst>
            </p:cNvPr>
            <p:cNvSpPr/>
            <p:nvPr/>
          </p:nvSpPr>
          <p:spPr>
            <a:xfrm flipH="1">
              <a:off x="4409236" y="3622123"/>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تعبير كتابي</a:t>
              </a:r>
            </a:p>
          </p:txBody>
        </p:sp>
        <p:sp>
          <p:nvSpPr>
            <p:cNvPr id="165" name="ZoneTexte 164">
              <a:extLst>
                <a:ext uri="{FF2B5EF4-FFF2-40B4-BE49-F238E27FC236}">
                  <a16:creationId xmlns:a16="http://schemas.microsoft.com/office/drawing/2014/main" id="{CB319A3C-91C9-BE1A-A4C3-338F4DC8BE98}"/>
                </a:ext>
              </a:extLst>
            </p:cNvPr>
            <p:cNvSpPr txBox="1"/>
            <p:nvPr/>
          </p:nvSpPr>
          <p:spPr>
            <a:xfrm>
              <a:off x="3277774" y="4118322"/>
              <a:ext cx="4322710" cy="400110"/>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الوصف بتوظيف الإكمال</a:t>
              </a:r>
              <a:r>
                <a:rPr lang="ar-MA" sz="2000" b="1" dirty="0">
                  <a:latin typeface="Microsoft Uighur" panose="02000000000000000000" pitchFamily="2" charset="-78"/>
                  <a:cs typeface="Microsoft Uighur" panose="02000000000000000000" pitchFamily="2" charset="-78"/>
                </a:rPr>
                <a:t>.</a:t>
              </a:r>
              <a:endPar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grpSp>
      <p:sp>
        <p:nvSpPr>
          <p:cNvPr id="222" name="ZoneTexte 221">
            <a:extLst>
              <a:ext uri="{FF2B5EF4-FFF2-40B4-BE49-F238E27FC236}">
                <a16:creationId xmlns:a16="http://schemas.microsoft.com/office/drawing/2014/main" id="{5AFCF21F-F573-2594-B26C-293B87B41B97}"/>
              </a:ext>
            </a:extLst>
          </p:cNvPr>
          <p:cNvSpPr txBox="1"/>
          <p:nvPr/>
        </p:nvSpPr>
        <p:spPr>
          <a:xfrm>
            <a:off x="1355300" y="3345169"/>
            <a:ext cx="406114" cy="338554"/>
          </a:xfrm>
          <a:prstGeom prst="rect">
            <a:avLst/>
          </a:prstGeom>
          <a:noFill/>
        </p:spPr>
        <p:txBody>
          <a:bodyPr wrap="square" rtlCol="0">
            <a:spAutoFit/>
          </a:bodyPr>
          <a:lstStyle/>
          <a:p>
            <a:pPr algn="ctr" rtl="1"/>
            <a:r>
              <a:rPr lang="a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40</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FDB227BA-AEBF-FD99-7B25-4206E5E97917}"/>
              </a:ext>
            </a:extLst>
          </p:cNvPr>
          <p:cNvPicPr>
            <a:picLocks noChangeAspect="1"/>
          </p:cNvPicPr>
          <p:nvPr/>
        </p:nvPicPr>
        <p:blipFill>
          <a:blip r:embed="rId9"/>
          <a:stretch>
            <a:fillRect/>
          </a:stretch>
        </p:blipFill>
        <p:spPr>
          <a:xfrm>
            <a:off x="1215281" y="5031948"/>
            <a:ext cx="577895" cy="768656"/>
          </a:xfrm>
          <a:prstGeom prst="rect">
            <a:avLst/>
          </a:prstGeom>
        </p:spPr>
      </p:pic>
      <p:sp>
        <p:nvSpPr>
          <p:cNvPr id="12" name="ZoneTexte 11">
            <a:extLst>
              <a:ext uri="{FF2B5EF4-FFF2-40B4-BE49-F238E27FC236}">
                <a16:creationId xmlns:a16="http://schemas.microsoft.com/office/drawing/2014/main" id="{749ADD05-E1EA-C05C-059F-47F09C3D3C3F}"/>
              </a:ext>
            </a:extLst>
          </p:cNvPr>
          <p:cNvSpPr txBox="1"/>
          <p:nvPr/>
        </p:nvSpPr>
        <p:spPr>
          <a:xfrm>
            <a:off x="1274471" y="5145780"/>
            <a:ext cx="406114" cy="338554"/>
          </a:xfrm>
          <a:prstGeom prst="rect">
            <a:avLst/>
          </a:prstGeom>
          <a:noFill/>
        </p:spPr>
        <p:txBody>
          <a:bodyPr wrap="square" rtlCol="0">
            <a:spAutoFit/>
          </a:bodyPr>
          <a:lstStyle/>
          <a:p>
            <a:pPr algn="ctr" rtl="1"/>
            <a:r>
              <a:rPr lang="a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40</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389471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41889-F20D-56D7-AA7F-7CBE7C40EE11}"/>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EB651894-055E-9BF0-34AA-86796447B8C9}"/>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DBC954B2-FE85-FB12-2E69-94324DA7ADDA}"/>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5C4001D6-CF44-671F-6402-F59C10A7914B}"/>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0F154464-67E0-BE41-E820-14E248D160E2}"/>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FB2EA96B-455F-147B-372F-B7E2FF10AD90}"/>
                </a:ext>
              </a:extLst>
            </p:cNvPr>
            <p:cNvPicPr>
              <a:picLocks noChangeAspect="1"/>
            </p:cNvPicPr>
            <p:nvPr/>
          </p:nvPicPr>
          <p:blipFill>
            <a:blip r:embed="rId6">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14CD1470-FDC3-0AA3-0B31-1545D92F0C1F}"/>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9A5FF3C1-86EE-7BDD-17E9-6A021001C5D9}"/>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7700F993-063E-659F-4300-0AE1C75CD066}"/>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عند نهاية الحصة</a:t>
            </a:r>
          </a:p>
        </p:txBody>
      </p:sp>
      <p:sp>
        <p:nvSpPr>
          <p:cNvPr id="117" name="ZoneTexte 5">
            <a:extLst>
              <a:ext uri="{FF2B5EF4-FFF2-40B4-BE49-F238E27FC236}">
                <a16:creationId xmlns:a16="http://schemas.microsoft.com/office/drawing/2014/main" id="{6FD05D9B-61CF-22DD-2E33-234882340C34}"/>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3" name="ZoneTexte 2">
            <a:extLst>
              <a:ext uri="{FF2B5EF4-FFF2-40B4-BE49-F238E27FC236}">
                <a16:creationId xmlns:a16="http://schemas.microsoft.com/office/drawing/2014/main" id="{FDA7BD85-1D03-9407-BCF2-8A7250D8E11B}"/>
              </a:ext>
            </a:extLst>
          </p:cNvPr>
          <p:cNvSpPr txBox="1"/>
          <p:nvPr/>
        </p:nvSpPr>
        <p:spPr>
          <a:xfrm>
            <a:off x="1549400" y="1369579"/>
            <a:ext cx="6045200"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2400" b="1" i="0" u="none" strike="noStrike" kern="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على الأقل % 80 من المتعلمين سيكونون قادرين على:</a:t>
            </a:r>
          </a:p>
        </p:txBody>
      </p:sp>
      <p:grpSp>
        <p:nvGrpSpPr>
          <p:cNvPr id="22" name="Groupe 21">
            <a:extLst>
              <a:ext uri="{FF2B5EF4-FFF2-40B4-BE49-F238E27FC236}">
                <a16:creationId xmlns:a16="http://schemas.microsoft.com/office/drawing/2014/main" id="{E0A6F472-74B1-61CD-E4B2-B39B9DAFB2AD}"/>
              </a:ext>
            </a:extLst>
          </p:cNvPr>
          <p:cNvGrpSpPr/>
          <p:nvPr/>
        </p:nvGrpSpPr>
        <p:grpSpPr>
          <a:xfrm>
            <a:off x="1069697" y="3710841"/>
            <a:ext cx="6703942" cy="461665"/>
            <a:chOff x="1329207" y="2003013"/>
            <a:chExt cx="6703942" cy="461665"/>
          </a:xfrm>
        </p:grpSpPr>
        <p:sp>
          <p:nvSpPr>
            <p:cNvPr id="23" name="Rectangle : coins arrondis 18 - 2">
              <a:extLst>
                <a:ext uri="{FF2B5EF4-FFF2-40B4-BE49-F238E27FC236}">
                  <a16:creationId xmlns:a16="http://schemas.microsoft.com/office/drawing/2014/main" id="{ADA114B5-FE09-4B89-BAB5-53F51057FFA0}"/>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8720C837-B3F7-9B40-BBA2-E7E3760F2C51}"/>
                </a:ext>
              </a:extLst>
            </p:cNvPr>
            <p:cNvSpPr txBox="1"/>
            <p:nvPr/>
          </p:nvSpPr>
          <p:spPr>
            <a:xfrm>
              <a:off x="1329207" y="2041605"/>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lang="ar-MA" sz="2000" b="1" dirty="0">
                  <a:solidFill>
                    <a:srgbClr val="005664"/>
                  </a:solidFill>
                  <a:latin typeface="Microsoft Uighur" panose="02000000000000000000" pitchFamily="2" charset="-78"/>
                  <a:cs typeface="Microsoft Uighur" panose="02000000000000000000" pitchFamily="2" charset="-78"/>
                </a:rPr>
                <a:t>قراءة فقرة من النص بطلاقة.</a:t>
              </a:r>
              <a:endPar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endParaRPr>
            </a:p>
          </p:txBody>
        </p:sp>
        <p:sp>
          <p:nvSpPr>
            <p:cNvPr id="25" name="Oval 86">
              <a:extLst>
                <a:ext uri="{FF2B5EF4-FFF2-40B4-BE49-F238E27FC236}">
                  <a16:creationId xmlns:a16="http://schemas.microsoft.com/office/drawing/2014/main" id="{633A9B92-0307-5A31-A6B5-0D0D018EE20B}"/>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26" name="Graphique 25">
              <a:extLst>
                <a:ext uri="{FF2B5EF4-FFF2-40B4-BE49-F238E27FC236}">
                  <a16:creationId xmlns:a16="http://schemas.microsoft.com/office/drawing/2014/main" id="{E5AF2F44-A268-FF64-C7D2-37D1A90ECA9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53" y="2056318"/>
              <a:ext cx="352096" cy="272874"/>
            </a:xfrm>
            <a:prstGeom prst="rect">
              <a:avLst/>
            </a:prstGeom>
          </p:spPr>
        </p:pic>
      </p:grpSp>
      <p:grpSp>
        <p:nvGrpSpPr>
          <p:cNvPr id="28" name="Groupe 27">
            <a:extLst>
              <a:ext uri="{FF2B5EF4-FFF2-40B4-BE49-F238E27FC236}">
                <a16:creationId xmlns:a16="http://schemas.microsoft.com/office/drawing/2014/main" id="{4568A587-1BAF-1002-6CEC-02C5A95BC24B}"/>
              </a:ext>
            </a:extLst>
          </p:cNvPr>
          <p:cNvGrpSpPr/>
          <p:nvPr/>
        </p:nvGrpSpPr>
        <p:grpSpPr>
          <a:xfrm>
            <a:off x="1073831" y="4414633"/>
            <a:ext cx="6703941" cy="461665"/>
            <a:chOff x="1329208" y="2003013"/>
            <a:chExt cx="6703941" cy="461665"/>
          </a:xfrm>
        </p:grpSpPr>
        <p:sp>
          <p:nvSpPr>
            <p:cNvPr id="29" name="Rectangle : coins arrondis 18 - 2">
              <a:extLst>
                <a:ext uri="{FF2B5EF4-FFF2-40B4-BE49-F238E27FC236}">
                  <a16:creationId xmlns:a16="http://schemas.microsoft.com/office/drawing/2014/main" id="{D08982DA-219B-0AF4-6266-FB4255980478}"/>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31" name="Oval 86">
              <a:extLst>
                <a:ext uri="{FF2B5EF4-FFF2-40B4-BE49-F238E27FC236}">
                  <a16:creationId xmlns:a16="http://schemas.microsoft.com/office/drawing/2014/main" id="{B07888EC-EA09-2231-9939-20D027503386}"/>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32" name="Graphique 31">
              <a:extLst>
                <a:ext uri="{FF2B5EF4-FFF2-40B4-BE49-F238E27FC236}">
                  <a16:creationId xmlns:a16="http://schemas.microsoft.com/office/drawing/2014/main" id="{2DC0ECEB-1F8A-956A-0980-7776ADA0358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53" y="2056318"/>
              <a:ext cx="352096" cy="272874"/>
            </a:xfrm>
            <a:prstGeom prst="rect">
              <a:avLst/>
            </a:prstGeom>
          </p:spPr>
        </p:pic>
      </p:grpSp>
      <p:sp>
        <p:nvSpPr>
          <p:cNvPr id="35" name="ZoneTexte 34">
            <a:extLst>
              <a:ext uri="{FF2B5EF4-FFF2-40B4-BE49-F238E27FC236}">
                <a16:creationId xmlns:a16="http://schemas.microsoft.com/office/drawing/2014/main" id="{6CE51CEC-E6EA-C1EE-C0B3-15453C3E5C76}"/>
              </a:ext>
            </a:extLst>
          </p:cNvPr>
          <p:cNvSpPr txBox="1"/>
          <p:nvPr/>
        </p:nvSpPr>
        <p:spPr>
          <a:xfrm>
            <a:off x="1069697" y="4421980"/>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وصف مشهد  بتوظيف الإكمال.</a:t>
            </a:r>
          </a:p>
        </p:txBody>
      </p:sp>
      <p:grpSp>
        <p:nvGrpSpPr>
          <p:cNvPr id="6" name="Groupe 5">
            <a:extLst>
              <a:ext uri="{FF2B5EF4-FFF2-40B4-BE49-F238E27FC236}">
                <a16:creationId xmlns:a16="http://schemas.microsoft.com/office/drawing/2014/main" id="{F557DAD0-4426-BC36-F060-7EDAB40E2E26}"/>
              </a:ext>
            </a:extLst>
          </p:cNvPr>
          <p:cNvGrpSpPr/>
          <p:nvPr/>
        </p:nvGrpSpPr>
        <p:grpSpPr>
          <a:xfrm>
            <a:off x="1069697" y="2957811"/>
            <a:ext cx="6703942" cy="461665"/>
            <a:chOff x="1329207" y="2003013"/>
            <a:chExt cx="6703942" cy="461665"/>
          </a:xfrm>
        </p:grpSpPr>
        <p:sp>
          <p:nvSpPr>
            <p:cNvPr id="8" name="Rectangle : coins arrondis 18 - 2">
              <a:extLst>
                <a:ext uri="{FF2B5EF4-FFF2-40B4-BE49-F238E27FC236}">
                  <a16:creationId xmlns:a16="http://schemas.microsoft.com/office/drawing/2014/main" id="{80348096-08A6-F557-3D36-ADA24B0C8EE2}"/>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F6BC4D0F-0346-D222-2219-1CB0C69F93B5}"/>
                </a:ext>
              </a:extLst>
            </p:cNvPr>
            <p:cNvSpPr txBox="1"/>
            <p:nvPr/>
          </p:nvSpPr>
          <p:spPr>
            <a:xfrm>
              <a:off x="1329207" y="2041605"/>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قراءة وكتابة  كلمات تتضمن </a:t>
              </a:r>
              <a:r>
                <a:rPr lang="ar-MA" sz="2000" b="1" dirty="0">
                  <a:solidFill>
                    <a:srgbClr val="005664"/>
                  </a:solidFill>
                  <a:latin typeface="Microsoft Uighur" panose="02000000000000000000" pitchFamily="2" charset="-78"/>
                  <a:cs typeface="Microsoft Uighur" panose="02000000000000000000" pitchFamily="2" charset="-78"/>
                </a:rPr>
                <a:t>الحروف المتشابهة:</a:t>
              </a: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 ض – ظ - ط</a:t>
              </a:r>
            </a:p>
          </p:txBody>
        </p:sp>
        <p:sp>
          <p:nvSpPr>
            <p:cNvPr id="10" name="Oval 86">
              <a:extLst>
                <a:ext uri="{FF2B5EF4-FFF2-40B4-BE49-F238E27FC236}">
                  <a16:creationId xmlns:a16="http://schemas.microsoft.com/office/drawing/2014/main" id="{5AAFDD9C-3E95-F7A6-680C-2FD355FF5C62}"/>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11" name="Graphique 10">
              <a:extLst>
                <a:ext uri="{FF2B5EF4-FFF2-40B4-BE49-F238E27FC236}">
                  <a16:creationId xmlns:a16="http://schemas.microsoft.com/office/drawing/2014/main" id="{CD37C513-7956-8D73-DF27-757EC521363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53" y="2056318"/>
              <a:ext cx="352096" cy="272874"/>
            </a:xfrm>
            <a:prstGeom prst="rect">
              <a:avLst/>
            </a:prstGeom>
          </p:spPr>
        </p:pic>
      </p:grpSp>
    </p:spTree>
    <p:extLst>
      <p:ext uri="{BB962C8B-B14F-4D97-AF65-F5344CB8AC3E}">
        <p14:creationId xmlns:p14="http://schemas.microsoft.com/office/powerpoint/2010/main" val="23801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F35C7-C532-58D1-E6A0-9B6A28987AC8}"/>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9262CF2-32CB-8544-3336-4D30CE38999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D05DD300-300D-FE41-2D80-CFABC641C01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B77DE2FD-4FDE-E128-37DE-043D8AD2D0DF}"/>
              </a:ext>
            </a:extLst>
          </p:cNvPr>
          <p:cNvGrpSpPr/>
          <p:nvPr/>
        </p:nvGrpSpPr>
        <p:grpSpPr>
          <a:xfrm>
            <a:off x="312517" y="227366"/>
            <a:ext cx="8518967" cy="6196583"/>
            <a:chOff x="312517" y="227366"/>
            <a:chExt cx="8518967" cy="6196583"/>
          </a:xfrm>
        </p:grpSpPr>
        <p:grpSp>
          <p:nvGrpSpPr>
            <p:cNvPr id="68" name="Groupe 67">
              <a:extLst>
                <a:ext uri="{FF2B5EF4-FFF2-40B4-BE49-F238E27FC236}">
                  <a16:creationId xmlns:a16="http://schemas.microsoft.com/office/drawing/2014/main" id="{D985F069-9DC0-1AC1-A710-E5DBEB01251F}"/>
                </a:ext>
              </a:extLst>
            </p:cNvPr>
            <p:cNvGrpSpPr/>
            <p:nvPr/>
          </p:nvGrpSpPr>
          <p:grpSpPr>
            <a:xfrm>
              <a:off x="312517" y="636608"/>
              <a:ext cx="8518967" cy="5787341"/>
              <a:chOff x="312517" y="636608"/>
              <a:chExt cx="8518967" cy="5787341"/>
            </a:xfrm>
          </p:grpSpPr>
          <p:sp>
            <p:nvSpPr>
              <p:cNvPr id="4" name="Rectangle : coins arrondis 3">
                <a:extLst>
                  <a:ext uri="{FF2B5EF4-FFF2-40B4-BE49-F238E27FC236}">
                    <a16:creationId xmlns:a16="http://schemas.microsoft.com/office/drawing/2014/main" id="{386A4A1E-3EA7-10E7-35D9-7F4F11E8E535}"/>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D1AE3797-6B51-AF0A-17CF-35B8D4CA0ACC}"/>
                  </a:ext>
                </a:extLst>
              </p:cNvPr>
              <p:cNvPicPr>
                <a:picLocks noChangeAspect="1"/>
              </p:cNvPicPr>
              <p:nvPr/>
            </p:nvPicPr>
            <p:blipFill>
              <a:blip r:embed="rId8">
                <a:alphaModFix amt="5000"/>
              </a:blip>
              <a:srcRect l="1" t="45760" r="43502" b="17177"/>
              <a:stretch/>
            </p:blipFill>
            <p:spPr>
              <a:xfrm>
                <a:off x="2611613" y="636608"/>
                <a:ext cx="6219870" cy="5787341"/>
              </a:xfrm>
              <a:prstGeom prst="rect">
                <a:avLst/>
              </a:prstGeom>
              <a:effectLst/>
            </p:spPr>
          </p:pic>
        </p:grpSp>
        <p:sp>
          <p:nvSpPr>
            <p:cNvPr id="5" name="Freeform 7">
              <a:extLst>
                <a:ext uri="{FF2B5EF4-FFF2-40B4-BE49-F238E27FC236}">
                  <a16:creationId xmlns:a16="http://schemas.microsoft.com/office/drawing/2014/main" id="{7CD10031-9099-1789-795B-CEB5E7F7D976}"/>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8B30B9E9-DDF3-03D3-1F90-C3447908FEE0}"/>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F85459DA-446C-3019-B431-48D4AE417DB9}"/>
              </a:ext>
            </a:extLst>
          </p:cNvPr>
          <p:cNvSpPr txBox="1"/>
          <p:nvPr/>
        </p:nvSpPr>
        <p:spPr>
          <a:xfrm>
            <a:off x="2213312" y="554185"/>
            <a:ext cx="4677147" cy="317395"/>
          </a:xfrm>
          <a:prstGeom prst="rect">
            <a:avLst/>
          </a:prstGeom>
        </p:spPr>
        <p:txBody>
          <a:bodyPr wrap="square"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إعداد الشروط والوسائل الديداكتيكية والتقنية</a:t>
            </a:r>
          </a:p>
        </p:txBody>
      </p:sp>
      <p:sp>
        <p:nvSpPr>
          <p:cNvPr id="117" name="ZoneTexte 5">
            <a:extLst>
              <a:ext uri="{FF2B5EF4-FFF2-40B4-BE49-F238E27FC236}">
                <a16:creationId xmlns:a16="http://schemas.microsoft.com/office/drawing/2014/main" id="{278BA8AA-9D0F-D35F-33CD-1CF1E3B6FDEE}"/>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40" name="Groupe 39">
            <a:extLst>
              <a:ext uri="{FF2B5EF4-FFF2-40B4-BE49-F238E27FC236}">
                <a16:creationId xmlns:a16="http://schemas.microsoft.com/office/drawing/2014/main" id="{49F031D8-FAFC-C60D-BB01-67D063EBE415}"/>
              </a:ext>
            </a:extLst>
          </p:cNvPr>
          <p:cNvGrpSpPr/>
          <p:nvPr/>
        </p:nvGrpSpPr>
        <p:grpSpPr>
          <a:xfrm>
            <a:off x="1183115" y="1234243"/>
            <a:ext cx="6777771" cy="2270353"/>
            <a:chOff x="500199" y="2389210"/>
            <a:chExt cx="4148645" cy="2541602"/>
          </a:xfrm>
        </p:grpSpPr>
        <p:grpSp>
          <p:nvGrpSpPr>
            <p:cNvPr id="15" name="Groupe 14">
              <a:extLst>
                <a:ext uri="{FF2B5EF4-FFF2-40B4-BE49-F238E27FC236}">
                  <a16:creationId xmlns:a16="http://schemas.microsoft.com/office/drawing/2014/main" id="{1F9FD306-605F-5DE1-9991-E5117BD05A96}"/>
                </a:ext>
              </a:extLst>
            </p:cNvPr>
            <p:cNvGrpSpPr/>
            <p:nvPr/>
          </p:nvGrpSpPr>
          <p:grpSpPr>
            <a:xfrm>
              <a:off x="2712699" y="2389210"/>
              <a:ext cx="1936145" cy="2541602"/>
              <a:chOff x="3077908" y="2389210"/>
              <a:chExt cx="1936145" cy="2541602"/>
            </a:xfrm>
          </p:grpSpPr>
          <p:sp>
            <p:nvSpPr>
              <p:cNvPr id="10" name="Rectangle : coins arrondis 18 - 2">
                <a:extLst>
                  <a:ext uri="{FF2B5EF4-FFF2-40B4-BE49-F238E27FC236}">
                    <a16:creationId xmlns:a16="http://schemas.microsoft.com/office/drawing/2014/main" id="{8955BF22-DE62-49EA-3711-74FF446ED358}"/>
                  </a:ext>
                </a:extLst>
              </p:cNvPr>
              <p:cNvSpPr/>
              <p:nvPr/>
            </p:nvSpPr>
            <p:spPr>
              <a:xfrm flipH="1">
                <a:off x="3077910"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6" name="Rectangle : coins arrondis 18 - 2">
                <a:extLst>
                  <a:ext uri="{FF2B5EF4-FFF2-40B4-BE49-F238E27FC236}">
                    <a16:creationId xmlns:a16="http://schemas.microsoft.com/office/drawing/2014/main" id="{650034BE-CBCE-2083-5E5D-F4E5393436B5}"/>
                  </a:ext>
                </a:extLst>
              </p:cNvPr>
              <p:cNvSpPr/>
              <p:nvPr/>
            </p:nvSpPr>
            <p:spPr>
              <a:xfrm flipH="1">
                <a:off x="3077908"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مطابقة الشرائح لإطار العرض</a:t>
                </a:r>
              </a:p>
            </p:txBody>
          </p:sp>
        </p:grpSp>
        <p:grpSp>
          <p:nvGrpSpPr>
            <p:cNvPr id="35" name="Groupe 34">
              <a:extLst>
                <a:ext uri="{FF2B5EF4-FFF2-40B4-BE49-F238E27FC236}">
                  <a16:creationId xmlns:a16="http://schemas.microsoft.com/office/drawing/2014/main" id="{739F2B1D-AB01-AB53-0A10-54CEB04BBBA0}"/>
                </a:ext>
              </a:extLst>
            </p:cNvPr>
            <p:cNvGrpSpPr/>
            <p:nvPr/>
          </p:nvGrpSpPr>
          <p:grpSpPr>
            <a:xfrm>
              <a:off x="500199" y="2389210"/>
              <a:ext cx="1936144" cy="2541602"/>
              <a:chOff x="556072" y="2389210"/>
              <a:chExt cx="1936144" cy="2541602"/>
            </a:xfrm>
          </p:grpSpPr>
          <p:sp>
            <p:nvSpPr>
              <p:cNvPr id="2" name="Rectangle : coins arrondis 18 - 2">
                <a:extLst>
                  <a:ext uri="{FF2B5EF4-FFF2-40B4-BE49-F238E27FC236}">
                    <a16:creationId xmlns:a16="http://schemas.microsoft.com/office/drawing/2014/main" id="{4651A915-0C67-D97E-632A-6145E6B07B39}"/>
                  </a:ext>
                </a:extLst>
              </p:cNvPr>
              <p:cNvSpPr/>
              <p:nvPr/>
            </p:nvSpPr>
            <p:spPr>
              <a:xfrm flipH="1">
                <a:off x="556073"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7" name="Rectangle : coins arrondis 18 - 2">
                <a:extLst>
                  <a:ext uri="{FF2B5EF4-FFF2-40B4-BE49-F238E27FC236}">
                    <a16:creationId xmlns:a16="http://schemas.microsoft.com/office/drawing/2014/main" id="{CEADBFD3-3639-9BA2-477B-4ADFCC506D4F}"/>
                  </a:ext>
                </a:extLst>
              </p:cNvPr>
              <p:cNvSpPr/>
              <p:nvPr/>
            </p:nvSpPr>
            <p:spPr>
              <a:xfrm flipH="1">
                <a:off x="556072"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مؤشر الليزر</a:t>
                </a:r>
              </a:p>
            </p:txBody>
          </p:sp>
        </p:grpSp>
      </p:grpSp>
      <p:pic>
        <p:nvPicPr>
          <p:cNvPr id="37" name="Image 36">
            <a:extLst>
              <a:ext uri="{FF2B5EF4-FFF2-40B4-BE49-F238E27FC236}">
                <a16:creationId xmlns:a16="http://schemas.microsoft.com/office/drawing/2014/main" id="{CDAE7270-52A5-5465-C635-15B40153F2E8}"/>
              </a:ext>
            </a:extLst>
          </p:cNvPr>
          <p:cNvPicPr>
            <a:picLocks noChangeAspect="1"/>
          </p:cNvPicPr>
          <p:nvPr/>
        </p:nvPicPr>
        <p:blipFill>
          <a:blip r:embed="rId11"/>
          <a:stretch>
            <a:fillRect/>
          </a:stretch>
        </p:blipFill>
        <p:spPr>
          <a:xfrm>
            <a:off x="4907936" y="1650057"/>
            <a:ext cx="2964022" cy="863969"/>
          </a:xfrm>
          <a:prstGeom prst="rect">
            <a:avLst/>
          </a:prstGeom>
        </p:spPr>
      </p:pic>
      <p:grpSp>
        <p:nvGrpSpPr>
          <p:cNvPr id="41" name="Groupe 40">
            <a:extLst>
              <a:ext uri="{FF2B5EF4-FFF2-40B4-BE49-F238E27FC236}">
                <a16:creationId xmlns:a16="http://schemas.microsoft.com/office/drawing/2014/main" id="{3B50DA59-A6AC-D6ED-6AC2-D4A03ED753F2}"/>
              </a:ext>
            </a:extLst>
          </p:cNvPr>
          <p:cNvGrpSpPr/>
          <p:nvPr/>
        </p:nvGrpSpPr>
        <p:grpSpPr>
          <a:xfrm>
            <a:off x="1183115" y="3811916"/>
            <a:ext cx="6777771" cy="2270353"/>
            <a:chOff x="500199" y="2389210"/>
            <a:chExt cx="4148645" cy="2541602"/>
          </a:xfrm>
        </p:grpSpPr>
        <p:grpSp>
          <p:nvGrpSpPr>
            <p:cNvPr id="42" name="Groupe 41">
              <a:extLst>
                <a:ext uri="{FF2B5EF4-FFF2-40B4-BE49-F238E27FC236}">
                  <a16:creationId xmlns:a16="http://schemas.microsoft.com/office/drawing/2014/main" id="{A8EA999F-C9FF-F43F-8279-69A5A19F5B9A}"/>
                </a:ext>
              </a:extLst>
            </p:cNvPr>
            <p:cNvGrpSpPr/>
            <p:nvPr/>
          </p:nvGrpSpPr>
          <p:grpSpPr>
            <a:xfrm>
              <a:off x="2712699" y="2389210"/>
              <a:ext cx="1936145" cy="2541602"/>
              <a:chOff x="3077908" y="2389210"/>
              <a:chExt cx="1936145" cy="2541602"/>
            </a:xfrm>
          </p:grpSpPr>
          <p:sp>
            <p:nvSpPr>
              <p:cNvPr id="48" name="Rectangle : coins arrondis 18 - 2">
                <a:extLst>
                  <a:ext uri="{FF2B5EF4-FFF2-40B4-BE49-F238E27FC236}">
                    <a16:creationId xmlns:a16="http://schemas.microsoft.com/office/drawing/2014/main" id="{B6F26891-7E13-748C-C31D-7989EB272DB3}"/>
                  </a:ext>
                </a:extLst>
              </p:cNvPr>
              <p:cNvSpPr/>
              <p:nvPr/>
            </p:nvSpPr>
            <p:spPr>
              <a:xfrm flipH="1">
                <a:off x="3077910"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9" name="Rectangle : coins arrondis 18 - 2">
                <a:extLst>
                  <a:ext uri="{FF2B5EF4-FFF2-40B4-BE49-F238E27FC236}">
                    <a16:creationId xmlns:a16="http://schemas.microsoft.com/office/drawing/2014/main" id="{CA5A41AF-A745-2752-5786-6C0C3A5C9A39}"/>
                  </a:ext>
                </a:extLst>
              </p:cNvPr>
              <p:cNvSpPr/>
              <p:nvPr/>
            </p:nvSpPr>
            <p:spPr>
              <a:xfrm flipH="1">
                <a:off x="3077908"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حاسوب جاهز يتضمن شرائح الدرس </a:t>
                </a:r>
              </a:p>
            </p:txBody>
          </p:sp>
        </p:grpSp>
        <p:grpSp>
          <p:nvGrpSpPr>
            <p:cNvPr id="43" name="Groupe 42">
              <a:extLst>
                <a:ext uri="{FF2B5EF4-FFF2-40B4-BE49-F238E27FC236}">
                  <a16:creationId xmlns:a16="http://schemas.microsoft.com/office/drawing/2014/main" id="{5653FD5A-EE13-E8E4-3283-09A579C778E9}"/>
                </a:ext>
              </a:extLst>
            </p:cNvPr>
            <p:cNvGrpSpPr/>
            <p:nvPr/>
          </p:nvGrpSpPr>
          <p:grpSpPr>
            <a:xfrm>
              <a:off x="500199" y="2389210"/>
              <a:ext cx="1936144" cy="2541602"/>
              <a:chOff x="556072" y="2389210"/>
              <a:chExt cx="1936144" cy="2541602"/>
            </a:xfrm>
          </p:grpSpPr>
          <p:sp>
            <p:nvSpPr>
              <p:cNvPr id="44" name="Rectangle : coins arrondis 18 - 2">
                <a:extLst>
                  <a:ext uri="{FF2B5EF4-FFF2-40B4-BE49-F238E27FC236}">
                    <a16:creationId xmlns:a16="http://schemas.microsoft.com/office/drawing/2014/main" id="{381A388E-CCD7-AC77-5F36-999825433788}"/>
                  </a:ext>
                </a:extLst>
              </p:cNvPr>
              <p:cNvSpPr/>
              <p:nvPr/>
            </p:nvSpPr>
            <p:spPr>
              <a:xfrm flipH="1">
                <a:off x="556073"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5" name="Rectangle : coins arrondis 18 - 2">
                <a:extLst>
                  <a:ext uri="{FF2B5EF4-FFF2-40B4-BE49-F238E27FC236}">
                    <a16:creationId xmlns:a16="http://schemas.microsoft.com/office/drawing/2014/main" id="{2E41A937-B34B-3943-31CD-12B55FE44E5A}"/>
                  </a:ext>
                </a:extLst>
              </p:cNvPr>
              <p:cNvSpPr/>
              <p:nvPr/>
            </p:nvSpPr>
            <p:spPr>
              <a:xfrm flipH="1">
                <a:off x="556072"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المذكرة اليومية:  خطاطة ذهنية </a:t>
                </a:r>
              </a:p>
            </p:txBody>
          </p:sp>
        </p:grpSp>
      </p:grpSp>
      <p:pic>
        <p:nvPicPr>
          <p:cNvPr id="50" name="Image 49">
            <a:extLst>
              <a:ext uri="{FF2B5EF4-FFF2-40B4-BE49-F238E27FC236}">
                <a16:creationId xmlns:a16="http://schemas.microsoft.com/office/drawing/2014/main" id="{7EC36C64-9080-8D79-1EC3-FE985903332B}"/>
              </a:ext>
            </a:extLst>
          </p:cNvPr>
          <p:cNvPicPr>
            <a:picLocks noChangeAspect="1"/>
          </p:cNvPicPr>
          <p:nvPr>
            <p:custDataLst>
              <p:tags r:id="rId1"/>
            </p:custDataLst>
          </p:nvPr>
        </p:nvPicPr>
        <p:blipFill>
          <a:blip r:embed="rId12">
            <a:clrChange>
              <a:clrFrom>
                <a:srgbClr val="FFFFFF"/>
              </a:clrFrom>
              <a:clrTo>
                <a:srgbClr val="FFFFFF">
                  <a:alpha val="0"/>
                </a:srgbClr>
              </a:clrTo>
            </a:clrChange>
          </a:blip>
          <a:stretch>
            <a:fillRect/>
          </a:stretch>
        </p:blipFill>
        <p:spPr>
          <a:xfrm>
            <a:off x="1969335" y="1353605"/>
            <a:ext cx="1488108" cy="1486521"/>
          </a:xfrm>
          <a:prstGeom prst="rect">
            <a:avLst/>
          </a:prstGeom>
        </p:spPr>
      </p:pic>
      <p:pic>
        <p:nvPicPr>
          <p:cNvPr id="51" name="Image 50">
            <a:extLst>
              <a:ext uri="{FF2B5EF4-FFF2-40B4-BE49-F238E27FC236}">
                <a16:creationId xmlns:a16="http://schemas.microsoft.com/office/drawing/2014/main" id="{9B261E0A-39A4-FCBB-38C8-16C50612F3AE}"/>
              </a:ext>
            </a:extLst>
          </p:cNvPr>
          <p:cNvPicPr>
            <a:picLocks noChangeAspect="1"/>
          </p:cNvPicPr>
          <p:nvPr>
            <p:custDataLst>
              <p:tags r:id="rId2"/>
            </p:custDataLst>
          </p:nvPr>
        </p:nvPicPr>
        <p:blipFill>
          <a:blip r:embed="rId13"/>
          <a:stretch>
            <a:fillRect/>
          </a:stretch>
        </p:blipFill>
        <p:spPr>
          <a:xfrm>
            <a:off x="5652166" y="4080543"/>
            <a:ext cx="1452551" cy="1266887"/>
          </a:xfrm>
          <a:prstGeom prst="rect">
            <a:avLst/>
          </a:prstGeom>
        </p:spPr>
      </p:pic>
      <p:pic>
        <p:nvPicPr>
          <p:cNvPr id="6" name="Image 5">
            <a:extLst>
              <a:ext uri="{FF2B5EF4-FFF2-40B4-BE49-F238E27FC236}">
                <a16:creationId xmlns:a16="http://schemas.microsoft.com/office/drawing/2014/main" id="{A76A580C-6B86-2D97-2F46-9CC8CD6F9E9D}"/>
              </a:ext>
            </a:extLst>
          </p:cNvPr>
          <p:cNvPicPr>
            <a:picLocks noChangeAspect="1"/>
          </p:cNvPicPr>
          <p:nvPr/>
        </p:nvPicPr>
        <p:blipFill>
          <a:blip r:embed="rId14"/>
          <a:stretch>
            <a:fillRect/>
          </a:stretch>
        </p:blipFill>
        <p:spPr>
          <a:xfrm>
            <a:off x="2144666" y="3913838"/>
            <a:ext cx="1137446" cy="1492650"/>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96122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7C86C-56A1-C2F0-B74F-6E3B3B15DC72}"/>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E298A4AE-6429-C2CF-3C3D-FDFC03C9CA32}"/>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2D57D37C-C62F-7227-CD28-C2106C0DF491}"/>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63" name="Ellipse 62">
            <a:extLst>
              <a:ext uri="{FF2B5EF4-FFF2-40B4-BE49-F238E27FC236}">
                <a16:creationId xmlns:a16="http://schemas.microsoft.com/office/drawing/2014/main" id="{BA68AF7C-7F8E-8CC0-D869-BFD5F8C9DCB5}"/>
              </a:ext>
            </a:extLst>
          </p:cNvPr>
          <p:cNvSpPr/>
          <p:nvPr/>
        </p:nvSpPr>
        <p:spPr>
          <a:xfrm>
            <a:off x="1166205" y="23205"/>
            <a:ext cx="6811591" cy="6811591"/>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ZoneTexte 58">
            <a:extLst>
              <a:ext uri="{FF2B5EF4-FFF2-40B4-BE49-F238E27FC236}">
                <a16:creationId xmlns:a16="http://schemas.microsoft.com/office/drawing/2014/main" id="{2EA4404F-B8BC-2625-BAB2-A1ABE3241530}"/>
              </a:ext>
            </a:extLst>
          </p:cNvPr>
          <p:cNvSpPr txBox="1"/>
          <p:nvPr/>
        </p:nvSpPr>
        <p:spPr>
          <a:xfrm>
            <a:off x="1388824" y="2767281"/>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1501378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B117A4D-E066-AFF9-8E5A-2F2B2675DFE1}"/>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BA50D7DF-3C83-325D-ACC0-D26861A1311D}"/>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832D45CD-CA00-6FB4-6C24-9D04ADBA0648}"/>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7E0A396-D33F-AA14-661D-D7F640BB28C7}"/>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6044DA12-628F-B821-4EF8-0A4F2392B6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E1A632ED-62B7-CC8A-3E06-FA82BB6DB34B}"/>
              </a:ext>
            </a:extLst>
          </p:cNvPr>
          <p:cNvSpPr txBox="1"/>
          <p:nvPr/>
        </p:nvSpPr>
        <p:spPr>
          <a:xfrm>
            <a:off x="422071" y="504358"/>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 .</a:t>
            </a:r>
            <a:endParaRPr kumimoji="0" lang="ar-MA" sz="2400" b="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Image 9">
            <a:extLst>
              <a:ext uri="{FF2B5EF4-FFF2-40B4-BE49-F238E27FC236}">
                <a16:creationId xmlns:a16="http://schemas.microsoft.com/office/drawing/2014/main" id="{07856031-30D9-C8BC-681A-0450E7D08922}"/>
              </a:ext>
            </a:extLst>
          </p:cNvPr>
          <p:cNvPicPr>
            <a:picLocks noChangeAspect="1"/>
          </p:cNvPicPr>
          <p:nvPr/>
        </p:nvPicPr>
        <p:blipFill>
          <a:blip r:embed="rId4"/>
          <a:stretch>
            <a:fillRect/>
          </a:stretch>
        </p:blipFill>
        <p:spPr>
          <a:xfrm>
            <a:off x="1640098" y="1187175"/>
            <a:ext cx="5863805" cy="4483650"/>
          </a:xfrm>
          <a:prstGeom prst="rect">
            <a:avLst/>
          </a:prstGeom>
        </p:spPr>
      </p:pic>
      <p:grpSp>
        <p:nvGrpSpPr>
          <p:cNvPr id="2" name="Groupe 1">
            <a:extLst>
              <a:ext uri="{FF2B5EF4-FFF2-40B4-BE49-F238E27FC236}">
                <a16:creationId xmlns:a16="http://schemas.microsoft.com/office/drawing/2014/main" id="{651857A8-7074-073B-68B9-741EF7AAAE5E}"/>
              </a:ext>
            </a:extLst>
          </p:cNvPr>
          <p:cNvGrpSpPr/>
          <p:nvPr/>
        </p:nvGrpSpPr>
        <p:grpSpPr>
          <a:xfrm>
            <a:off x="235602" y="-79029"/>
            <a:ext cx="8412136" cy="421719"/>
            <a:chOff x="312517" y="-96284"/>
            <a:chExt cx="8412136" cy="421719"/>
          </a:xfrm>
        </p:grpSpPr>
        <p:sp>
          <p:nvSpPr>
            <p:cNvPr id="4" name="Rectangle : coins arrondis 3">
              <a:extLst>
                <a:ext uri="{FF2B5EF4-FFF2-40B4-BE49-F238E27FC236}">
                  <a16:creationId xmlns:a16="http://schemas.microsoft.com/office/drawing/2014/main" id="{7E4A6F33-FD5B-D496-ABDA-030738671BF3}"/>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39F31FD1-7156-C0C0-4C86-D70C042801ED}"/>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66033F0F-C838-DD72-4FC1-75E739255911}"/>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D1E451F1-19F5-7B56-06B7-5282716A618D}"/>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6D1D4389-A68F-F078-F1E4-C6CAEB5FF87D}"/>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02023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9EE24-1198-28EE-35B0-58198BB640DE}"/>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A38F00A6-6625-B637-BB88-B85C0A82D3C0}"/>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37DD82D-1759-EC2E-08A1-81A6B85282AD}"/>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09A3CEBA-78AA-1ABA-6F60-690317763C0E}"/>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B0BBDC-F4D9-FB47-F489-30CDE3BACC1C}"/>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E1775767-7E60-CE69-F0F4-626A3CED05A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21C9F65C-11F4-313E-F32D-673DB0E06EA8}"/>
              </a:ext>
            </a:extLst>
          </p:cNvPr>
          <p:cNvSpPr txBox="1"/>
          <p:nvPr/>
        </p:nvSpPr>
        <p:spPr>
          <a:xfrm>
            <a:off x="422071" y="504358"/>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الدفتر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والمقلمة في القمطر</a:t>
            </a:r>
            <a:endParaRPr kumimoji="0" lang="ar-MA" sz="2400" b="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6">
            <a:extLst>
              <a:ext uri="{FF2B5EF4-FFF2-40B4-BE49-F238E27FC236}">
                <a16:creationId xmlns:a16="http://schemas.microsoft.com/office/drawing/2014/main" id="{E799735A-A1C6-DD57-32F5-97638F352DA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149192" y="2431937"/>
            <a:ext cx="2748109" cy="2017200"/>
          </a:xfrm>
          <a:prstGeom prst="rect">
            <a:avLst/>
          </a:prstGeom>
          <a:ln>
            <a:noFill/>
          </a:ln>
          <a:effectLst/>
        </p:spPr>
      </p:pic>
      <p:pic>
        <p:nvPicPr>
          <p:cNvPr id="4" name="Picture 2" descr="Premium Vector | Vector Single Cartoon Spiral Notebook Isolated on White  Background, Vector Illustration.">
            <a:extLst>
              <a:ext uri="{FF2B5EF4-FFF2-40B4-BE49-F238E27FC236}">
                <a16:creationId xmlns:a16="http://schemas.microsoft.com/office/drawing/2014/main" id="{E311C02A-DF33-5027-82E4-FB3468C318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054" y="2521992"/>
            <a:ext cx="2263023" cy="2017199"/>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9EDCB55B-00FB-50B6-4CF3-CE83746FD229}"/>
              </a:ext>
            </a:extLst>
          </p:cNvPr>
          <p:cNvPicPr>
            <a:picLocks noChangeAspect="1"/>
          </p:cNvPicPr>
          <p:nvPr/>
        </p:nvPicPr>
        <p:blipFill>
          <a:blip r:embed="rId6"/>
          <a:stretch>
            <a:fillRect/>
          </a:stretch>
        </p:blipFill>
        <p:spPr>
          <a:xfrm>
            <a:off x="7713266" y="3314936"/>
            <a:ext cx="872284" cy="765909"/>
          </a:xfrm>
          <a:prstGeom prst="rect">
            <a:avLst/>
          </a:prstGeom>
        </p:spPr>
      </p:pic>
      <p:pic>
        <p:nvPicPr>
          <p:cNvPr id="12" name="Image 11">
            <a:extLst>
              <a:ext uri="{FF2B5EF4-FFF2-40B4-BE49-F238E27FC236}">
                <a16:creationId xmlns:a16="http://schemas.microsoft.com/office/drawing/2014/main" id="{61FBAAD8-2923-1254-C320-18D655B0F6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96649" y="3530592"/>
            <a:ext cx="498247" cy="550253"/>
          </a:xfrm>
          <a:prstGeom prst="rect">
            <a:avLst/>
          </a:prstGeom>
        </p:spPr>
      </p:pic>
      <p:pic>
        <p:nvPicPr>
          <p:cNvPr id="22" name="Image 21">
            <a:extLst>
              <a:ext uri="{FF2B5EF4-FFF2-40B4-BE49-F238E27FC236}">
                <a16:creationId xmlns:a16="http://schemas.microsoft.com/office/drawing/2014/main" id="{8B6D04EB-59AD-D1CF-231A-AA12F1652E2D}"/>
              </a:ext>
            </a:extLst>
          </p:cNvPr>
          <p:cNvPicPr>
            <a:picLocks noChangeAspect="1"/>
          </p:cNvPicPr>
          <p:nvPr/>
        </p:nvPicPr>
        <p:blipFill>
          <a:blip r:embed="rId8"/>
          <a:stretch>
            <a:fillRect/>
          </a:stretch>
        </p:blipFill>
        <p:spPr>
          <a:xfrm>
            <a:off x="3002614" y="2725968"/>
            <a:ext cx="1834061" cy="1609246"/>
          </a:xfrm>
          <a:prstGeom prst="rect">
            <a:avLst/>
          </a:prstGeom>
        </p:spPr>
      </p:pic>
      <p:grpSp>
        <p:nvGrpSpPr>
          <p:cNvPr id="9" name="Groupe 8">
            <a:extLst>
              <a:ext uri="{FF2B5EF4-FFF2-40B4-BE49-F238E27FC236}">
                <a16:creationId xmlns:a16="http://schemas.microsoft.com/office/drawing/2014/main" id="{320AF3F3-A5DE-5D79-5669-0AADC41915F7}"/>
              </a:ext>
            </a:extLst>
          </p:cNvPr>
          <p:cNvGrpSpPr/>
          <p:nvPr/>
        </p:nvGrpSpPr>
        <p:grpSpPr>
          <a:xfrm>
            <a:off x="235602" y="-79029"/>
            <a:ext cx="8412136" cy="421719"/>
            <a:chOff x="312517" y="-96284"/>
            <a:chExt cx="8412136" cy="421719"/>
          </a:xfrm>
        </p:grpSpPr>
        <p:sp>
          <p:nvSpPr>
            <p:cNvPr id="13" name="Rectangle : coins arrondis 12">
              <a:extLst>
                <a:ext uri="{FF2B5EF4-FFF2-40B4-BE49-F238E27FC236}">
                  <a16:creationId xmlns:a16="http://schemas.microsoft.com/office/drawing/2014/main" id="{6CD8A726-D030-9D93-FDE6-BDA2794A95CF}"/>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DBC832F9-39BD-EDEE-C71E-A3525789BAB2}"/>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1" name="Rectangle : coins arrondis 20">
              <a:extLst>
                <a:ext uri="{FF2B5EF4-FFF2-40B4-BE49-F238E27FC236}">
                  <a16:creationId xmlns:a16="http://schemas.microsoft.com/office/drawing/2014/main" id="{5A63CA2E-A6C2-1E61-BE11-019256D4C638}"/>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3" name="Rectangle : coins arrondis 22">
              <a:extLst>
                <a:ext uri="{FF2B5EF4-FFF2-40B4-BE49-F238E27FC236}">
                  <a16:creationId xmlns:a16="http://schemas.microsoft.com/office/drawing/2014/main" id="{D2A63BA4-EB88-BCB6-699F-70C9C4BEBDFA}"/>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24" name="Rectangle : coins arrondis 23">
              <a:extLst>
                <a:ext uri="{FF2B5EF4-FFF2-40B4-BE49-F238E27FC236}">
                  <a16:creationId xmlns:a16="http://schemas.microsoft.com/office/drawing/2014/main" id="{2EDF00BA-A098-8057-FBC5-735A811BCDE9}"/>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742723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DC22E-437B-4532-BE2C-BAFA6D28156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A42FC39-DA18-6D4A-7D79-E6A247B2F36C}"/>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BEC8ACA0-8CEE-2998-38DA-9C511B37B5C1}"/>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D43852CF-2AA5-6E01-35F5-D5594B6B4FB9}"/>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84DFE31-33D5-232F-819C-AEF0D1A32901}"/>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C700FC1C-66B3-43CB-BE2B-8BECF7554D7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2" name="ZoneTexte 1">
            <a:extLst>
              <a:ext uri="{FF2B5EF4-FFF2-40B4-BE49-F238E27FC236}">
                <a16:creationId xmlns:a16="http://schemas.microsoft.com/office/drawing/2014/main" id="{E7ED8074-1955-2A40-E6AB-DDF0368727B2}"/>
              </a:ext>
            </a:extLst>
          </p:cNvPr>
          <p:cNvSpPr txBox="1"/>
          <p:nvPr/>
        </p:nvSpPr>
        <p:spPr>
          <a:xfrm>
            <a:off x="422071" y="487049"/>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يراقب الأستاذ الواجب</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المنزلي.</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يكتب التحويل</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ات على السبورة الجانبية. ويصححون إنجازاتهم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4" name="Groupe 3">
            <a:extLst>
              <a:ext uri="{FF2B5EF4-FFF2-40B4-BE49-F238E27FC236}">
                <a16:creationId xmlns:a16="http://schemas.microsoft.com/office/drawing/2014/main" id="{5FDB9233-E336-3DD8-3F93-61463FA64184}"/>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1753362D-A208-CA98-E673-407725E9929D}"/>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3E94952B-4709-42B2-CE39-4308E3ACFD93}"/>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B660C5AF-D151-8C8B-A5EC-9FB7FA27893D}"/>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F51CE4BB-F175-A442-FECC-B961475FF3B8}"/>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20" name="Rectangle : coins arrondis 19">
              <a:extLst>
                <a:ext uri="{FF2B5EF4-FFF2-40B4-BE49-F238E27FC236}">
                  <a16:creationId xmlns:a16="http://schemas.microsoft.com/office/drawing/2014/main" id="{28B223FF-EA18-3BF0-8DFE-DF0344C9F65A}"/>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
        <p:nvSpPr>
          <p:cNvPr id="14" name="ZoneTexte 13">
            <a:extLst>
              <a:ext uri="{FF2B5EF4-FFF2-40B4-BE49-F238E27FC236}">
                <a16:creationId xmlns:a16="http://schemas.microsoft.com/office/drawing/2014/main" id="{DA0EBCFA-C279-4387-D6BA-FDAB997D06E1}"/>
              </a:ext>
            </a:extLst>
          </p:cNvPr>
          <p:cNvSpPr txBox="1"/>
          <p:nvPr/>
        </p:nvSpPr>
        <p:spPr>
          <a:xfrm>
            <a:off x="0" y="1470570"/>
            <a:ext cx="6037006" cy="4178067"/>
          </a:xfrm>
          <a:prstGeom prst="rect">
            <a:avLst/>
          </a:prstGeom>
          <a:noFill/>
        </p:spPr>
        <p:txBody>
          <a:bodyPr wrap="square">
            <a:spAutoFit/>
          </a:bodyPr>
          <a:lstStyle/>
          <a:p>
            <a:pPr lvl="0" algn="r" rtl="1">
              <a:lnSpc>
                <a:spcPct val="150000"/>
              </a:lnSpc>
              <a:defRPr/>
            </a:pP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هُوَ</a:t>
            </a:r>
            <a:r>
              <a:rPr lang="ar-MA" sz="3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  جَلَــــــــــسَ في رُكْنٍ هادِئٍ.</a:t>
            </a:r>
          </a:p>
          <a:p>
            <a:pPr lvl="0" algn="r" rtl="1">
              <a:lnSpc>
                <a:spcPct val="150000"/>
              </a:lnSpc>
              <a:defRPr/>
            </a:pP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هِيَ </a:t>
            </a:r>
            <a:r>
              <a:rPr lang="ar-MA" sz="3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lnSpc>
                <a:spcPct val="150000"/>
              </a:lnSpc>
              <a:defRPr/>
            </a:pP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أَنا</a:t>
            </a:r>
            <a:r>
              <a:rPr lang="ar-MA" sz="3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lnSpc>
                <a:spcPct val="150000"/>
              </a:lnSpc>
              <a:defRPr/>
            </a:pP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أَنْتَ</a:t>
            </a:r>
            <a:r>
              <a:rPr lang="ar-MA" sz="3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lnSpc>
                <a:spcPct val="150000"/>
              </a:lnSpc>
              <a:defRPr/>
            </a:pP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أَنْتِ</a:t>
            </a:r>
            <a:r>
              <a:rPr lang="ar-MA" sz="3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 ................................</a:t>
            </a:r>
          </a:p>
        </p:txBody>
      </p:sp>
    </p:spTree>
    <p:extLst>
      <p:ext uri="{BB962C8B-B14F-4D97-AF65-F5344CB8AC3E}">
        <p14:creationId xmlns:p14="http://schemas.microsoft.com/office/powerpoint/2010/main" val="1702515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E27A5-7C2E-3D8B-E2DB-130F0265AC46}"/>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6C50F5C7-689F-02A5-EE4D-9BEA93F390C1}"/>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7431D5FF-5780-D46D-54C3-D9D6A99D9A27}"/>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09244D84-19D5-5921-993F-AAB73E5A4359}"/>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9D8301C7-064B-970B-D0F8-C62D08EC5C6D}"/>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DCE3B1BB-3DAD-9C49-0387-22901B67ECAB}"/>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F1D10B1C-812E-05EE-A2A5-A9302E936356}"/>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9E5A9129-6764-4D67-B823-3034FEBD650C}"/>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sp>
        <p:nvSpPr>
          <p:cNvPr id="63" name="Ellipse 62">
            <a:extLst>
              <a:ext uri="{FF2B5EF4-FFF2-40B4-BE49-F238E27FC236}">
                <a16:creationId xmlns:a16="http://schemas.microsoft.com/office/drawing/2014/main" id="{715F8D43-0626-9086-31CD-FAF08A1E7E2F}"/>
              </a:ext>
            </a:extLst>
          </p:cNvPr>
          <p:cNvSpPr/>
          <p:nvPr/>
        </p:nvSpPr>
        <p:spPr>
          <a:xfrm>
            <a:off x="1797535" y="654535"/>
            <a:ext cx="5548930" cy="554893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D46587B-FA6D-1DF1-7BAD-73E0C3AD0997}"/>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2B4AD3C0-049E-89B0-7721-664EB153D128}"/>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1E36CAC7-1364-F493-AC04-C705D81548BE}"/>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BDBBBBAA-F45E-17B4-9796-3B58A9A643D6}"/>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0C1B55E2-3344-75A3-65B6-4FA108DB4DCE}"/>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E80F2B08-5E9F-C537-B429-BE02C7805826}"/>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2A5B6973-C56A-6A69-70AD-99032B1C5A3E}"/>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dirty="0"/>
                    </a:p>
                  </p:txBody>
                </p:sp>
                <p:sp>
                  <p:nvSpPr>
                    <p:cNvPr id="58" name="Forme libre : forme 57">
                      <a:extLst>
                        <a:ext uri="{FF2B5EF4-FFF2-40B4-BE49-F238E27FC236}">
                          <a16:creationId xmlns:a16="http://schemas.microsoft.com/office/drawing/2014/main" id="{443CB1AB-3D27-1911-CCD6-416BA6586B17}"/>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dirty="0"/>
                    </a:p>
                  </p:txBody>
                </p:sp>
              </p:grpSp>
              <p:grpSp>
                <p:nvGrpSpPr>
                  <p:cNvPr id="49" name="Graphique 2">
                    <a:extLst>
                      <a:ext uri="{FF2B5EF4-FFF2-40B4-BE49-F238E27FC236}">
                        <a16:creationId xmlns:a16="http://schemas.microsoft.com/office/drawing/2014/main" id="{632FF85D-9844-D9B8-DB7A-078B1A0A5C7F}"/>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2B4C8D26-1884-1167-6A9F-93760E996234}"/>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69DB3F3F-592C-B76E-284F-C1CC74D65340}"/>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dirty="0"/>
                    </a:p>
                  </p:txBody>
                </p:sp>
              </p:grpSp>
            </p:grpSp>
            <p:grpSp>
              <p:nvGrpSpPr>
                <p:cNvPr id="40" name="Graphique 2">
                  <a:extLst>
                    <a:ext uri="{FF2B5EF4-FFF2-40B4-BE49-F238E27FC236}">
                      <a16:creationId xmlns:a16="http://schemas.microsoft.com/office/drawing/2014/main" id="{0FDC48A8-A24D-12C8-46FA-90BB9DE075B6}"/>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DCB3CBB7-B467-A34A-A80C-0B7936FD4C45}"/>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06159398-46C6-1944-AF9C-6D09378D5EFD}"/>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dirty="0"/>
                    </a:p>
                  </p:txBody>
                </p:sp>
                <p:sp>
                  <p:nvSpPr>
                    <p:cNvPr id="46" name="Forme libre : forme 45">
                      <a:extLst>
                        <a:ext uri="{FF2B5EF4-FFF2-40B4-BE49-F238E27FC236}">
                          <a16:creationId xmlns:a16="http://schemas.microsoft.com/office/drawing/2014/main" id="{90348C38-A367-26D3-F831-3EA31C94C9E3}"/>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dirty="0"/>
                    </a:p>
                  </p:txBody>
                </p:sp>
                <p:sp>
                  <p:nvSpPr>
                    <p:cNvPr id="47" name="Forme libre : forme 46">
                      <a:extLst>
                        <a:ext uri="{FF2B5EF4-FFF2-40B4-BE49-F238E27FC236}">
                          <a16:creationId xmlns:a16="http://schemas.microsoft.com/office/drawing/2014/main" id="{F702FFDB-3F3B-D9BD-5362-FF998FFC675E}"/>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dirty="0"/>
                    </a:p>
                  </p:txBody>
                </p:sp>
              </p:grpSp>
              <p:grpSp>
                <p:nvGrpSpPr>
                  <p:cNvPr id="42" name="Graphique 2">
                    <a:extLst>
                      <a:ext uri="{FF2B5EF4-FFF2-40B4-BE49-F238E27FC236}">
                        <a16:creationId xmlns:a16="http://schemas.microsoft.com/office/drawing/2014/main" id="{20DBEAB5-0841-8D5B-FD8F-8DF00422E349}"/>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06AFA31D-309E-B80A-0D1B-1BC038823E37}"/>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dirty="0"/>
                    </a:p>
                  </p:txBody>
                </p:sp>
                <p:sp>
                  <p:nvSpPr>
                    <p:cNvPr id="44" name="Forme libre : forme 43">
                      <a:extLst>
                        <a:ext uri="{FF2B5EF4-FFF2-40B4-BE49-F238E27FC236}">
                          <a16:creationId xmlns:a16="http://schemas.microsoft.com/office/drawing/2014/main" id="{20D9A8E7-6036-F717-F1D1-B4976D3E0EF6}"/>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dirty="0"/>
                    </a:p>
                  </p:txBody>
                </p:sp>
              </p:grpSp>
            </p:grpSp>
          </p:grpSp>
          <p:grpSp>
            <p:nvGrpSpPr>
              <p:cNvPr id="13" name="Graphique 2">
                <a:extLst>
                  <a:ext uri="{FF2B5EF4-FFF2-40B4-BE49-F238E27FC236}">
                    <a16:creationId xmlns:a16="http://schemas.microsoft.com/office/drawing/2014/main" id="{A7FFAF63-4E67-5BCD-4895-424B6FE253EB}"/>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3285CEC8-2F4C-EFB0-E8F6-01B78F4CDD9F}"/>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1C651CF4-75F0-513A-A1C7-6CD88505A674}"/>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B357FDEA-23AA-95DF-45F9-DBFB5B2C337E}"/>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dirty="0"/>
                  </a:p>
                </p:txBody>
              </p:sp>
            </p:grpSp>
            <p:grpSp>
              <p:nvGrpSpPr>
                <p:cNvPr id="34" name="Graphique 2">
                  <a:extLst>
                    <a:ext uri="{FF2B5EF4-FFF2-40B4-BE49-F238E27FC236}">
                      <a16:creationId xmlns:a16="http://schemas.microsoft.com/office/drawing/2014/main" id="{6AE398AC-A245-B085-4F8A-80EC6721DBF8}"/>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981154D2-439F-0664-7528-533AE0179B10}"/>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dirty="0"/>
                  </a:p>
                </p:txBody>
              </p:sp>
              <p:sp>
                <p:nvSpPr>
                  <p:cNvPr id="36" name="Forme libre : forme 35">
                    <a:extLst>
                      <a:ext uri="{FF2B5EF4-FFF2-40B4-BE49-F238E27FC236}">
                        <a16:creationId xmlns:a16="http://schemas.microsoft.com/office/drawing/2014/main" id="{5061E424-5143-A183-2009-615D8788F4EA}"/>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dirty="0"/>
                  </a:p>
                </p:txBody>
              </p:sp>
            </p:grpSp>
          </p:grpSp>
          <p:sp>
            <p:nvSpPr>
              <p:cNvPr id="14" name="Forme libre : forme 13">
                <a:extLst>
                  <a:ext uri="{FF2B5EF4-FFF2-40B4-BE49-F238E27FC236}">
                    <a16:creationId xmlns:a16="http://schemas.microsoft.com/office/drawing/2014/main" id="{90E95A09-8414-0E2F-71A2-087D65F386C7}"/>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F6B978B9-57B7-1E2B-46D1-B00634208880}"/>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dirty="0"/>
              </a:p>
            </p:txBody>
          </p:sp>
          <p:sp>
            <p:nvSpPr>
              <p:cNvPr id="16" name="Forme libre : forme 15">
                <a:extLst>
                  <a:ext uri="{FF2B5EF4-FFF2-40B4-BE49-F238E27FC236}">
                    <a16:creationId xmlns:a16="http://schemas.microsoft.com/office/drawing/2014/main" id="{B216515E-5451-02A6-8291-6F8257DFCA44}"/>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dirty="0"/>
              </a:p>
            </p:txBody>
          </p:sp>
          <p:sp>
            <p:nvSpPr>
              <p:cNvPr id="17" name="Forme libre : forme 16">
                <a:extLst>
                  <a:ext uri="{FF2B5EF4-FFF2-40B4-BE49-F238E27FC236}">
                    <a16:creationId xmlns:a16="http://schemas.microsoft.com/office/drawing/2014/main" id="{FF5C498F-B845-53D8-B4EC-73378087E92F}"/>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dirty="0"/>
              </a:p>
            </p:txBody>
          </p:sp>
          <p:sp>
            <p:nvSpPr>
              <p:cNvPr id="18" name="Forme libre : forme 17">
                <a:extLst>
                  <a:ext uri="{FF2B5EF4-FFF2-40B4-BE49-F238E27FC236}">
                    <a16:creationId xmlns:a16="http://schemas.microsoft.com/office/drawing/2014/main" id="{45D90351-35D4-2E13-A3A7-640D7164B987}"/>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dirty="0"/>
              </a:p>
            </p:txBody>
          </p:sp>
          <p:grpSp>
            <p:nvGrpSpPr>
              <p:cNvPr id="19" name="Graphique 2">
                <a:extLst>
                  <a:ext uri="{FF2B5EF4-FFF2-40B4-BE49-F238E27FC236}">
                    <a16:creationId xmlns:a16="http://schemas.microsoft.com/office/drawing/2014/main" id="{B999707F-C9D9-7061-A600-426DD4DB5938}"/>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F936A626-E273-F5F2-F8EC-2AFB843B00E8}"/>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30" name="Forme libre : forme 29">
                  <a:extLst>
                    <a:ext uri="{FF2B5EF4-FFF2-40B4-BE49-F238E27FC236}">
                      <a16:creationId xmlns:a16="http://schemas.microsoft.com/office/drawing/2014/main" id="{6E581E5B-8AF6-B9E7-C572-75C95FB358A5}"/>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dirty="0"/>
                </a:p>
              </p:txBody>
            </p:sp>
            <p:sp>
              <p:nvSpPr>
                <p:cNvPr id="31" name="Forme libre : forme 30">
                  <a:extLst>
                    <a:ext uri="{FF2B5EF4-FFF2-40B4-BE49-F238E27FC236}">
                      <a16:creationId xmlns:a16="http://schemas.microsoft.com/office/drawing/2014/main" id="{1F992EE3-A994-E0B1-1538-AE17075F951B}"/>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dirty="0"/>
                </a:p>
              </p:txBody>
            </p:sp>
            <p:sp>
              <p:nvSpPr>
                <p:cNvPr id="32" name="Forme libre : forme 31">
                  <a:extLst>
                    <a:ext uri="{FF2B5EF4-FFF2-40B4-BE49-F238E27FC236}">
                      <a16:creationId xmlns:a16="http://schemas.microsoft.com/office/drawing/2014/main" id="{4AB27AB9-55A6-35A9-63B9-86FE16268C5E}"/>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dirty="0"/>
                </a:p>
              </p:txBody>
            </p:sp>
          </p:grpSp>
          <p:grpSp>
            <p:nvGrpSpPr>
              <p:cNvPr id="20" name="Graphique 2">
                <a:extLst>
                  <a:ext uri="{FF2B5EF4-FFF2-40B4-BE49-F238E27FC236}">
                    <a16:creationId xmlns:a16="http://schemas.microsoft.com/office/drawing/2014/main" id="{D2A7FB87-2FBE-76D6-6294-155B4C848720}"/>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A54B5AA1-3AE5-77A3-2F6F-B1AA7C163E06}"/>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22" name="Forme libre : forme 21">
                  <a:extLst>
                    <a:ext uri="{FF2B5EF4-FFF2-40B4-BE49-F238E27FC236}">
                      <a16:creationId xmlns:a16="http://schemas.microsoft.com/office/drawing/2014/main" id="{211AC0A7-419E-FD13-9198-85C4DCF69A8A}"/>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23" name="Forme libre : forme 22">
                  <a:extLst>
                    <a:ext uri="{FF2B5EF4-FFF2-40B4-BE49-F238E27FC236}">
                      <a16:creationId xmlns:a16="http://schemas.microsoft.com/office/drawing/2014/main" id="{1579B69B-B0F6-BA83-5778-F348F168793B}"/>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24" name="Forme libre : forme 23">
                  <a:extLst>
                    <a:ext uri="{FF2B5EF4-FFF2-40B4-BE49-F238E27FC236}">
                      <a16:creationId xmlns:a16="http://schemas.microsoft.com/office/drawing/2014/main" id="{82075F14-F924-D4DD-1B41-F0794E06EB4C}"/>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dirty="0"/>
                </a:p>
              </p:txBody>
            </p:sp>
            <p:sp>
              <p:nvSpPr>
                <p:cNvPr id="25" name="Forme libre : forme 24">
                  <a:extLst>
                    <a:ext uri="{FF2B5EF4-FFF2-40B4-BE49-F238E27FC236}">
                      <a16:creationId xmlns:a16="http://schemas.microsoft.com/office/drawing/2014/main" id="{86419BF6-8ECB-3F23-CFAB-98512BE971A9}"/>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26" name="Forme libre : forme 25">
                  <a:extLst>
                    <a:ext uri="{FF2B5EF4-FFF2-40B4-BE49-F238E27FC236}">
                      <a16:creationId xmlns:a16="http://schemas.microsoft.com/office/drawing/2014/main" id="{51AFCD3A-831B-060C-1F22-8027892D9969}"/>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dirty="0"/>
                </a:p>
              </p:txBody>
            </p:sp>
            <p:sp>
              <p:nvSpPr>
                <p:cNvPr id="27" name="Forme libre : forme 26">
                  <a:extLst>
                    <a:ext uri="{FF2B5EF4-FFF2-40B4-BE49-F238E27FC236}">
                      <a16:creationId xmlns:a16="http://schemas.microsoft.com/office/drawing/2014/main" id="{31BD2D7B-1760-3F42-DA17-BB4C471A3DD8}"/>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sp>
              <p:nvSpPr>
                <p:cNvPr id="28" name="Forme libre : forme 27">
                  <a:extLst>
                    <a:ext uri="{FF2B5EF4-FFF2-40B4-BE49-F238E27FC236}">
                      <a16:creationId xmlns:a16="http://schemas.microsoft.com/office/drawing/2014/main" id="{080F32CC-AA10-1829-E425-9D6105AC9FA5}"/>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dirty="0"/>
                </a:p>
              </p:txBody>
            </p:sp>
          </p:grpSp>
        </p:grpSp>
        <p:sp>
          <p:nvSpPr>
            <p:cNvPr id="10" name="ZoneTexte 9">
              <a:extLst>
                <a:ext uri="{FF2B5EF4-FFF2-40B4-BE49-F238E27FC236}">
                  <a16:creationId xmlns:a16="http://schemas.microsoft.com/office/drawing/2014/main" id="{53C85940-BAF6-0A01-D227-94818778E4C6}"/>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10</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B23A00F-FB7F-573F-ACEE-F577C07AD23A}"/>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دقـائق</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57" name="Groupe 56">
            <a:extLst>
              <a:ext uri="{FF2B5EF4-FFF2-40B4-BE49-F238E27FC236}">
                <a16:creationId xmlns:a16="http://schemas.microsoft.com/office/drawing/2014/main" id="{87110760-4BA1-70FF-ED83-1687A8826BB8}"/>
              </a:ext>
            </a:extLst>
          </p:cNvPr>
          <p:cNvGrpSpPr/>
          <p:nvPr/>
        </p:nvGrpSpPr>
        <p:grpSpPr>
          <a:xfrm>
            <a:off x="487749" y="1809265"/>
            <a:ext cx="8168503" cy="3002840"/>
            <a:chOff x="487749" y="1809265"/>
            <a:chExt cx="8168503" cy="3002840"/>
          </a:xfrm>
        </p:grpSpPr>
        <p:sp>
          <p:nvSpPr>
            <p:cNvPr id="59" name="ZoneTexte 58">
              <a:extLst>
                <a:ext uri="{FF2B5EF4-FFF2-40B4-BE49-F238E27FC236}">
                  <a16:creationId xmlns:a16="http://schemas.microsoft.com/office/drawing/2014/main" id="{759A3160-CDFA-23D4-C25E-40F6FEE9462D}"/>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نشاط اعتيادي1/2</a:t>
              </a:r>
            </a:p>
          </p:txBody>
        </p:sp>
        <p:sp>
          <p:nvSpPr>
            <p:cNvPr id="61" name="ZoneTexte 60">
              <a:extLst>
                <a:ext uri="{FF2B5EF4-FFF2-40B4-BE49-F238E27FC236}">
                  <a16:creationId xmlns:a16="http://schemas.microsoft.com/office/drawing/2014/main" id="{731BB7B7-7B55-7CCD-EAE3-0685F615DBFB}"/>
                </a:ext>
              </a:extLst>
            </p:cNvPr>
            <p:cNvSpPr txBox="1"/>
            <p:nvPr/>
          </p:nvSpPr>
          <p:spPr>
            <a:xfrm>
              <a:off x="487749" y="3172185"/>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 نشيد: «النشيد الوطني»</a:t>
              </a:r>
            </a:p>
          </p:txBody>
        </p:sp>
        <p:sp>
          <p:nvSpPr>
            <p:cNvPr id="62" name="ZoneTexte 61">
              <a:extLst>
                <a:ext uri="{FF2B5EF4-FFF2-40B4-BE49-F238E27FC236}">
                  <a16:creationId xmlns:a16="http://schemas.microsoft.com/office/drawing/2014/main" id="{41DA138A-5671-FA11-510C-3E59FC9C73FD}"/>
                </a:ext>
              </a:extLst>
            </p:cNvPr>
            <p:cNvSpPr txBox="1"/>
            <p:nvPr/>
          </p:nvSpPr>
          <p:spPr>
            <a:xfrm>
              <a:off x="487749" y="4042664"/>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إملاء على الألواح</a:t>
              </a:r>
            </a:p>
          </p:txBody>
        </p:sp>
      </p:grpSp>
    </p:spTree>
    <p:extLst>
      <p:ext uri="{BB962C8B-B14F-4D97-AF65-F5344CB8AC3E}">
        <p14:creationId xmlns:p14="http://schemas.microsoft.com/office/powerpoint/2010/main" val="3606369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905C9-75EC-90E7-C7F0-F360B89BB5C0}"/>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01DD6BB1-14A6-C150-1842-0842D23823E1}"/>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ECA5E2FA-740D-CC84-7F1C-5C3C621EF4B7}"/>
              </a:ext>
            </a:extLst>
          </p:cNvPr>
          <p:cNvGrpSpPr/>
          <p:nvPr/>
        </p:nvGrpSpPr>
        <p:grpSpPr>
          <a:xfrm>
            <a:off x="312516" y="282254"/>
            <a:ext cx="8518967" cy="6230679"/>
            <a:chOff x="312517" y="308344"/>
            <a:chExt cx="8518967" cy="6230679"/>
          </a:xfrm>
        </p:grpSpPr>
        <p:sp>
          <p:nvSpPr>
            <p:cNvPr id="3" name="Rectangle : coins arrondis 2">
              <a:extLst>
                <a:ext uri="{FF2B5EF4-FFF2-40B4-BE49-F238E27FC236}">
                  <a16:creationId xmlns:a16="http://schemas.microsoft.com/office/drawing/2014/main" id="{A005E11A-DBED-62A6-C9AA-4E411F33CC67}"/>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578AEE71-5D8A-BA24-040E-DCBDF25DF8DA}"/>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BD660C85-0DFE-0549-4C78-752D29C0E1D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200716" y="449094"/>
            <a:ext cx="344372" cy="328748"/>
          </a:xfrm>
          <a:prstGeom prst="rect">
            <a:avLst/>
          </a:prstGeom>
        </p:spPr>
      </p:pic>
      <p:sp>
        <p:nvSpPr>
          <p:cNvPr id="8" name="ZoneTexte 7">
            <a:extLst>
              <a:ext uri="{FF2B5EF4-FFF2-40B4-BE49-F238E27FC236}">
                <a16:creationId xmlns:a16="http://schemas.microsoft.com/office/drawing/2014/main" id="{36E30FBC-DBF1-5C4C-0B9A-F784F105B544}"/>
              </a:ext>
            </a:extLst>
          </p:cNvPr>
          <p:cNvSpPr txBox="1"/>
          <p:nvPr/>
        </p:nvSpPr>
        <p:spPr>
          <a:xfrm>
            <a:off x="422071" y="425609"/>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قفوا واعتدلوا، لنستمع لنشيدنا  الوطني.</a:t>
            </a:r>
          </a:p>
        </p:txBody>
      </p:sp>
      <p:pic>
        <p:nvPicPr>
          <p:cNvPr id="14" name="Lhymne national du Maroc النشيد الوطني المغربي ATARBAWI.COM (1)">
            <a:hlinkClick r:id="" action="ppaction://media"/>
            <a:extLst>
              <a:ext uri="{FF2B5EF4-FFF2-40B4-BE49-F238E27FC236}">
                <a16:creationId xmlns:a16="http://schemas.microsoft.com/office/drawing/2014/main" id="{99716CB3-1C3C-82FF-6A26-626C1F95123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98912" y="385186"/>
            <a:ext cx="718858" cy="650713"/>
          </a:xfrm>
          <a:prstGeom prst="rect">
            <a:avLst/>
          </a:prstGeom>
        </p:spPr>
      </p:pic>
      <p:pic>
        <p:nvPicPr>
          <p:cNvPr id="2" name="Picture 2" descr="Pin by Med Aziz on صباحيات | Blog posts, Blog, M'diq">
            <a:extLst>
              <a:ext uri="{FF2B5EF4-FFF2-40B4-BE49-F238E27FC236}">
                <a16:creationId xmlns:a16="http://schemas.microsoft.com/office/drawing/2014/main" id="{565164F7-D026-723F-CBA3-A7B995B78C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6087" y="1436224"/>
            <a:ext cx="3171825" cy="476250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8331DA80-C826-0EBE-7488-682C094C13FF}"/>
              </a:ext>
            </a:extLst>
          </p:cNvPr>
          <p:cNvPicPr>
            <a:picLocks noChangeAspect="1"/>
          </p:cNvPicPr>
          <p:nvPr/>
        </p:nvPicPr>
        <p:blipFill>
          <a:blip r:embed="rId8">
            <a:alphaModFix/>
          </a:blip>
          <a:stretch>
            <a:fillRect/>
          </a:stretch>
        </p:blipFill>
        <p:spPr>
          <a:xfrm>
            <a:off x="2986087" y="2130366"/>
            <a:ext cx="1058441" cy="1135390"/>
          </a:xfrm>
          <a:prstGeom prst="rect">
            <a:avLst/>
          </a:prstGeom>
        </p:spPr>
      </p:pic>
      <p:grpSp>
        <p:nvGrpSpPr>
          <p:cNvPr id="9" name="Groupe 8">
            <a:extLst>
              <a:ext uri="{FF2B5EF4-FFF2-40B4-BE49-F238E27FC236}">
                <a16:creationId xmlns:a16="http://schemas.microsoft.com/office/drawing/2014/main" id="{CE72F55C-2D0F-A884-978C-639319AA7407}"/>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0E0A9248-7324-C3C1-5635-7536B0EA59AD}"/>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F4A33FEE-6C5F-26F8-36F9-AE7BC4E0E18C}"/>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FCB5EB77-55C6-B29D-4244-9CE4A0777A5D}"/>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A1A8C71E-769D-EE20-0310-21FCD6CA89D5}"/>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5" name="Rectangle : coins arrondis 14">
              <a:extLst>
                <a:ext uri="{FF2B5EF4-FFF2-40B4-BE49-F238E27FC236}">
                  <a16:creationId xmlns:a16="http://schemas.microsoft.com/office/drawing/2014/main" id="{76D7B7CE-232D-09B0-6820-552C1AAE2A97}"/>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1004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28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74DB4-6840-674B-BC3D-C5A1E7EBFB4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D613668-9D0F-FCE4-2021-D053DDC0B1CE}"/>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0AE84C1C-3303-9A43-3A44-9A3274C4085B}"/>
              </a:ext>
            </a:extLst>
          </p:cNvPr>
          <p:cNvGrpSpPr/>
          <p:nvPr/>
        </p:nvGrpSpPr>
        <p:grpSpPr>
          <a:xfrm>
            <a:off x="282987" y="336375"/>
            <a:ext cx="8518967" cy="6230679"/>
            <a:chOff x="312517" y="308344"/>
            <a:chExt cx="8518967" cy="6230679"/>
          </a:xfrm>
        </p:grpSpPr>
        <p:sp>
          <p:nvSpPr>
            <p:cNvPr id="3" name="Rectangle : coins arrondis 2">
              <a:extLst>
                <a:ext uri="{FF2B5EF4-FFF2-40B4-BE49-F238E27FC236}">
                  <a16:creationId xmlns:a16="http://schemas.microsoft.com/office/drawing/2014/main" id="{52362BC7-1911-D37D-E2D6-195137DB4855}"/>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63D6124-4E19-AEC4-61E9-E310DC946850}"/>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9B6BCB84-B8DF-DC31-442E-E56EC86D7E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6EA4194C-32D6-4C88-6F53-621F41E82517}"/>
              </a:ext>
            </a:extLst>
          </p:cNvPr>
          <p:cNvSpPr txBox="1"/>
          <p:nvPr/>
        </p:nvSpPr>
        <p:spPr>
          <a:xfrm>
            <a:off x="422071" y="53461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ينشد؟</a:t>
            </a:r>
            <a:endPar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Image 15">
            <a:extLst>
              <a:ext uri="{FF2B5EF4-FFF2-40B4-BE49-F238E27FC236}">
                <a16:creationId xmlns:a16="http://schemas.microsoft.com/office/drawing/2014/main" id="{24749493-3E83-E196-1A22-EB5E24A42A3D}"/>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94949" y="291536"/>
            <a:ext cx="1262762" cy="842255"/>
          </a:xfrm>
          <a:prstGeom prst="rect">
            <a:avLst/>
          </a:prstGeom>
        </p:spPr>
      </p:pic>
      <p:grpSp>
        <p:nvGrpSpPr>
          <p:cNvPr id="10" name="Groupe 9">
            <a:extLst>
              <a:ext uri="{FF2B5EF4-FFF2-40B4-BE49-F238E27FC236}">
                <a16:creationId xmlns:a16="http://schemas.microsoft.com/office/drawing/2014/main" id="{B6FF6E7F-B8B3-0880-EAF9-081269EE5351}"/>
              </a:ext>
            </a:extLst>
          </p:cNvPr>
          <p:cNvGrpSpPr/>
          <p:nvPr/>
        </p:nvGrpSpPr>
        <p:grpSpPr>
          <a:xfrm>
            <a:off x="235602" y="-79029"/>
            <a:ext cx="8412136" cy="421719"/>
            <a:chOff x="312517" y="-96284"/>
            <a:chExt cx="8412136" cy="421719"/>
          </a:xfrm>
        </p:grpSpPr>
        <p:sp>
          <p:nvSpPr>
            <p:cNvPr id="11" name="Rectangle : coins arrondis 10">
              <a:extLst>
                <a:ext uri="{FF2B5EF4-FFF2-40B4-BE49-F238E27FC236}">
                  <a16:creationId xmlns:a16="http://schemas.microsoft.com/office/drawing/2014/main" id="{958134CC-9157-60F4-F22D-D9D57C8F7938}"/>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E6D33434-AA66-B083-0D75-5EEC9BE996EE}"/>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3" name="Rectangle : coins arrondis 12">
              <a:extLst>
                <a:ext uri="{FF2B5EF4-FFF2-40B4-BE49-F238E27FC236}">
                  <a16:creationId xmlns:a16="http://schemas.microsoft.com/office/drawing/2014/main" id="{6B79E3AE-B4C8-8D50-C493-1C2FD34B8D7C}"/>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4" name="Rectangle : coins arrondis 13">
              <a:extLst>
                <a:ext uri="{FF2B5EF4-FFF2-40B4-BE49-F238E27FC236}">
                  <a16:creationId xmlns:a16="http://schemas.microsoft.com/office/drawing/2014/main" id="{944A5C79-5F37-C7BC-2BD0-0107315AFDF6}"/>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7" name="Rectangle : coins arrondis 16">
              <a:extLst>
                <a:ext uri="{FF2B5EF4-FFF2-40B4-BE49-F238E27FC236}">
                  <a16:creationId xmlns:a16="http://schemas.microsoft.com/office/drawing/2014/main" id="{5EB98DA0-B49D-8A06-ABF1-B6A963003C60}"/>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8" name="Groupe 17">
            <a:extLst>
              <a:ext uri="{FF2B5EF4-FFF2-40B4-BE49-F238E27FC236}">
                <a16:creationId xmlns:a16="http://schemas.microsoft.com/office/drawing/2014/main" id="{525DDA4F-E5C2-499B-1602-141F6B4CB532}"/>
              </a:ext>
            </a:extLst>
          </p:cNvPr>
          <p:cNvGrpSpPr/>
          <p:nvPr/>
        </p:nvGrpSpPr>
        <p:grpSpPr>
          <a:xfrm>
            <a:off x="1026330" y="1716963"/>
            <a:ext cx="6905800" cy="1723893"/>
            <a:chOff x="1294916" y="2672819"/>
            <a:chExt cx="6905800" cy="1723893"/>
          </a:xfrm>
        </p:grpSpPr>
        <p:grpSp>
          <p:nvGrpSpPr>
            <p:cNvPr id="19" name="Groupe 18">
              <a:extLst>
                <a:ext uri="{FF2B5EF4-FFF2-40B4-BE49-F238E27FC236}">
                  <a16:creationId xmlns:a16="http://schemas.microsoft.com/office/drawing/2014/main" id="{48CC53C4-25C5-046A-2304-658303FB1B81}"/>
                </a:ext>
              </a:extLst>
            </p:cNvPr>
            <p:cNvGrpSpPr/>
            <p:nvPr/>
          </p:nvGrpSpPr>
          <p:grpSpPr>
            <a:xfrm>
              <a:off x="1294916" y="2827052"/>
              <a:ext cx="6905800" cy="1569660"/>
              <a:chOff x="1646548" y="2902509"/>
              <a:chExt cx="6554168" cy="1569660"/>
            </a:xfrm>
          </p:grpSpPr>
          <p:sp>
            <p:nvSpPr>
              <p:cNvPr id="24" name="Rectangle 3">
                <a:extLst>
                  <a:ext uri="{FF2B5EF4-FFF2-40B4-BE49-F238E27FC236}">
                    <a16:creationId xmlns:a16="http://schemas.microsoft.com/office/drawing/2014/main" id="{B3A57242-649A-C5BB-046E-9BB9066E40E7}"/>
                  </a:ext>
                </a:extLst>
              </p:cNvPr>
              <p:cNvSpPr>
                <a:spLocks noChangeArrowheads="1"/>
              </p:cNvSpPr>
              <p:nvPr/>
            </p:nvSpPr>
            <p:spPr bwMode="auto">
              <a:xfrm>
                <a:off x="4847683" y="2902509"/>
                <a:ext cx="335303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914400"/>
                <a:r>
                  <a:rPr lang="ar-SA" altLang="fr-FR" sz="4800" b="1" dirty="0">
                    <a:solidFill>
                      <a:schemeClr val="tx2"/>
                    </a:solidFill>
                    <a:latin typeface="Microsoft Uighur" panose="02000000000000000000" pitchFamily="2" charset="-78"/>
                    <a:cs typeface="Microsoft Uighur" panose="02000000000000000000" pitchFamily="2" charset="-78"/>
                  </a:rPr>
                  <a:t>مَنْبِتَ </a:t>
                </a:r>
                <a:r>
                  <a:rPr lang="ar-SA" altLang="fr-FR" sz="4800" b="1" dirty="0" err="1">
                    <a:solidFill>
                      <a:schemeClr val="bg1">
                        <a:lumMod val="75000"/>
                      </a:schemeClr>
                    </a:solidFill>
                    <a:latin typeface="Microsoft Uighur" panose="02000000000000000000" pitchFamily="2" charset="-78"/>
                    <a:cs typeface="Microsoft Uighur" panose="02000000000000000000" pitchFamily="2" charset="-78"/>
                  </a:rPr>
                  <a:t>ﭐ</a:t>
                </a:r>
                <a:r>
                  <a:rPr lang="ar-SA" altLang="fr-FR" sz="4800" b="1" dirty="0" err="1">
                    <a:solidFill>
                      <a:schemeClr val="tx2"/>
                    </a:solidFill>
                    <a:latin typeface="Microsoft Uighur" panose="02000000000000000000" pitchFamily="2" charset="-78"/>
                    <a:cs typeface="Microsoft Uighur" panose="02000000000000000000" pitchFamily="2" charset="-78"/>
                  </a:rPr>
                  <a:t>لْأَحْ</a:t>
                </a:r>
                <a:r>
                  <a:rPr lang="ar-MA" altLang="fr-FR" sz="4800" b="1" dirty="0">
                    <a:solidFill>
                      <a:schemeClr val="tx2"/>
                    </a:solidFill>
                    <a:latin typeface="Microsoft Uighur" panose="02000000000000000000" pitchFamily="2" charset="-78"/>
                    <a:cs typeface="Microsoft Uighur" panose="02000000000000000000" pitchFamily="2" charset="-78"/>
                  </a:rPr>
                  <a:t>ـــــــــــــــــــــــــ</a:t>
                </a:r>
                <a:r>
                  <a:rPr lang="ar-SA" altLang="fr-FR" sz="4800" b="1" dirty="0">
                    <a:solidFill>
                      <a:schemeClr val="tx2"/>
                    </a:solidFill>
                    <a:latin typeface="Microsoft Uighur" panose="02000000000000000000" pitchFamily="2" charset="-78"/>
                    <a:cs typeface="Microsoft Uighur" panose="02000000000000000000" pitchFamily="2" charset="-78"/>
                  </a:rPr>
                  <a:t>رارْ</a:t>
                </a:r>
                <a:endParaRPr lang="fr-FR" altLang="fr-FR" sz="4800" b="1" dirty="0">
                  <a:solidFill>
                    <a:srgbClr val="FF0000"/>
                  </a:solidFill>
                  <a:latin typeface="Microsoft Uighur" panose="02000000000000000000" pitchFamily="2" charset="-78"/>
                  <a:cs typeface="Microsoft Uighur" panose="02000000000000000000" pitchFamily="2"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lang="ar-SA" altLang="fr-FR" sz="4800" b="1" dirty="0">
                    <a:solidFill>
                      <a:schemeClr val="tx2"/>
                    </a:solidFill>
                    <a:latin typeface="Microsoft Uighur" panose="02000000000000000000" pitchFamily="2" charset="-78"/>
                    <a:cs typeface="Microsoft Uighur" panose="02000000000000000000" pitchFamily="2" charset="-78"/>
                  </a:rPr>
                  <a:t>مُنْتَدى</a:t>
                </a:r>
                <a:r>
                  <a:rPr kumimoji="0" lang="ar-SA" altLang="fr-FR" sz="4800" b="1" i="0" u="none" strike="noStrike" cap="none" normalizeH="0" baseline="0" dirty="0">
                    <a:ln>
                      <a:noFill/>
                    </a:ln>
                    <a:solidFill>
                      <a:schemeClr val="tx2"/>
                    </a:solidFill>
                    <a:effectLst/>
                    <a:latin typeface="Microsoft Uighur" panose="02000000000000000000" pitchFamily="2" charset="-78"/>
                    <a:cs typeface="Microsoft Uighur" panose="02000000000000000000" pitchFamily="2" charset="-78"/>
                  </a:rPr>
                  <a:t> </a:t>
                </a:r>
                <a:r>
                  <a:rPr lang="ar-SA" altLang="fr-FR" sz="4800" b="1" dirty="0">
                    <a:solidFill>
                      <a:schemeClr val="bg1">
                        <a:lumMod val="75000"/>
                      </a:schemeClr>
                    </a:solidFill>
                    <a:latin typeface="Microsoft Uighur" panose="02000000000000000000" pitchFamily="2" charset="-78"/>
                    <a:cs typeface="Microsoft Uighur" panose="02000000000000000000" pitchFamily="2" charset="-78"/>
                  </a:rPr>
                  <a:t>ﭐل</a:t>
                </a:r>
                <a:r>
                  <a:rPr lang="ar-SA" altLang="fr-FR" sz="4800" b="1" dirty="0">
                    <a:solidFill>
                      <a:schemeClr val="tx2"/>
                    </a:solidFill>
                    <a:latin typeface="Microsoft Uighur" panose="02000000000000000000" pitchFamily="2" charset="-78"/>
                    <a:cs typeface="Microsoft Uighur" panose="02000000000000000000" pitchFamily="2" charset="-78"/>
                  </a:rPr>
                  <a:t>سُّؤْدَدِ</a:t>
                </a:r>
                <a:r>
                  <a:rPr kumimoji="0" lang="ar-SA" altLang="fr-FR" sz="4800" b="1" i="0" u="none" strike="noStrike" cap="none" normalizeH="0" baseline="0" dirty="0">
                    <a:ln>
                      <a:noFill/>
                    </a:ln>
                    <a:solidFill>
                      <a:schemeClr val="tx2"/>
                    </a:solidFill>
                    <a:effectLst/>
                    <a:latin typeface="Microsoft Uighur" panose="02000000000000000000" pitchFamily="2" charset="-78"/>
                    <a:cs typeface="Microsoft Uighur" panose="02000000000000000000" pitchFamily="2" charset="-78"/>
                  </a:rPr>
                  <a:t> و</a:t>
                </a:r>
                <a:r>
                  <a:rPr kumimoji="0" lang="ar-MA" altLang="fr-FR" sz="4800" b="1" i="0" u="none" strike="noStrike" cap="none" normalizeH="0" baseline="0" dirty="0">
                    <a:ln>
                      <a:noFill/>
                    </a:ln>
                    <a:solidFill>
                      <a:schemeClr val="tx2"/>
                    </a:solidFill>
                    <a:effectLst/>
                    <a:latin typeface="Microsoft Uighur" panose="02000000000000000000" pitchFamily="2" charset="-78"/>
                    <a:cs typeface="Microsoft Uighur" panose="02000000000000000000" pitchFamily="2" charset="-78"/>
                  </a:rPr>
                  <a:t>َ</a:t>
                </a:r>
                <a:r>
                  <a:rPr lang="ar-SA" altLang="fr-FR" sz="4800" b="1" dirty="0">
                    <a:solidFill>
                      <a:schemeClr val="tx2"/>
                    </a:solidFill>
                    <a:latin typeface="Microsoft Uighur" panose="02000000000000000000" pitchFamily="2" charset="-78"/>
                    <a:cs typeface="Microsoft Uighur" panose="02000000000000000000" pitchFamily="2" charset="-78"/>
                  </a:rPr>
                  <a:t>حِماهْ</a:t>
                </a:r>
                <a:endParaRPr lang="fr-FR" altLang="fr-FR" sz="4800" b="1" dirty="0">
                  <a:solidFill>
                    <a:schemeClr val="tx2"/>
                  </a:solidFill>
                  <a:latin typeface="Microsoft Uighur" panose="02000000000000000000" pitchFamily="2" charset="-78"/>
                  <a:cs typeface="Microsoft Uighur" panose="02000000000000000000" pitchFamily="2" charset="-78"/>
                </a:endParaRPr>
              </a:p>
            </p:txBody>
          </p:sp>
          <p:sp>
            <p:nvSpPr>
              <p:cNvPr id="28" name="Rectangle 27">
                <a:extLst>
                  <a:ext uri="{FF2B5EF4-FFF2-40B4-BE49-F238E27FC236}">
                    <a16:creationId xmlns:a16="http://schemas.microsoft.com/office/drawing/2014/main" id="{E4804A50-D576-2339-29C4-CBA7079E002C}"/>
                  </a:ext>
                </a:extLst>
              </p:cNvPr>
              <p:cNvSpPr>
                <a:spLocks noChangeArrowheads="1"/>
              </p:cNvSpPr>
              <p:nvPr/>
            </p:nvSpPr>
            <p:spPr bwMode="auto">
              <a:xfrm>
                <a:off x="1646548" y="2902509"/>
                <a:ext cx="335303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ar-SA" altLang="fr-FR" sz="4800" b="1" dirty="0">
                    <a:solidFill>
                      <a:schemeClr val="tx2"/>
                    </a:solidFill>
                    <a:latin typeface="Microsoft Uighur" panose="02000000000000000000" pitchFamily="2" charset="-78"/>
                    <a:cs typeface="Microsoft Uighur" panose="02000000000000000000" pitchFamily="2" charset="-78"/>
                  </a:rPr>
                  <a:t>مَشْرِقَ </a:t>
                </a:r>
                <a:r>
                  <a:rPr lang="ar-SA" altLang="fr-FR" sz="4800" b="1" dirty="0" err="1">
                    <a:solidFill>
                      <a:schemeClr val="bg1">
                        <a:lumMod val="50000"/>
                      </a:schemeClr>
                    </a:solidFill>
                    <a:latin typeface="Microsoft Uighur" panose="02000000000000000000" pitchFamily="2" charset="-78"/>
                    <a:cs typeface="Microsoft Uighur" panose="02000000000000000000" pitchFamily="2" charset="-78"/>
                  </a:rPr>
                  <a:t>ﭐ</a:t>
                </a:r>
                <a:r>
                  <a:rPr lang="ar-SA" altLang="fr-FR" sz="4800" b="1" dirty="0" err="1">
                    <a:solidFill>
                      <a:schemeClr val="tx2"/>
                    </a:solidFill>
                    <a:latin typeface="Microsoft Uighur" panose="02000000000000000000" pitchFamily="2" charset="-78"/>
                    <a:cs typeface="Microsoft Uighur" panose="02000000000000000000" pitchFamily="2" charset="-78"/>
                  </a:rPr>
                  <a:t>لْأَنْ</a:t>
                </a:r>
                <a:r>
                  <a:rPr lang="ar-MA" altLang="fr-FR" sz="4800" b="1" dirty="0">
                    <a:solidFill>
                      <a:schemeClr val="tx2"/>
                    </a:solidFill>
                    <a:latin typeface="Microsoft Uighur" panose="02000000000000000000" pitchFamily="2" charset="-78"/>
                    <a:cs typeface="Microsoft Uighur" panose="02000000000000000000" pitchFamily="2" charset="-78"/>
                  </a:rPr>
                  <a:t>ــــــــــــــــــ</a:t>
                </a:r>
                <a:r>
                  <a:rPr lang="ar-SA" altLang="fr-FR" sz="4800" b="1" dirty="0">
                    <a:solidFill>
                      <a:schemeClr val="tx2"/>
                    </a:solidFill>
                    <a:latin typeface="Microsoft Uighur" panose="02000000000000000000" pitchFamily="2" charset="-78"/>
                    <a:cs typeface="Microsoft Uighur" panose="02000000000000000000" pitchFamily="2" charset="-78"/>
                  </a:rPr>
                  <a:t>وارْ</a:t>
                </a:r>
                <a:endParaRPr lang="ar-MA" altLang="fr-FR" sz="4800" b="1" dirty="0">
                  <a:solidFill>
                    <a:schemeClr val="tx2"/>
                  </a:solidFill>
                  <a:latin typeface="Microsoft Uighur" panose="02000000000000000000" pitchFamily="2" charset="-78"/>
                  <a:cs typeface="Microsoft Uighur" panose="02000000000000000000" pitchFamily="2" charset="-78"/>
                </a:endParaRPr>
              </a:p>
              <a:p>
                <a:pPr algn="ctr" defTabSz="914400"/>
                <a:r>
                  <a:rPr lang="ar-SA" altLang="fr-FR" sz="4800" b="1" dirty="0">
                    <a:solidFill>
                      <a:schemeClr val="tx2"/>
                    </a:solidFill>
                    <a:latin typeface="Microsoft Uighur" panose="02000000000000000000" pitchFamily="2" charset="-78"/>
                    <a:cs typeface="Microsoft Uighur" panose="02000000000000000000" pitchFamily="2" charset="-78"/>
                  </a:rPr>
                  <a:t>دُمْتَ مُنْتَداهْ وحِماهْ</a:t>
                </a:r>
                <a:endParaRPr lang="fr-FR" altLang="fr-FR" sz="4800" b="1" dirty="0">
                  <a:solidFill>
                    <a:schemeClr val="accent2">
                      <a:lumMod val="50000"/>
                    </a:schemeClr>
                  </a:solidFill>
                  <a:latin typeface="Microsoft Uighur" panose="02000000000000000000" pitchFamily="2" charset="-78"/>
                  <a:cs typeface="Microsoft Uighur" panose="02000000000000000000" pitchFamily="2" charset="-78"/>
                </a:endParaRPr>
              </a:p>
            </p:txBody>
          </p:sp>
        </p:grpSp>
        <p:sp>
          <p:nvSpPr>
            <p:cNvPr id="21" name="Forme libre : forme 20">
              <a:extLst>
                <a:ext uri="{FF2B5EF4-FFF2-40B4-BE49-F238E27FC236}">
                  <a16:creationId xmlns:a16="http://schemas.microsoft.com/office/drawing/2014/main" id="{3C4E9186-A42E-C581-C629-BC88B1C931A3}"/>
                </a:ext>
              </a:extLst>
            </p:cNvPr>
            <p:cNvSpPr/>
            <p:nvPr/>
          </p:nvSpPr>
          <p:spPr>
            <a:xfrm flipH="1">
              <a:off x="6797138" y="2672819"/>
              <a:ext cx="429354" cy="273216"/>
            </a:xfrm>
            <a:custGeom>
              <a:avLst/>
              <a:gdLst>
                <a:gd name="connsiteX0" fmla="*/ 10674 w 497102"/>
                <a:gd name="connsiteY0" fmla="*/ 748036 h 748035"/>
                <a:gd name="connsiteX1" fmla="*/ 1339 w 497102"/>
                <a:gd name="connsiteY1" fmla="*/ 696982 h 748035"/>
                <a:gd name="connsiteX2" fmla="*/ 64395 w 497102"/>
                <a:gd name="connsiteY2" fmla="*/ 222922 h 748035"/>
                <a:gd name="connsiteX3" fmla="*/ 130689 w 497102"/>
                <a:gd name="connsiteY3" fmla="*/ 82619 h 748035"/>
                <a:gd name="connsiteX4" fmla="*/ 258609 w 497102"/>
                <a:gd name="connsiteY4" fmla="*/ 418 h 748035"/>
                <a:gd name="connsiteX5" fmla="*/ 371957 w 497102"/>
                <a:gd name="connsiteY5" fmla="*/ 102526 h 748035"/>
                <a:gd name="connsiteX6" fmla="*/ 421868 w 497102"/>
                <a:gd name="connsiteY6" fmla="*/ 292264 h 748035"/>
                <a:gd name="connsiteX7" fmla="*/ 434917 w 497102"/>
                <a:gd name="connsiteY7" fmla="*/ 337984 h 748035"/>
                <a:gd name="connsiteX8" fmla="*/ 481780 w 497102"/>
                <a:gd name="connsiteY8" fmla="*/ 242258 h 748035"/>
                <a:gd name="connsiteX9" fmla="*/ 493972 w 497102"/>
                <a:gd name="connsiteY9" fmla="*/ 287407 h 748035"/>
                <a:gd name="connsiteX10" fmla="*/ 439108 w 497102"/>
                <a:gd name="connsiteY10" fmla="*/ 495433 h 748035"/>
                <a:gd name="connsiteX11" fmla="*/ 388912 w 497102"/>
                <a:gd name="connsiteY11" fmla="*/ 505529 h 748035"/>
                <a:gd name="connsiteX12" fmla="*/ 313283 w 497102"/>
                <a:gd name="connsiteY12" fmla="*/ 316458 h 748035"/>
                <a:gd name="connsiteX13" fmla="*/ 319093 w 497102"/>
                <a:gd name="connsiteY13" fmla="*/ 307028 h 748035"/>
                <a:gd name="connsiteX14" fmla="*/ 376148 w 497102"/>
                <a:gd name="connsiteY14" fmla="*/ 374846 h 748035"/>
                <a:gd name="connsiteX15" fmla="*/ 311473 w 497102"/>
                <a:gd name="connsiteY15" fmla="*/ 99097 h 748035"/>
                <a:gd name="connsiteX16" fmla="*/ 289089 w 497102"/>
                <a:gd name="connsiteY16" fmla="*/ 70332 h 748035"/>
                <a:gd name="connsiteX17" fmla="*/ 216318 w 497102"/>
                <a:gd name="connsiteY17" fmla="*/ 66141 h 748035"/>
                <a:gd name="connsiteX18" fmla="*/ 147072 w 497102"/>
                <a:gd name="connsiteY18" fmla="*/ 155866 h 748035"/>
                <a:gd name="connsiteX19" fmla="*/ 65633 w 497102"/>
                <a:gd name="connsiteY19" fmla="*/ 402754 h 748035"/>
                <a:gd name="connsiteX20" fmla="*/ 30771 w 497102"/>
                <a:gd name="connsiteY20" fmla="*/ 693553 h 748035"/>
                <a:gd name="connsiteX21" fmla="*/ 26295 w 497102"/>
                <a:gd name="connsiteY21" fmla="*/ 746417 h 748035"/>
                <a:gd name="connsiteX22" fmla="*/ 10674 w 497102"/>
                <a:gd name="connsiteY22" fmla="*/ 748036 h 74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7102" h="748035">
                  <a:moveTo>
                    <a:pt x="10674" y="748036"/>
                  </a:moveTo>
                  <a:cubicBezTo>
                    <a:pt x="7435" y="730986"/>
                    <a:pt x="2006" y="714127"/>
                    <a:pt x="1339" y="696982"/>
                  </a:cubicBezTo>
                  <a:cubicBezTo>
                    <a:pt x="-5138" y="535342"/>
                    <a:pt x="11245" y="376275"/>
                    <a:pt x="64395" y="222922"/>
                  </a:cubicBezTo>
                  <a:cubicBezTo>
                    <a:pt x="81254" y="174250"/>
                    <a:pt x="104590" y="127101"/>
                    <a:pt x="130689" y="82619"/>
                  </a:cubicBezTo>
                  <a:cubicBezTo>
                    <a:pt x="158502" y="35185"/>
                    <a:pt x="197649" y="-4535"/>
                    <a:pt x="258609" y="418"/>
                  </a:cubicBezTo>
                  <a:cubicBezTo>
                    <a:pt x="319855" y="5371"/>
                    <a:pt x="348525" y="52996"/>
                    <a:pt x="371957" y="102526"/>
                  </a:cubicBezTo>
                  <a:cubicBezTo>
                    <a:pt x="400246" y="162534"/>
                    <a:pt x="412724" y="227018"/>
                    <a:pt x="421868" y="292264"/>
                  </a:cubicBezTo>
                  <a:cubicBezTo>
                    <a:pt x="423963" y="306933"/>
                    <a:pt x="425964" y="321601"/>
                    <a:pt x="434917" y="337984"/>
                  </a:cubicBezTo>
                  <a:cubicBezTo>
                    <a:pt x="450157" y="306838"/>
                    <a:pt x="465397" y="275786"/>
                    <a:pt x="481780" y="242258"/>
                  </a:cubicBezTo>
                  <a:cubicBezTo>
                    <a:pt x="502640" y="257784"/>
                    <a:pt x="497211" y="274262"/>
                    <a:pt x="493972" y="287407"/>
                  </a:cubicBezTo>
                  <a:cubicBezTo>
                    <a:pt x="476732" y="357034"/>
                    <a:pt x="459015" y="426567"/>
                    <a:pt x="439108" y="495433"/>
                  </a:cubicBezTo>
                  <a:cubicBezTo>
                    <a:pt x="430345" y="525722"/>
                    <a:pt x="407104" y="530199"/>
                    <a:pt x="388912" y="505529"/>
                  </a:cubicBezTo>
                  <a:cubicBezTo>
                    <a:pt x="347478" y="449332"/>
                    <a:pt x="323856" y="385324"/>
                    <a:pt x="313283" y="316458"/>
                  </a:cubicBezTo>
                  <a:cubicBezTo>
                    <a:pt x="312902" y="314267"/>
                    <a:pt x="316236" y="311600"/>
                    <a:pt x="319093" y="307028"/>
                  </a:cubicBezTo>
                  <a:cubicBezTo>
                    <a:pt x="358527" y="309600"/>
                    <a:pt x="347192" y="355606"/>
                    <a:pt x="376148" y="374846"/>
                  </a:cubicBezTo>
                  <a:cubicBezTo>
                    <a:pt x="369290" y="276072"/>
                    <a:pt x="358336" y="183489"/>
                    <a:pt x="311473" y="99097"/>
                  </a:cubicBezTo>
                  <a:cubicBezTo>
                    <a:pt x="305663" y="88525"/>
                    <a:pt x="297757" y="78714"/>
                    <a:pt x="289089" y="70332"/>
                  </a:cubicBezTo>
                  <a:cubicBezTo>
                    <a:pt x="264896" y="46615"/>
                    <a:pt x="240512" y="42424"/>
                    <a:pt x="216318" y="66141"/>
                  </a:cubicBezTo>
                  <a:cubicBezTo>
                    <a:pt x="189553" y="92430"/>
                    <a:pt x="165264" y="123100"/>
                    <a:pt x="147072" y="155866"/>
                  </a:cubicBezTo>
                  <a:cubicBezTo>
                    <a:pt x="104400" y="232543"/>
                    <a:pt x="79349" y="316648"/>
                    <a:pt x="65633" y="402754"/>
                  </a:cubicBezTo>
                  <a:cubicBezTo>
                    <a:pt x="50298" y="499052"/>
                    <a:pt x="42011" y="596588"/>
                    <a:pt x="30771" y="693553"/>
                  </a:cubicBezTo>
                  <a:cubicBezTo>
                    <a:pt x="28771" y="711174"/>
                    <a:pt x="27723" y="728795"/>
                    <a:pt x="26295" y="746417"/>
                  </a:cubicBezTo>
                  <a:cubicBezTo>
                    <a:pt x="21056" y="746988"/>
                    <a:pt x="15817" y="747464"/>
                    <a:pt x="10674" y="748036"/>
                  </a:cubicBezTo>
                  <a:close/>
                </a:path>
              </a:pathLst>
            </a:custGeom>
            <a:solidFill>
              <a:srgbClr val="00B050"/>
            </a:solidFill>
            <a:ln w="9525"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3A1CD002-42F0-986E-A85C-0FF428052514}"/>
                </a:ext>
              </a:extLst>
            </p:cNvPr>
            <p:cNvSpPr/>
            <p:nvPr/>
          </p:nvSpPr>
          <p:spPr>
            <a:xfrm flipH="1">
              <a:off x="3331512" y="2711564"/>
              <a:ext cx="351631" cy="269138"/>
            </a:xfrm>
            <a:custGeom>
              <a:avLst/>
              <a:gdLst>
                <a:gd name="connsiteX0" fmla="*/ 10674 w 497102"/>
                <a:gd name="connsiteY0" fmla="*/ 748036 h 748035"/>
                <a:gd name="connsiteX1" fmla="*/ 1339 w 497102"/>
                <a:gd name="connsiteY1" fmla="*/ 696982 h 748035"/>
                <a:gd name="connsiteX2" fmla="*/ 64395 w 497102"/>
                <a:gd name="connsiteY2" fmla="*/ 222922 h 748035"/>
                <a:gd name="connsiteX3" fmla="*/ 130689 w 497102"/>
                <a:gd name="connsiteY3" fmla="*/ 82619 h 748035"/>
                <a:gd name="connsiteX4" fmla="*/ 258609 w 497102"/>
                <a:gd name="connsiteY4" fmla="*/ 418 h 748035"/>
                <a:gd name="connsiteX5" fmla="*/ 371957 w 497102"/>
                <a:gd name="connsiteY5" fmla="*/ 102526 h 748035"/>
                <a:gd name="connsiteX6" fmla="*/ 421868 w 497102"/>
                <a:gd name="connsiteY6" fmla="*/ 292264 h 748035"/>
                <a:gd name="connsiteX7" fmla="*/ 434917 w 497102"/>
                <a:gd name="connsiteY7" fmla="*/ 337984 h 748035"/>
                <a:gd name="connsiteX8" fmla="*/ 481780 w 497102"/>
                <a:gd name="connsiteY8" fmla="*/ 242258 h 748035"/>
                <a:gd name="connsiteX9" fmla="*/ 493972 w 497102"/>
                <a:gd name="connsiteY9" fmla="*/ 287407 h 748035"/>
                <a:gd name="connsiteX10" fmla="*/ 439108 w 497102"/>
                <a:gd name="connsiteY10" fmla="*/ 495433 h 748035"/>
                <a:gd name="connsiteX11" fmla="*/ 388912 w 497102"/>
                <a:gd name="connsiteY11" fmla="*/ 505529 h 748035"/>
                <a:gd name="connsiteX12" fmla="*/ 313283 w 497102"/>
                <a:gd name="connsiteY12" fmla="*/ 316458 h 748035"/>
                <a:gd name="connsiteX13" fmla="*/ 319093 w 497102"/>
                <a:gd name="connsiteY13" fmla="*/ 307028 h 748035"/>
                <a:gd name="connsiteX14" fmla="*/ 376148 w 497102"/>
                <a:gd name="connsiteY14" fmla="*/ 374846 h 748035"/>
                <a:gd name="connsiteX15" fmla="*/ 311473 w 497102"/>
                <a:gd name="connsiteY15" fmla="*/ 99097 h 748035"/>
                <a:gd name="connsiteX16" fmla="*/ 289089 w 497102"/>
                <a:gd name="connsiteY16" fmla="*/ 70332 h 748035"/>
                <a:gd name="connsiteX17" fmla="*/ 216318 w 497102"/>
                <a:gd name="connsiteY17" fmla="*/ 66141 h 748035"/>
                <a:gd name="connsiteX18" fmla="*/ 147072 w 497102"/>
                <a:gd name="connsiteY18" fmla="*/ 155866 h 748035"/>
                <a:gd name="connsiteX19" fmla="*/ 65633 w 497102"/>
                <a:gd name="connsiteY19" fmla="*/ 402754 h 748035"/>
                <a:gd name="connsiteX20" fmla="*/ 30771 w 497102"/>
                <a:gd name="connsiteY20" fmla="*/ 693553 h 748035"/>
                <a:gd name="connsiteX21" fmla="*/ 26295 w 497102"/>
                <a:gd name="connsiteY21" fmla="*/ 746417 h 748035"/>
                <a:gd name="connsiteX22" fmla="*/ 10674 w 497102"/>
                <a:gd name="connsiteY22" fmla="*/ 748036 h 74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7102" h="748035">
                  <a:moveTo>
                    <a:pt x="10674" y="748036"/>
                  </a:moveTo>
                  <a:cubicBezTo>
                    <a:pt x="7435" y="730986"/>
                    <a:pt x="2006" y="714127"/>
                    <a:pt x="1339" y="696982"/>
                  </a:cubicBezTo>
                  <a:cubicBezTo>
                    <a:pt x="-5138" y="535342"/>
                    <a:pt x="11245" y="376275"/>
                    <a:pt x="64395" y="222922"/>
                  </a:cubicBezTo>
                  <a:cubicBezTo>
                    <a:pt x="81254" y="174250"/>
                    <a:pt x="104590" y="127101"/>
                    <a:pt x="130689" y="82619"/>
                  </a:cubicBezTo>
                  <a:cubicBezTo>
                    <a:pt x="158502" y="35185"/>
                    <a:pt x="197649" y="-4535"/>
                    <a:pt x="258609" y="418"/>
                  </a:cubicBezTo>
                  <a:cubicBezTo>
                    <a:pt x="319855" y="5371"/>
                    <a:pt x="348525" y="52996"/>
                    <a:pt x="371957" y="102526"/>
                  </a:cubicBezTo>
                  <a:cubicBezTo>
                    <a:pt x="400246" y="162534"/>
                    <a:pt x="412724" y="227018"/>
                    <a:pt x="421868" y="292264"/>
                  </a:cubicBezTo>
                  <a:cubicBezTo>
                    <a:pt x="423963" y="306933"/>
                    <a:pt x="425964" y="321601"/>
                    <a:pt x="434917" y="337984"/>
                  </a:cubicBezTo>
                  <a:cubicBezTo>
                    <a:pt x="450157" y="306838"/>
                    <a:pt x="465397" y="275786"/>
                    <a:pt x="481780" y="242258"/>
                  </a:cubicBezTo>
                  <a:cubicBezTo>
                    <a:pt x="502640" y="257784"/>
                    <a:pt x="497211" y="274262"/>
                    <a:pt x="493972" y="287407"/>
                  </a:cubicBezTo>
                  <a:cubicBezTo>
                    <a:pt x="476732" y="357034"/>
                    <a:pt x="459015" y="426567"/>
                    <a:pt x="439108" y="495433"/>
                  </a:cubicBezTo>
                  <a:cubicBezTo>
                    <a:pt x="430345" y="525722"/>
                    <a:pt x="407104" y="530199"/>
                    <a:pt x="388912" y="505529"/>
                  </a:cubicBezTo>
                  <a:cubicBezTo>
                    <a:pt x="347478" y="449332"/>
                    <a:pt x="323856" y="385324"/>
                    <a:pt x="313283" y="316458"/>
                  </a:cubicBezTo>
                  <a:cubicBezTo>
                    <a:pt x="312902" y="314267"/>
                    <a:pt x="316236" y="311600"/>
                    <a:pt x="319093" y="307028"/>
                  </a:cubicBezTo>
                  <a:cubicBezTo>
                    <a:pt x="358527" y="309600"/>
                    <a:pt x="347192" y="355606"/>
                    <a:pt x="376148" y="374846"/>
                  </a:cubicBezTo>
                  <a:cubicBezTo>
                    <a:pt x="369290" y="276072"/>
                    <a:pt x="358336" y="183489"/>
                    <a:pt x="311473" y="99097"/>
                  </a:cubicBezTo>
                  <a:cubicBezTo>
                    <a:pt x="305663" y="88525"/>
                    <a:pt x="297757" y="78714"/>
                    <a:pt x="289089" y="70332"/>
                  </a:cubicBezTo>
                  <a:cubicBezTo>
                    <a:pt x="264896" y="46615"/>
                    <a:pt x="240512" y="42424"/>
                    <a:pt x="216318" y="66141"/>
                  </a:cubicBezTo>
                  <a:cubicBezTo>
                    <a:pt x="189553" y="92430"/>
                    <a:pt x="165264" y="123100"/>
                    <a:pt x="147072" y="155866"/>
                  </a:cubicBezTo>
                  <a:cubicBezTo>
                    <a:pt x="104400" y="232543"/>
                    <a:pt x="79349" y="316648"/>
                    <a:pt x="65633" y="402754"/>
                  </a:cubicBezTo>
                  <a:cubicBezTo>
                    <a:pt x="50298" y="499052"/>
                    <a:pt x="42011" y="596588"/>
                    <a:pt x="30771" y="693553"/>
                  </a:cubicBezTo>
                  <a:cubicBezTo>
                    <a:pt x="28771" y="711174"/>
                    <a:pt x="27723" y="728795"/>
                    <a:pt x="26295" y="746417"/>
                  </a:cubicBezTo>
                  <a:cubicBezTo>
                    <a:pt x="21056" y="746988"/>
                    <a:pt x="15817" y="747464"/>
                    <a:pt x="10674" y="748036"/>
                  </a:cubicBezTo>
                  <a:close/>
                </a:path>
              </a:pathLst>
            </a:custGeom>
            <a:solidFill>
              <a:srgbClr val="00B050"/>
            </a:solidFill>
            <a:ln w="9525"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047D31D2-0A65-335F-11C7-8554954CF4A2}"/>
                </a:ext>
              </a:extLst>
            </p:cNvPr>
            <p:cNvSpPr/>
            <p:nvPr/>
          </p:nvSpPr>
          <p:spPr>
            <a:xfrm flipH="1">
              <a:off x="6726476" y="3574762"/>
              <a:ext cx="429278" cy="251036"/>
            </a:xfrm>
            <a:custGeom>
              <a:avLst/>
              <a:gdLst>
                <a:gd name="connsiteX0" fmla="*/ 10674 w 497102"/>
                <a:gd name="connsiteY0" fmla="*/ 748036 h 748035"/>
                <a:gd name="connsiteX1" fmla="*/ 1339 w 497102"/>
                <a:gd name="connsiteY1" fmla="*/ 696982 h 748035"/>
                <a:gd name="connsiteX2" fmla="*/ 64395 w 497102"/>
                <a:gd name="connsiteY2" fmla="*/ 222922 h 748035"/>
                <a:gd name="connsiteX3" fmla="*/ 130689 w 497102"/>
                <a:gd name="connsiteY3" fmla="*/ 82619 h 748035"/>
                <a:gd name="connsiteX4" fmla="*/ 258609 w 497102"/>
                <a:gd name="connsiteY4" fmla="*/ 418 h 748035"/>
                <a:gd name="connsiteX5" fmla="*/ 371957 w 497102"/>
                <a:gd name="connsiteY5" fmla="*/ 102526 h 748035"/>
                <a:gd name="connsiteX6" fmla="*/ 421868 w 497102"/>
                <a:gd name="connsiteY6" fmla="*/ 292264 h 748035"/>
                <a:gd name="connsiteX7" fmla="*/ 434917 w 497102"/>
                <a:gd name="connsiteY7" fmla="*/ 337984 h 748035"/>
                <a:gd name="connsiteX8" fmla="*/ 481780 w 497102"/>
                <a:gd name="connsiteY8" fmla="*/ 242258 h 748035"/>
                <a:gd name="connsiteX9" fmla="*/ 493972 w 497102"/>
                <a:gd name="connsiteY9" fmla="*/ 287407 h 748035"/>
                <a:gd name="connsiteX10" fmla="*/ 439108 w 497102"/>
                <a:gd name="connsiteY10" fmla="*/ 495433 h 748035"/>
                <a:gd name="connsiteX11" fmla="*/ 388912 w 497102"/>
                <a:gd name="connsiteY11" fmla="*/ 505529 h 748035"/>
                <a:gd name="connsiteX12" fmla="*/ 313283 w 497102"/>
                <a:gd name="connsiteY12" fmla="*/ 316458 h 748035"/>
                <a:gd name="connsiteX13" fmla="*/ 319093 w 497102"/>
                <a:gd name="connsiteY13" fmla="*/ 307028 h 748035"/>
                <a:gd name="connsiteX14" fmla="*/ 376148 w 497102"/>
                <a:gd name="connsiteY14" fmla="*/ 374846 h 748035"/>
                <a:gd name="connsiteX15" fmla="*/ 311473 w 497102"/>
                <a:gd name="connsiteY15" fmla="*/ 99097 h 748035"/>
                <a:gd name="connsiteX16" fmla="*/ 289089 w 497102"/>
                <a:gd name="connsiteY16" fmla="*/ 70332 h 748035"/>
                <a:gd name="connsiteX17" fmla="*/ 216318 w 497102"/>
                <a:gd name="connsiteY17" fmla="*/ 66141 h 748035"/>
                <a:gd name="connsiteX18" fmla="*/ 147072 w 497102"/>
                <a:gd name="connsiteY18" fmla="*/ 155866 h 748035"/>
                <a:gd name="connsiteX19" fmla="*/ 65633 w 497102"/>
                <a:gd name="connsiteY19" fmla="*/ 402754 h 748035"/>
                <a:gd name="connsiteX20" fmla="*/ 30771 w 497102"/>
                <a:gd name="connsiteY20" fmla="*/ 693553 h 748035"/>
                <a:gd name="connsiteX21" fmla="*/ 26295 w 497102"/>
                <a:gd name="connsiteY21" fmla="*/ 746417 h 748035"/>
                <a:gd name="connsiteX22" fmla="*/ 10674 w 497102"/>
                <a:gd name="connsiteY22" fmla="*/ 748036 h 74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7102" h="748035">
                  <a:moveTo>
                    <a:pt x="10674" y="748036"/>
                  </a:moveTo>
                  <a:cubicBezTo>
                    <a:pt x="7435" y="730986"/>
                    <a:pt x="2006" y="714127"/>
                    <a:pt x="1339" y="696982"/>
                  </a:cubicBezTo>
                  <a:cubicBezTo>
                    <a:pt x="-5138" y="535342"/>
                    <a:pt x="11245" y="376275"/>
                    <a:pt x="64395" y="222922"/>
                  </a:cubicBezTo>
                  <a:cubicBezTo>
                    <a:pt x="81254" y="174250"/>
                    <a:pt x="104590" y="127101"/>
                    <a:pt x="130689" y="82619"/>
                  </a:cubicBezTo>
                  <a:cubicBezTo>
                    <a:pt x="158502" y="35185"/>
                    <a:pt x="197649" y="-4535"/>
                    <a:pt x="258609" y="418"/>
                  </a:cubicBezTo>
                  <a:cubicBezTo>
                    <a:pt x="319855" y="5371"/>
                    <a:pt x="348525" y="52996"/>
                    <a:pt x="371957" y="102526"/>
                  </a:cubicBezTo>
                  <a:cubicBezTo>
                    <a:pt x="400246" y="162534"/>
                    <a:pt x="412724" y="227018"/>
                    <a:pt x="421868" y="292264"/>
                  </a:cubicBezTo>
                  <a:cubicBezTo>
                    <a:pt x="423963" y="306933"/>
                    <a:pt x="425964" y="321601"/>
                    <a:pt x="434917" y="337984"/>
                  </a:cubicBezTo>
                  <a:cubicBezTo>
                    <a:pt x="450157" y="306838"/>
                    <a:pt x="465397" y="275786"/>
                    <a:pt x="481780" y="242258"/>
                  </a:cubicBezTo>
                  <a:cubicBezTo>
                    <a:pt x="502640" y="257784"/>
                    <a:pt x="497211" y="274262"/>
                    <a:pt x="493972" y="287407"/>
                  </a:cubicBezTo>
                  <a:cubicBezTo>
                    <a:pt x="476732" y="357034"/>
                    <a:pt x="459015" y="426567"/>
                    <a:pt x="439108" y="495433"/>
                  </a:cubicBezTo>
                  <a:cubicBezTo>
                    <a:pt x="430345" y="525722"/>
                    <a:pt x="407104" y="530199"/>
                    <a:pt x="388912" y="505529"/>
                  </a:cubicBezTo>
                  <a:cubicBezTo>
                    <a:pt x="347478" y="449332"/>
                    <a:pt x="323856" y="385324"/>
                    <a:pt x="313283" y="316458"/>
                  </a:cubicBezTo>
                  <a:cubicBezTo>
                    <a:pt x="312902" y="314267"/>
                    <a:pt x="316236" y="311600"/>
                    <a:pt x="319093" y="307028"/>
                  </a:cubicBezTo>
                  <a:cubicBezTo>
                    <a:pt x="358527" y="309600"/>
                    <a:pt x="347192" y="355606"/>
                    <a:pt x="376148" y="374846"/>
                  </a:cubicBezTo>
                  <a:cubicBezTo>
                    <a:pt x="369290" y="276072"/>
                    <a:pt x="358336" y="183489"/>
                    <a:pt x="311473" y="99097"/>
                  </a:cubicBezTo>
                  <a:cubicBezTo>
                    <a:pt x="305663" y="88525"/>
                    <a:pt x="297757" y="78714"/>
                    <a:pt x="289089" y="70332"/>
                  </a:cubicBezTo>
                  <a:cubicBezTo>
                    <a:pt x="264896" y="46615"/>
                    <a:pt x="240512" y="42424"/>
                    <a:pt x="216318" y="66141"/>
                  </a:cubicBezTo>
                  <a:cubicBezTo>
                    <a:pt x="189553" y="92430"/>
                    <a:pt x="165264" y="123100"/>
                    <a:pt x="147072" y="155866"/>
                  </a:cubicBezTo>
                  <a:cubicBezTo>
                    <a:pt x="104400" y="232543"/>
                    <a:pt x="79349" y="316648"/>
                    <a:pt x="65633" y="402754"/>
                  </a:cubicBezTo>
                  <a:cubicBezTo>
                    <a:pt x="50298" y="499052"/>
                    <a:pt x="42011" y="596588"/>
                    <a:pt x="30771" y="693553"/>
                  </a:cubicBezTo>
                  <a:cubicBezTo>
                    <a:pt x="28771" y="711174"/>
                    <a:pt x="27723" y="728795"/>
                    <a:pt x="26295" y="746417"/>
                  </a:cubicBezTo>
                  <a:cubicBezTo>
                    <a:pt x="21056" y="746988"/>
                    <a:pt x="15817" y="747464"/>
                    <a:pt x="10674" y="748036"/>
                  </a:cubicBezTo>
                  <a:close/>
                </a:path>
              </a:pathLst>
            </a:custGeom>
            <a:solidFill>
              <a:srgbClr val="00B050"/>
            </a:solidFill>
            <a:ln w="9525" cap="flat">
              <a:noFill/>
              <a:prstDash val="solid"/>
              <a:miter/>
            </a:ln>
          </p:spPr>
          <p:txBody>
            <a:bodyPr rtlCol="0" anchor="ctr"/>
            <a:lstStyle/>
            <a:p>
              <a:endParaRPr lang="fr-FR"/>
            </a:p>
          </p:txBody>
        </p:sp>
      </p:grpSp>
      <p:grpSp>
        <p:nvGrpSpPr>
          <p:cNvPr id="29" name="Groupe 28">
            <a:extLst>
              <a:ext uri="{FF2B5EF4-FFF2-40B4-BE49-F238E27FC236}">
                <a16:creationId xmlns:a16="http://schemas.microsoft.com/office/drawing/2014/main" id="{3DB41A87-61BC-697D-E815-48AE5266EC54}"/>
              </a:ext>
            </a:extLst>
          </p:cNvPr>
          <p:cNvGrpSpPr/>
          <p:nvPr/>
        </p:nvGrpSpPr>
        <p:grpSpPr>
          <a:xfrm>
            <a:off x="718810" y="4048395"/>
            <a:ext cx="7360791" cy="1646605"/>
            <a:chOff x="921007" y="2881901"/>
            <a:chExt cx="7360791" cy="1646605"/>
          </a:xfrm>
        </p:grpSpPr>
        <p:sp>
          <p:nvSpPr>
            <p:cNvPr id="30" name="Rectangle 3">
              <a:extLst>
                <a:ext uri="{FF2B5EF4-FFF2-40B4-BE49-F238E27FC236}">
                  <a16:creationId xmlns:a16="http://schemas.microsoft.com/office/drawing/2014/main" id="{46C07EA4-42F9-C622-5348-706A6AB40852}"/>
                </a:ext>
              </a:extLst>
            </p:cNvPr>
            <p:cNvSpPr>
              <a:spLocks noChangeArrowheads="1"/>
            </p:cNvSpPr>
            <p:nvPr/>
          </p:nvSpPr>
          <p:spPr bwMode="auto">
            <a:xfrm>
              <a:off x="4928765" y="2881901"/>
              <a:ext cx="3353033" cy="1646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914400"/>
              <a:r>
                <a:rPr lang="ar-MA" altLang="fr-FR" sz="4400" b="1" dirty="0">
                  <a:solidFill>
                    <a:schemeClr val="tx2"/>
                  </a:solidFill>
                  <a:latin typeface="Microsoft Uighur" panose="02000000000000000000" pitchFamily="2" charset="-78"/>
                  <a:cs typeface="Microsoft Uighur" panose="02000000000000000000" pitchFamily="2" charset="-78"/>
                </a:rPr>
                <a:t>عِــــــشْتَ في </a:t>
              </a:r>
              <a:r>
                <a:rPr lang="ar-SA" altLang="fr-FR" sz="4400" b="1" dirty="0">
                  <a:solidFill>
                    <a:schemeClr val="bg1">
                      <a:lumMod val="75000"/>
                    </a:schemeClr>
                  </a:solidFill>
                  <a:latin typeface="Microsoft Uighur" panose="02000000000000000000" pitchFamily="2" charset="-78"/>
                  <a:cs typeface="Microsoft Uighur" panose="02000000000000000000" pitchFamily="2" charset="-78"/>
                </a:rPr>
                <a:t>ﭐ</a:t>
              </a:r>
              <a:r>
                <a:rPr lang="ar-MA" altLang="fr-FR" sz="4400" b="1" dirty="0">
                  <a:solidFill>
                    <a:schemeClr val="tx2"/>
                  </a:solidFill>
                  <a:latin typeface="Microsoft Uighur" panose="02000000000000000000" pitchFamily="2" charset="-78"/>
                  <a:cs typeface="Microsoft Uighur" panose="02000000000000000000" pitchFamily="2" charset="-78"/>
                </a:rPr>
                <a:t>لْأَوْطـــــــانْ</a:t>
              </a:r>
              <a:endParaRPr lang="fr-FR" altLang="fr-FR" sz="4400" b="1" dirty="0">
                <a:solidFill>
                  <a:srgbClr val="FF0000"/>
                </a:solidFill>
                <a:latin typeface="Microsoft Uighur" panose="02000000000000000000" pitchFamily="2" charset="-78"/>
                <a:cs typeface="Microsoft Uighur" panose="02000000000000000000" pitchFamily="2" charset="-78"/>
              </a:endParaRPr>
            </a:p>
            <a:p>
              <a:pPr marR="0" indent="0" algn="ctr" defTabSz="914400">
                <a:lnSpc>
                  <a:spcPct val="100000"/>
                </a:lnSpc>
                <a:buClrTx/>
                <a:buSzTx/>
                <a:buFontTx/>
                <a:buNone/>
                <a:tabLst/>
              </a:pPr>
              <a:r>
                <a:rPr lang="ar-MA" altLang="fr-FR" sz="4400" b="1" dirty="0">
                  <a:solidFill>
                    <a:schemeClr val="tx2"/>
                  </a:solidFill>
                  <a:latin typeface="Microsoft Uighur" panose="02000000000000000000" pitchFamily="2" charset="-78"/>
                  <a:cs typeface="Microsoft Uighur" panose="02000000000000000000" pitchFamily="2" charset="-78"/>
                </a:rPr>
                <a:t>مِــــلْءَ كُــــــلِّ جَنــــــــــانْ</a:t>
              </a:r>
              <a:endParaRPr lang="fr-FR" altLang="fr-FR" sz="4400" b="1" dirty="0">
                <a:solidFill>
                  <a:schemeClr val="tx2"/>
                </a:solidFill>
                <a:latin typeface="Microsoft Uighur" panose="02000000000000000000" pitchFamily="2" charset="-78"/>
                <a:cs typeface="Microsoft Uighur" panose="02000000000000000000" pitchFamily="2" charset="-78"/>
              </a:endParaRPr>
            </a:p>
            <a:p>
              <a:pPr lvl="0" algn="ctr" defTabSz="914400"/>
              <a:r>
                <a:rPr kumimoji="0" lang="fr-FR" altLang="fr-FR" sz="1300" b="0" i="0" u="none" strike="noStrike" cap="none" normalizeH="0" baseline="0" dirty="0">
                  <a:ln>
                    <a:noFill/>
                  </a:ln>
                  <a:solidFill>
                    <a:srgbClr val="333333"/>
                  </a:solidFill>
                  <a:effectLst/>
                  <a:latin typeface="Roboto" panose="02000000000000000000" pitchFamily="2" charset="0"/>
                  <a:cs typeface="Arial" panose="020B060402020202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1" name="Rectangle 30">
              <a:extLst>
                <a:ext uri="{FF2B5EF4-FFF2-40B4-BE49-F238E27FC236}">
                  <a16:creationId xmlns:a16="http://schemas.microsoft.com/office/drawing/2014/main" id="{188BA771-69CF-EDFA-8A25-EDE258842649}"/>
                </a:ext>
              </a:extLst>
            </p:cNvPr>
            <p:cNvSpPr>
              <a:spLocks noChangeArrowheads="1"/>
            </p:cNvSpPr>
            <p:nvPr/>
          </p:nvSpPr>
          <p:spPr bwMode="auto">
            <a:xfrm>
              <a:off x="921007" y="2881901"/>
              <a:ext cx="335303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ar-MA" altLang="fr-FR" sz="4400" b="1" dirty="0">
                  <a:solidFill>
                    <a:schemeClr val="tx2"/>
                  </a:solidFill>
                  <a:latin typeface="Microsoft Uighur" panose="02000000000000000000" pitchFamily="2" charset="-78"/>
                  <a:cs typeface="Microsoft Uighur" panose="02000000000000000000" pitchFamily="2" charset="-78"/>
                </a:rPr>
                <a:t>لِلْعُــــــــلا عُنْــــــــــــوانْ</a:t>
              </a:r>
            </a:p>
            <a:p>
              <a:pPr algn="ctr" defTabSz="914400"/>
              <a:r>
                <a:rPr lang="ar-MA" altLang="fr-FR" sz="4400" b="1" dirty="0">
                  <a:solidFill>
                    <a:schemeClr val="tx2"/>
                  </a:solidFill>
                  <a:latin typeface="Microsoft Uighur" panose="02000000000000000000" pitchFamily="2" charset="-78"/>
                  <a:cs typeface="Microsoft Uighur" panose="02000000000000000000" pitchFamily="2" charset="-78"/>
                </a:rPr>
                <a:t>ذِكْرَ كُلِّ لِســـــــــــــــانْ </a:t>
              </a:r>
              <a:endParaRPr lang="fr-FR" altLang="fr-FR" sz="4400" b="1" dirty="0">
                <a:solidFill>
                  <a:schemeClr val="accent2">
                    <a:lumMod val="50000"/>
                  </a:schemeClr>
                </a:solidFill>
                <a:latin typeface="Microsoft Uighur" panose="02000000000000000000" pitchFamily="2" charset="-78"/>
                <a:cs typeface="Microsoft Uighur" panose="02000000000000000000" pitchFamily="2" charset="-78"/>
              </a:endParaRPr>
            </a:p>
          </p:txBody>
        </p:sp>
      </p:grpSp>
      <p:sp>
        <p:nvSpPr>
          <p:cNvPr id="32" name="Forme libre : forme 31">
            <a:extLst>
              <a:ext uri="{FF2B5EF4-FFF2-40B4-BE49-F238E27FC236}">
                <a16:creationId xmlns:a16="http://schemas.microsoft.com/office/drawing/2014/main" id="{7CA8555B-146E-2506-DF2F-C3A1D5998B28}"/>
              </a:ext>
            </a:extLst>
          </p:cNvPr>
          <p:cNvSpPr/>
          <p:nvPr/>
        </p:nvSpPr>
        <p:spPr>
          <a:xfrm flipH="1">
            <a:off x="6165668" y="3911787"/>
            <a:ext cx="429354" cy="273216"/>
          </a:xfrm>
          <a:custGeom>
            <a:avLst/>
            <a:gdLst>
              <a:gd name="connsiteX0" fmla="*/ 10674 w 497102"/>
              <a:gd name="connsiteY0" fmla="*/ 748036 h 748035"/>
              <a:gd name="connsiteX1" fmla="*/ 1339 w 497102"/>
              <a:gd name="connsiteY1" fmla="*/ 696982 h 748035"/>
              <a:gd name="connsiteX2" fmla="*/ 64395 w 497102"/>
              <a:gd name="connsiteY2" fmla="*/ 222922 h 748035"/>
              <a:gd name="connsiteX3" fmla="*/ 130689 w 497102"/>
              <a:gd name="connsiteY3" fmla="*/ 82619 h 748035"/>
              <a:gd name="connsiteX4" fmla="*/ 258609 w 497102"/>
              <a:gd name="connsiteY4" fmla="*/ 418 h 748035"/>
              <a:gd name="connsiteX5" fmla="*/ 371957 w 497102"/>
              <a:gd name="connsiteY5" fmla="*/ 102526 h 748035"/>
              <a:gd name="connsiteX6" fmla="*/ 421868 w 497102"/>
              <a:gd name="connsiteY6" fmla="*/ 292264 h 748035"/>
              <a:gd name="connsiteX7" fmla="*/ 434917 w 497102"/>
              <a:gd name="connsiteY7" fmla="*/ 337984 h 748035"/>
              <a:gd name="connsiteX8" fmla="*/ 481780 w 497102"/>
              <a:gd name="connsiteY8" fmla="*/ 242258 h 748035"/>
              <a:gd name="connsiteX9" fmla="*/ 493972 w 497102"/>
              <a:gd name="connsiteY9" fmla="*/ 287407 h 748035"/>
              <a:gd name="connsiteX10" fmla="*/ 439108 w 497102"/>
              <a:gd name="connsiteY10" fmla="*/ 495433 h 748035"/>
              <a:gd name="connsiteX11" fmla="*/ 388912 w 497102"/>
              <a:gd name="connsiteY11" fmla="*/ 505529 h 748035"/>
              <a:gd name="connsiteX12" fmla="*/ 313283 w 497102"/>
              <a:gd name="connsiteY12" fmla="*/ 316458 h 748035"/>
              <a:gd name="connsiteX13" fmla="*/ 319093 w 497102"/>
              <a:gd name="connsiteY13" fmla="*/ 307028 h 748035"/>
              <a:gd name="connsiteX14" fmla="*/ 376148 w 497102"/>
              <a:gd name="connsiteY14" fmla="*/ 374846 h 748035"/>
              <a:gd name="connsiteX15" fmla="*/ 311473 w 497102"/>
              <a:gd name="connsiteY15" fmla="*/ 99097 h 748035"/>
              <a:gd name="connsiteX16" fmla="*/ 289089 w 497102"/>
              <a:gd name="connsiteY16" fmla="*/ 70332 h 748035"/>
              <a:gd name="connsiteX17" fmla="*/ 216318 w 497102"/>
              <a:gd name="connsiteY17" fmla="*/ 66141 h 748035"/>
              <a:gd name="connsiteX18" fmla="*/ 147072 w 497102"/>
              <a:gd name="connsiteY18" fmla="*/ 155866 h 748035"/>
              <a:gd name="connsiteX19" fmla="*/ 65633 w 497102"/>
              <a:gd name="connsiteY19" fmla="*/ 402754 h 748035"/>
              <a:gd name="connsiteX20" fmla="*/ 30771 w 497102"/>
              <a:gd name="connsiteY20" fmla="*/ 693553 h 748035"/>
              <a:gd name="connsiteX21" fmla="*/ 26295 w 497102"/>
              <a:gd name="connsiteY21" fmla="*/ 746417 h 748035"/>
              <a:gd name="connsiteX22" fmla="*/ 10674 w 497102"/>
              <a:gd name="connsiteY22" fmla="*/ 748036 h 74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7102" h="748035">
                <a:moveTo>
                  <a:pt x="10674" y="748036"/>
                </a:moveTo>
                <a:cubicBezTo>
                  <a:pt x="7435" y="730986"/>
                  <a:pt x="2006" y="714127"/>
                  <a:pt x="1339" y="696982"/>
                </a:cubicBezTo>
                <a:cubicBezTo>
                  <a:pt x="-5138" y="535342"/>
                  <a:pt x="11245" y="376275"/>
                  <a:pt x="64395" y="222922"/>
                </a:cubicBezTo>
                <a:cubicBezTo>
                  <a:pt x="81254" y="174250"/>
                  <a:pt x="104590" y="127101"/>
                  <a:pt x="130689" y="82619"/>
                </a:cubicBezTo>
                <a:cubicBezTo>
                  <a:pt x="158502" y="35185"/>
                  <a:pt x="197649" y="-4535"/>
                  <a:pt x="258609" y="418"/>
                </a:cubicBezTo>
                <a:cubicBezTo>
                  <a:pt x="319855" y="5371"/>
                  <a:pt x="348525" y="52996"/>
                  <a:pt x="371957" y="102526"/>
                </a:cubicBezTo>
                <a:cubicBezTo>
                  <a:pt x="400246" y="162534"/>
                  <a:pt x="412724" y="227018"/>
                  <a:pt x="421868" y="292264"/>
                </a:cubicBezTo>
                <a:cubicBezTo>
                  <a:pt x="423963" y="306933"/>
                  <a:pt x="425964" y="321601"/>
                  <a:pt x="434917" y="337984"/>
                </a:cubicBezTo>
                <a:cubicBezTo>
                  <a:pt x="450157" y="306838"/>
                  <a:pt x="465397" y="275786"/>
                  <a:pt x="481780" y="242258"/>
                </a:cubicBezTo>
                <a:cubicBezTo>
                  <a:pt x="502640" y="257784"/>
                  <a:pt x="497211" y="274262"/>
                  <a:pt x="493972" y="287407"/>
                </a:cubicBezTo>
                <a:cubicBezTo>
                  <a:pt x="476732" y="357034"/>
                  <a:pt x="459015" y="426567"/>
                  <a:pt x="439108" y="495433"/>
                </a:cubicBezTo>
                <a:cubicBezTo>
                  <a:pt x="430345" y="525722"/>
                  <a:pt x="407104" y="530199"/>
                  <a:pt x="388912" y="505529"/>
                </a:cubicBezTo>
                <a:cubicBezTo>
                  <a:pt x="347478" y="449332"/>
                  <a:pt x="323856" y="385324"/>
                  <a:pt x="313283" y="316458"/>
                </a:cubicBezTo>
                <a:cubicBezTo>
                  <a:pt x="312902" y="314267"/>
                  <a:pt x="316236" y="311600"/>
                  <a:pt x="319093" y="307028"/>
                </a:cubicBezTo>
                <a:cubicBezTo>
                  <a:pt x="358527" y="309600"/>
                  <a:pt x="347192" y="355606"/>
                  <a:pt x="376148" y="374846"/>
                </a:cubicBezTo>
                <a:cubicBezTo>
                  <a:pt x="369290" y="276072"/>
                  <a:pt x="358336" y="183489"/>
                  <a:pt x="311473" y="99097"/>
                </a:cubicBezTo>
                <a:cubicBezTo>
                  <a:pt x="305663" y="88525"/>
                  <a:pt x="297757" y="78714"/>
                  <a:pt x="289089" y="70332"/>
                </a:cubicBezTo>
                <a:cubicBezTo>
                  <a:pt x="264896" y="46615"/>
                  <a:pt x="240512" y="42424"/>
                  <a:pt x="216318" y="66141"/>
                </a:cubicBezTo>
                <a:cubicBezTo>
                  <a:pt x="189553" y="92430"/>
                  <a:pt x="165264" y="123100"/>
                  <a:pt x="147072" y="155866"/>
                </a:cubicBezTo>
                <a:cubicBezTo>
                  <a:pt x="104400" y="232543"/>
                  <a:pt x="79349" y="316648"/>
                  <a:pt x="65633" y="402754"/>
                </a:cubicBezTo>
                <a:cubicBezTo>
                  <a:pt x="50298" y="499052"/>
                  <a:pt x="42011" y="596588"/>
                  <a:pt x="30771" y="693553"/>
                </a:cubicBezTo>
                <a:cubicBezTo>
                  <a:pt x="28771" y="711174"/>
                  <a:pt x="27723" y="728795"/>
                  <a:pt x="26295" y="746417"/>
                </a:cubicBezTo>
                <a:cubicBezTo>
                  <a:pt x="21056" y="746988"/>
                  <a:pt x="15817" y="747464"/>
                  <a:pt x="10674" y="748036"/>
                </a:cubicBezTo>
                <a:close/>
              </a:path>
            </a:pathLst>
          </a:custGeom>
          <a:solidFill>
            <a:srgbClr val="00B050"/>
          </a:solidFill>
          <a:ln w="9525" cap="flat">
            <a:noFill/>
            <a:prstDash val="solid"/>
            <a:miter/>
          </a:ln>
        </p:spPr>
        <p:txBody>
          <a:bodyPr rtlCol="0" anchor="ctr"/>
          <a:lstStyle/>
          <a:p>
            <a:endParaRPr lang="fr-FR"/>
          </a:p>
        </p:txBody>
      </p:sp>
    </p:spTree>
    <p:extLst>
      <p:ext uri="{BB962C8B-B14F-4D97-AF65-F5344CB8AC3E}">
        <p14:creationId xmlns:p14="http://schemas.microsoft.com/office/powerpoint/2010/main" val="510140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C474D-FF2D-C672-B6D5-9ADF8E71ED75}"/>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03277E5C-31CF-BB29-99C4-0BEC5AFE621A}"/>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165ACAA0-F929-A0D2-AF97-B706A127F176}"/>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87C03FF2-EA49-800B-010B-8F868F1736B6}"/>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1E0CA8CF-726E-F132-532D-1B5FCB752517}"/>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ACDF228A-81E4-A87D-D6A9-DDA1FD395C1B}"/>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322E1323-6FBA-812F-6CEF-F3DD530D4406}"/>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B70A28F9-A7BF-67AD-9C46-48D05FE0194F}"/>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sp>
        <p:nvSpPr>
          <p:cNvPr id="63" name="Ellipse 62">
            <a:extLst>
              <a:ext uri="{FF2B5EF4-FFF2-40B4-BE49-F238E27FC236}">
                <a16:creationId xmlns:a16="http://schemas.microsoft.com/office/drawing/2014/main" id="{B4938122-8529-380C-D499-48EB7DAAA4BA}"/>
              </a:ext>
            </a:extLst>
          </p:cNvPr>
          <p:cNvSpPr/>
          <p:nvPr/>
        </p:nvSpPr>
        <p:spPr>
          <a:xfrm>
            <a:off x="1797535" y="654535"/>
            <a:ext cx="5548930" cy="554893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CD1CF02D-7A88-13DC-1DC2-B8F622D47BDA}"/>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72E95A27-AF7F-26D4-72E7-F3F205B2B5A5}"/>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54144B7D-0E1C-372E-BDA9-F5F7CDA8958E}"/>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A30C7605-A386-73CF-6FB7-E6B38477B602}"/>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08DFA220-020E-8580-1C62-978A76E0AD32}"/>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7F9F9D87-2BBA-BF0F-B526-D212A36F4E9B}"/>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465B3041-2F1F-F26F-C4A5-A865BB68AD05}"/>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CC647A71-16D0-70EC-DE2C-C81CE16BE7C8}"/>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99AF8C8C-504D-E8F2-45C3-A24A4D2C23FA}"/>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CFDBF624-23BF-636D-749A-4198E2C05B5A}"/>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736AA73B-20B5-6557-3678-CF08F4F0BF63}"/>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84B851AF-3780-37A5-6079-C747945EB3F3}"/>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41932599-523C-3403-3B8D-7705559E6652}"/>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BBCDCB6C-8D36-1068-B121-FB398A85265D}"/>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1FA4D0EA-B92A-8A2A-F041-E3CFD25174C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D6125865-6B55-3231-8B40-C58583E14F46}"/>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392F4BF1-F45E-3C06-F278-1BA1B5399BC5}"/>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DE870BF8-E42E-1276-3C3B-825EC962871D}"/>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199F9FB6-B592-62F7-99B1-6C9BCD6D1E2E}"/>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AE385605-2538-7E56-2173-96EE1B3FCA73}"/>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804B3477-4413-E49B-354D-40F8B6515B59}"/>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6D8303EB-0739-9056-F977-85E9D955D1C3}"/>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54BDA324-236D-012E-3CDC-220D5FF21E76}"/>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FED36C60-26E8-26A9-9CDD-48A112C9FD1D}"/>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06BDB0A0-A6DA-F50C-C84A-78BD7764157C}"/>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0074FF99-15FF-1A8F-F792-BFF13C3B6EA0}"/>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DE8A25D1-AD02-2A82-FB1F-5ECF70716AA0}"/>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6A0CFB06-1604-C73E-8649-A139C0212D50}"/>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759D4FA4-0E6D-6465-359B-15136FC15929}"/>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99A39D8E-7434-1BD0-E980-2250A02AE45B}"/>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BA25F2C5-423A-2123-A1AD-F7A2288062E4}"/>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0D21CACF-58CD-DD98-154A-AB5F3FEBDEF1}"/>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B7047A64-C5BF-EE9B-99C8-66FF575E4A4E}"/>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EFBFDF3C-5280-AE31-3A90-4C839AF7D9EC}"/>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673A20D1-5BE2-A3A0-B3D7-873F01A7A397}"/>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FEE18129-B08C-2CA7-13D8-E71DAA2CF2CA}"/>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AA809BF9-E728-9675-9C96-5CCF6838C4D6}"/>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BFEE3989-82B0-0016-461D-35A7EB937B35}"/>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75E2B97C-1D7E-7DAF-F47A-653AC8EAD7C3}"/>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260D9F0C-C960-33F9-BE83-250613DB35B2}"/>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BB5400A1-6843-E545-E772-8AEE8D9A919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46C92A4E-23C0-7F82-1D73-FADA5014FF22}"/>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DE386DE1-CE27-C4B5-B23F-AB301D7AA5C8}"/>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F6044107-345B-98E9-0467-5DB1F64AF814}"/>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AAC87305-EED0-1C6A-8451-B74FAD50BFF7}"/>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AE3C5B97-E532-39DF-F9F9-46E47835184A}"/>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10</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FD04BA6-5444-CD05-7E18-5E5C43E3A7BF}"/>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دقـائق</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57" name="Groupe 56">
            <a:extLst>
              <a:ext uri="{FF2B5EF4-FFF2-40B4-BE49-F238E27FC236}">
                <a16:creationId xmlns:a16="http://schemas.microsoft.com/office/drawing/2014/main" id="{EB0AC715-1BE6-10DA-1EE8-C5BE36EA89C8}"/>
              </a:ext>
            </a:extLst>
          </p:cNvPr>
          <p:cNvGrpSpPr/>
          <p:nvPr/>
        </p:nvGrpSpPr>
        <p:grpSpPr>
          <a:xfrm>
            <a:off x="487749" y="1809265"/>
            <a:ext cx="8168503" cy="3064396"/>
            <a:chOff x="487749" y="1809265"/>
            <a:chExt cx="8168503" cy="3064396"/>
          </a:xfrm>
        </p:grpSpPr>
        <p:sp>
          <p:nvSpPr>
            <p:cNvPr id="59" name="ZoneTexte 58">
              <a:extLst>
                <a:ext uri="{FF2B5EF4-FFF2-40B4-BE49-F238E27FC236}">
                  <a16:creationId xmlns:a16="http://schemas.microsoft.com/office/drawing/2014/main" id="{2AAD0C89-DBF4-0BD3-962B-F41D88D8D932}"/>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نشاط اعتيادي2/2</a:t>
              </a:r>
            </a:p>
          </p:txBody>
        </p:sp>
        <p:sp>
          <p:nvSpPr>
            <p:cNvPr id="61" name="ZoneTexte 60">
              <a:extLst>
                <a:ext uri="{FF2B5EF4-FFF2-40B4-BE49-F238E27FC236}">
                  <a16:creationId xmlns:a16="http://schemas.microsoft.com/office/drawing/2014/main" id="{6EB7E594-6C90-D3BA-5999-C85ECE5F5D72}"/>
                </a:ext>
              </a:extLst>
            </p:cNvPr>
            <p:cNvSpPr txBox="1"/>
            <p:nvPr/>
          </p:nvSpPr>
          <p:spPr>
            <a:xfrm>
              <a:off x="487749" y="3172185"/>
              <a:ext cx="8168503" cy="707886"/>
            </a:xfrm>
            <a:prstGeom prst="rect">
              <a:avLst/>
            </a:prstGeom>
            <a:noFill/>
          </p:spPr>
          <p:txBody>
            <a:bodyPr wrap="square" rtlCol="0">
              <a:spAutoFit/>
            </a:bodyPr>
            <a:lstStyle/>
            <a:p>
              <a:pPr algn="ctr"/>
              <a:r>
                <a:rPr lang="ar-MA" sz="4000" b="1" dirty="0">
                  <a:solidFill>
                    <a:schemeClr val="bg1">
                      <a:lumMod val="65000"/>
                    </a:schemeClr>
                  </a:solidFill>
                  <a:latin typeface="Microsoft Uighur" panose="02000000000000000000" pitchFamily="2" charset="-78"/>
                  <a:cs typeface="Microsoft Uighur" panose="02000000000000000000" pitchFamily="2" charset="-78"/>
                </a:rPr>
                <a:t> نشيد: «النشيد الوطني»</a:t>
              </a:r>
            </a:p>
          </p:txBody>
        </p:sp>
        <p:sp>
          <p:nvSpPr>
            <p:cNvPr id="62" name="ZoneTexte 61">
              <a:extLst>
                <a:ext uri="{FF2B5EF4-FFF2-40B4-BE49-F238E27FC236}">
                  <a16:creationId xmlns:a16="http://schemas.microsoft.com/office/drawing/2014/main" id="{7434AA74-9B0B-5EEC-7BE7-BE363A84C6AB}"/>
                </a:ext>
              </a:extLst>
            </p:cNvPr>
            <p:cNvSpPr txBox="1"/>
            <p:nvPr/>
          </p:nvSpPr>
          <p:spPr>
            <a:xfrm>
              <a:off x="487749" y="4042664"/>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إملاء على الألواح</a:t>
              </a:r>
            </a:p>
          </p:txBody>
        </p:sp>
      </p:grpSp>
    </p:spTree>
    <p:extLst>
      <p:ext uri="{BB962C8B-B14F-4D97-AF65-F5344CB8AC3E}">
        <p14:creationId xmlns:p14="http://schemas.microsoft.com/office/powerpoint/2010/main" val="2394515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AF74B-9C8A-67D6-2DF3-70E7E63A9A9A}"/>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A5E7E8F0-2C8A-0E13-B19A-74D52DB9F897}"/>
              </a:ext>
            </a:extLst>
          </p:cNvPr>
          <p:cNvSpPr/>
          <p:nvPr/>
        </p:nvSpPr>
        <p:spPr>
          <a:xfrm>
            <a:off x="8197"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9B3C545A-9522-0884-9F25-FCC67F5145C5}"/>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DCF88165-D85E-ACCB-4390-B7ED16E14AE5}"/>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14FD07E-7887-C243-3C04-ED688304FBCF}"/>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E7BB82BC-A523-8BBB-B9F6-24A9FD6073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DD439301-F837-90EF-B2FD-561707C375FA}"/>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سأملي عليكم كلمات تتضمن الحروف : الضاد والظاء والطاء</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لتميزوا بينها.</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4" name="Image 3">
            <a:extLst>
              <a:ext uri="{FF2B5EF4-FFF2-40B4-BE49-F238E27FC236}">
                <a16:creationId xmlns:a16="http://schemas.microsoft.com/office/drawing/2014/main" id="{8F7CFEDA-4B1D-B486-29F9-E21ADDFB3B2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76950" y="330438"/>
            <a:ext cx="1095872" cy="740507"/>
          </a:xfrm>
          <a:prstGeom prst="rect">
            <a:avLst/>
          </a:prstGeom>
          <a:ln>
            <a:noFill/>
          </a:ln>
          <a:effectLst/>
        </p:spPr>
      </p:pic>
      <p:grpSp>
        <p:nvGrpSpPr>
          <p:cNvPr id="2" name="Groupe 1">
            <a:extLst>
              <a:ext uri="{FF2B5EF4-FFF2-40B4-BE49-F238E27FC236}">
                <a16:creationId xmlns:a16="http://schemas.microsoft.com/office/drawing/2014/main" id="{483259EC-D7FA-7C4B-1D5E-56DCBC25DDE2}"/>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AFA0776B-B3C8-444C-FA65-5FA24AD1F841}"/>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8EE06339-B963-CC76-CBAE-0B4E862E7DD6}"/>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65AC8C77-D41B-9DE3-7730-553227445CDC}"/>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2" name="Rectangle : coins arrondis 11">
              <a:extLst>
                <a:ext uri="{FF2B5EF4-FFF2-40B4-BE49-F238E27FC236}">
                  <a16:creationId xmlns:a16="http://schemas.microsoft.com/office/drawing/2014/main" id="{8DF72243-6604-E070-0EC7-8B853D6FFD3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3" name="Rectangle : coins arrondis 12">
              <a:extLst>
                <a:ext uri="{FF2B5EF4-FFF2-40B4-BE49-F238E27FC236}">
                  <a16:creationId xmlns:a16="http://schemas.microsoft.com/office/drawing/2014/main" id="{482CB800-4C0D-402C-44C2-3E0F66D1AC0A}"/>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
        <p:nvSpPr>
          <p:cNvPr id="14" name="ZoneTexte 13">
            <a:extLst>
              <a:ext uri="{FF2B5EF4-FFF2-40B4-BE49-F238E27FC236}">
                <a16:creationId xmlns:a16="http://schemas.microsoft.com/office/drawing/2014/main" id="{D201AA81-E16F-5DC1-C284-A68C3B335C9B}"/>
              </a:ext>
            </a:extLst>
          </p:cNvPr>
          <p:cNvSpPr txBox="1"/>
          <p:nvPr/>
        </p:nvSpPr>
        <p:spPr>
          <a:xfrm>
            <a:off x="152159" y="2248222"/>
            <a:ext cx="2968102" cy="2385268"/>
          </a:xfrm>
          <a:prstGeom prst="rect">
            <a:avLst/>
          </a:prstGeom>
          <a:noFill/>
        </p:spPr>
        <p:txBody>
          <a:bodyPr wrap="square" rtlCol="0">
            <a:spAutoFit/>
          </a:bodyPr>
          <a:lstStyle/>
          <a:p>
            <a:pPr algn="ctr" rtl="1"/>
            <a:r>
              <a:rPr lang="ar-MA" sz="14900" b="1" dirty="0">
                <a:solidFill>
                  <a:srgbClr val="106585"/>
                </a:solidFill>
                <a:latin typeface="Calibri" panose="020F0502020204030204" pitchFamily="34" charset="0"/>
                <a:ea typeface="Calibri" panose="020F0502020204030204" pitchFamily="34" charset="0"/>
                <a:cs typeface="Calibri" panose="020F0502020204030204" pitchFamily="34" charset="0"/>
              </a:rPr>
              <a:t>ط</a:t>
            </a:r>
            <a:endParaRPr lang="fr-FR" sz="149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CC76C196-4362-AE1A-FE3B-4FE9AB74A003}"/>
              </a:ext>
            </a:extLst>
          </p:cNvPr>
          <p:cNvSpPr txBox="1"/>
          <p:nvPr/>
        </p:nvSpPr>
        <p:spPr>
          <a:xfrm>
            <a:off x="3647594" y="2231049"/>
            <a:ext cx="2124856" cy="2385268"/>
          </a:xfrm>
          <a:prstGeom prst="rect">
            <a:avLst/>
          </a:prstGeom>
          <a:noFill/>
        </p:spPr>
        <p:txBody>
          <a:bodyPr wrap="square" rtlCol="0">
            <a:spAutoFit/>
          </a:bodyPr>
          <a:lstStyle/>
          <a:p>
            <a:pPr algn="ctr" rtl="1"/>
            <a:r>
              <a:rPr lang="ar-MA" sz="14900" b="1" dirty="0">
                <a:solidFill>
                  <a:srgbClr val="106585"/>
                </a:solidFill>
                <a:latin typeface="Calibri" panose="020F0502020204030204" pitchFamily="34" charset="0"/>
                <a:ea typeface="Calibri" panose="020F0502020204030204" pitchFamily="34" charset="0"/>
                <a:cs typeface="Calibri" panose="020F0502020204030204" pitchFamily="34" charset="0"/>
              </a:rPr>
              <a:t>ظ</a:t>
            </a:r>
            <a:endParaRPr lang="fr-FR" sz="149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DEC04B65-B9DF-400B-9AAC-010FF69CA729}"/>
              </a:ext>
            </a:extLst>
          </p:cNvPr>
          <p:cNvSpPr txBox="1"/>
          <p:nvPr/>
        </p:nvSpPr>
        <p:spPr>
          <a:xfrm>
            <a:off x="6023739" y="2231049"/>
            <a:ext cx="2968102" cy="2385268"/>
          </a:xfrm>
          <a:prstGeom prst="rect">
            <a:avLst/>
          </a:prstGeom>
          <a:noFill/>
        </p:spPr>
        <p:txBody>
          <a:bodyPr wrap="square" rtlCol="0">
            <a:spAutoFit/>
          </a:bodyPr>
          <a:lstStyle/>
          <a:p>
            <a:pPr algn="ctr" rtl="1"/>
            <a:r>
              <a:rPr lang="ar-MA" sz="14900" b="1" dirty="0">
                <a:solidFill>
                  <a:srgbClr val="106585"/>
                </a:solidFill>
                <a:latin typeface="Calibri" panose="020F0502020204030204" pitchFamily="34" charset="0"/>
                <a:ea typeface="Calibri" panose="020F0502020204030204" pitchFamily="34" charset="0"/>
                <a:cs typeface="Calibri" panose="020F0502020204030204" pitchFamily="34" charset="0"/>
              </a:rPr>
              <a:t>ض</a:t>
            </a:r>
            <a:endParaRPr lang="fr-FR" sz="149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3170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2CE3A8F2-D76C-E6A9-1FBA-2AF241960C19}"/>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8A8ADE4F-CEF0-EC36-6902-EA024E426F10}"/>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A24A6563-EF4C-CB81-1A7C-87783C3127A6}"/>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42DF05F-202C-6A2D-92B0-CB055C7F3336}"/>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7F54C7E6-C3C6-16E2-4B35-AEC3C44BC4F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7BD8EC3F-78EC-6C58-8369-CD11ED5ABEAF}"/>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سأقرأ الكلمات أولا.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Image 28">
            <a:extLst>
              <a:ext uri="{FF2B5EF4-FFF2-40B4-BE49-F238E27FC236}">
                <a16:creationId xmlns:a16="http://schemas.microsoft.com/office/drawing/2014/main" id="{062AE10C-F9F6-69FD-D36D-274D36698AC4}"/>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60110" y="285625"/>
            <a:ext cx="1262762" cy="842255"/>
          </a:xfrm>
          <a:prstGeom prst="rect">
            <a:avLst/>
          </a:prstGeom>
        </p:spPr>
      </p:pic>
      <p:sp>
        <p:nvSpPr>
          <p:cNvPr id="2" name="ZoneTexte 1">
            <a:extLst>
              <a:ext uri="{FF2B5EF4-FFF2-40B4-BE49-F238E27FC236}">
                <a16:creationId xmlns:a16="http://schemas.microsoft.com/office/drawing/2014/main" id="{046973DB-2D35-ABF9-E8DE-717AE58BD3BD}"/>
              </a:ext>
            </a:extLst>
          </p:cNvPr>
          <p:cNvSpPr txBox="1"/>
          <p:nvPr/>
        </p:nvSpPr>
        <p:spPr>
          <a:xfrm>
            <a:off x="5280119" y="1966800"/>
            <a:ext cx="2900751" cy="1323439"/>
          </a:xfrm>
          <a:prstGeom prst="rect">
            <a:avLst/>
          </a:prstGeom>
          <a:noFill/>
        </p:spPr>
        <p:txBody>
          <a:bodyPr wrap="square" rtlCol="0">
            <a:spAutoFit/>
          </a:bodyPr>
          <a:lstStyle/>
          <a:p>
            <a:pPr algn="ctr"/>
            <a:r>
              <a:rPr lang="ar-MA" sz="8000" b="1" dirty="0">
                <a:solidFill>
                  <a:schemeClr val="tx2"/>
                </a:solidFill>
                <a:latin typeface="Microsoft Uighur" panose="02000000000000000000" pitchFamily="2" charset="-78"/>
                <a:cs typeface="Microsoft Uighur" panose="02000000000000000000" pitchFamily="2" charset="-78"/>
              </a:rPr>
              <a:t>اِسْتَيْقَظَ</a:t>
            </a:r>
            <a:endParaRPr lang="fr-MA" sz="8000" b="1" dirty="0">
              <a:solidFill>
                <a:schemeClr val="tx2"/>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BB988563-E07F-D062-69C2-9D38AC10F512}"/>
              </a:ext>
            </a:extLst>
          </p:cNvPr>
          <p:cNvSpPr>
            <a:spLocks noChangeArrowheads="1"/>
          </p:cNvSpPr>
          <p:nvPr/>
        </p:nvSpPr>
        <p:spPr bwMode="auto">
          <a:xfrm>
            <a:off x="1146771" y="1856739"/>
            <a:ext cx="2268503"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ar-MA" altLang="fr-FR" sz="8000" b="1" dirty="0">
                <a:solidFill>
                  <a:schemeClr val="tx2"/>
                </a:solidFill>
                <a:latin typeface="Microsoft Uighur" panose="02000000000000000000" pitchFamily="2" charset="-78"/>
                <a:cs typeface="Microsoft Uighur" panose="02000000000000000000" pitchFamily="2" charset="-78"/>
              </a:rPr>
              <a:t>مَريضٌ</a:t>
            </a:r>
            <a:endParaRPr lang="fr-FR" altLang="fr-FR" sz="8800" b="1" dirty="0">
              <a:solidFill>
                <a:schemeClr val="tx2"/>
              </a:solidFill>
              <a:latin typeface="Microsoft Uighur" panose="02000000000000000000" pitchFamily="2" charset="-78"/>
              <a:cs typeface="Microsoft Uighur" panose="02000000000000000000" pitchFamily="2" charset="-78"/>
            </a:endParaRPr>
          </a:p>
          <a:p>
            <a:pPr lvl="0" algn="ctr" defTabSz="914400"/>
            <a:r>
              <a:rPr kumimoji="0" lang="fr-FR" altLang="fr-FR" sz="1300" b="0" i="0" u="none" strike="noStrike" cap="none" normalizeH="0" baseline="0" dirty="0">
                <a:ln>
                  <a:noFill/>
                </a:ln>
                <a:solidFill>
                  <a:srgbClr val="333333"/>
                </a:solidFill>
                <a:effectLst/>
                <a:latin typeface="Roboto" panose="02000000000000000000" pitchFamily="2" charset="0"/>
                <a:cs typeface="Arial" panose="020B060402020202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9" name="Rectangle 3">
            <a:extLst>
              <a:ext uri="{FF2B5EF4-FFF2-40B4-BE49-F238E27FC236}">
                <a16:creationId xmlns:a16="http://schemas.microsoft.com/office/drawing/2014/main" id="{99740FAE-944A-606A-461F-CD69CD9F1E65}"/>
              </a:ext>
            </a:extLst>
          </p:cNvPr>
          <p:cNvSpPr>
            <a:spLocks noChangeArrowheads="1"/>
          </p:cNvSpPr>
          <p:nvPr/>
        </p:nvSpPr>
        <p:spPr bwMode="auto">
          <a:xfrm>
            <a:off x="5190456" y="4029501"/>
            <a:ext cx="3010260" cy="1646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ar-MA" altLang="fr-FR" sz="8800" b="1" dirty="0">
                <a:solidFill>
                  <a:schemeClr val="tx2"/>
                </a:solidFill>
                <a:latin typeface="Microsoft Uighur" panose="02000000000000000000" pitchFamily="2" charset="-78"/>
                <a:cs typeface="Microsoft Uighur" panose="02000000000000000000" pitchFamily="2" charset="-78"/>
              </a:rPr>
              <a:t>نَظَّمَتْ</a:t>
            </a:r>
            <a:endParaRPr lang="fr-FR" altLang="fr-FR" sz="8800" b="1" dirty="0">
              <a:solidFill>
                <a:schemeClr val="tx2"/>
              </a:solidFill>
              <a:latin typeface="Microsoft Uighur" panose="02000000000000000000" pitchFamily="2" charset="-78"/>
              <a:cs typeface="Microsoft Uighur" panose="02000000000000000000" pitchFamily="2" charset="-78"/>
            </a:endParaRPr>
          </a:p>
          <a:p>
            <a:pPr lvl="0" algn="ctr" defTabSz="914400"/>
            <a:r>
              <a:rPr kumimoji="0" lang="fr-FR" altLang="fr-FR" sz="1300" b="0" i="0" u="none" strike="noStrike" cap="none" normalizeH="0" baseline="0" dirty="0">
                <a:ln>
                  <a:noFill/>
                </a:ln>
                <a:solidFill>
                  <a:srgbClr val="333333"/>
                </a:solidFill>
                <a:effectLst/>
                <a:latin typeface="Roboto" panose="02000000000000000000" pitchFamily="2" charset="0"/>
                <a:cs typeface="Arial" panose="020B060402020202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Rectangle 3">
            <a:extLst>
              <a:ext uri="{FF2B5EF4-FFF2-40B4-BE49-F238E27FC236}">
                <a16:creationId xmlns:a16="http://schemas.microsoft.com/office/drawing/2014/main" id="{AB700E24-750D-15B1-7BCA-00B6D208F631}"/>
              </a:ext>
            </a:extLst>
          </p:cNvPr>
          <p:cNvSpPr>
            <a:spLocks noChangeArrowheads="1"/>
          </p:cNvSpPr>
          <p:nvPr/>
        </p:nvSpPr>
        <p:spPr bwMode="auto">
          <a:xfrm>
            <a:off x="604505" y="4227993"/>
            <a:ext cx="335303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rtl="1"/>
            <a:r>
              <a:rPr lang="ar-MA" sz="8800" b="1" dirty="0">
                <a:solidFill>
                  <a:schemeClr val="tx2"/>
                </a:solidFill>
                <a:latin typeface="Microsoft Uighur" panose="02000000000000000000" pitchFamily="2" charset="-78"/>
                <a:cs typeface="Microsoft Uighur" panose="02000000000000000000" pitchFamily="2" charset="-78"/>
              </a:rPr>
              <a:t>نَشَاطٌ</a:t>
            </a:r>
            <a:endParaRPr lang="fr-FR" altLang="fr-FR" sz="8800" b="1" dirty="0">
              <a:solidFill>
                <a:schemeClr val="tx2"/>
              </a:solidFill>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AC2C53E5-ABEB-33F4-B34B-83C3CD98953F}"/>
              </a:ext>
            </a:extLst>
          </p:cNvPr>
          <p:cNvGrpSpPr/>
          <p:nvPr/>
        </p:nvGrpSpPr>
        <p:grpSpPr>
          <a:xfrm>
            <a:off x="235602" y="-79029"/>
            <a:ext cx="8412136" cy="421719"/>
            <a:chOff x="312517" y="-96284"/>
            <a:chExt cx="8412136" cy="421719"/>
          </a:xfrm>
        </p:grpSpPr>
        <p:sp>
          <p:nvSpPr>
            <p:cNvPr id="12" name="Rectangle : coins arrondis 11">
              <a:extLst>
                <a:ext uri="{FF2B5EF4-FFF2-40B4-BE49-F238E27FC236}">
                  <a16:creationId xmlns:a16="http://schemas.microsoft.com/office/drawing/2014/main" id="{797EBC49-6A0B-43AE-8E36-E3FAA12EC276}"/>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E97C7F60-34A0-A3A3-5D0A-04111DDD6ECC}"/>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4" name="Rectangle : coins arrondis 13">
              <a:extLst>
                <a:ext uri="{FF2B5EF4-FFF2-40B4-BE49-F238E27FC236}">
                  <a16:creationId xmlns:a16="http://schemas.microsoft.com/office/drawing/2014/main" id="{801BFBB0-B0F6-DDE2-542A-072A7BD58F08}"/>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8E310A1F-F8B8-88CE-F911-F1234D9586F4}"/>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6" name="Rectangle : coins arrondis 15">
              <a:extLst>
                <a:ext uri="{FF2B5EF4-FFF2-40B4-BE49-F238E27FC236}">
                  <a16:creationId xmlns:a16="http://schemas.microsoft.com/office/drawing/2014/main" id="{8EAAF84E-25D4-0D53-C6BE-34C9F0C91D45}"/>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661000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08061-3426-F6B3-2A80-9AA4B7DC5DC0}"/>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8C2E17C-26EA-5E16-213B-4CA461CE9EFA}"/>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1B2120C0-D0FF-2637-CEE9-5F88002817BF}"/>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6F97F3CA-0978-DBA0-3996-C699A01AE651}"/>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BF047FE-3B4B-1DE7-4938-49DA8AE5962C}"/>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3EE8C657-1040-BDFE-A845-218A0C7F015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454E5100-3290-BE52-C785-242E5B8EAEC5}"/>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ألواحكم. اكتبوا </a:t>
            </a:r>
            <a:r>
              <a:rPr kumimoji="0" lang="ar-MA" sz="200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استيقظ</a:t>
            </a:r>
          </a:p>
        </p:txBody>
      </p:sp>
      <p:pic>
        <p:nvPicPr>
          <p:cNvPr id="4" name="Image 6">
            <a:extLst>
              <a:ext uri="{FF2B5EF4-FFF2-40B4-BE49-F238E27FC236}">
                <a16:creationId xmlns:a16="http://schemas.microsoft.com/office/drawing/2014/main" id="{4A7CDCB4-47BB-1F17-04ED-0D2036325C5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946105" y="1983521"/>
            <a:ext cx="3509283" cy="2575925"/>
          </a:xfrm>
          <a:prstGeom prst="rect">
            <a:avLst/>
          </a:prstGeom>
          <a:ln>
            <a:noFill/>
          </a:ln>
          <a:effectLst/>
        </p:spPr>
      </p:pic>
      <p:pic>
        <p:nvPicPr>
          <p:cNvPr id="11" name="Image 10">
            <a:extLst>
              <a:ext uri="{FF2B5EF4-FFF2-40B4-BE49-F238E27FC236}">
                <a16:creationId xmlns:a16="http://schemas.microsoft.com/office/drawing/2014/main" id="{18E2FCDB-A4E8-606B-84DD-3BCD5DB0FF2C}"/>
              </a:ext>
            </a:extLst>
          </p:cNvPr>
          <p:cNvPicPr>
            <a:picLocks noChangeAspect="1"/>
          </p:cNvPicPr>
          <p:nvPr/>
        </p:nvPicPr>
        <p:blipFill>
          <a:blip r:embed="rId5"/>
          <a:stretch>
            <a:fillRect/>
          </a:stretch>
        </p:blipFill>
        <p:spPr>
          <a:xfrm>
            <a:off x="6251510" y="3040728"/>
            <a:ext cx="872284" cy="765909"/>
          </a:xfrm>
          <a:prstGeom prst="rect">
            <a:avLst/>
          </a:prstGeom>
        </p:spPr>
      </p:pic>
      <p:pic>
        <p:nvPicPr>
          <p:cNvPr id="15" name="Image 14">
            <a:extLst>
              <a:ext uri="{FF2B5EF4-FFF2-40B4-BE49-F238E27FC236}">
                <a16:creationId xmlns:a16="http://schemas.microsoft.com/office/drawing/2014/main" id="{CD998603-B757-F44F-22F3-3476740187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7821" y="3423682"/>
            <a:ext cx="498247" cy="550253"/>
          </a:xfrm>
          <a:prstGeom prst="rect">
            <a:avLst/>
          </a:prstGeom>
        </p:spPr>
      </p:pic>
      <p:grpSp>
        <p:nvGrpSpPr>
          <p:cNvPr id="2" name="Groupe 1">
            <a:extLst>
              <a:ext uri="{FF2B5EF4-FFF2-40B4-BE49-F238E27FC236}">
                <a16:creationId xmlns:a16="http://schemas.microsoft.com/office/drawing/2014/main" id="{ADF1D80B-BEFC-DE96-18D6-8BDBC50B854E}"/>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A12DAB33-E2F9-7F4A-4D31-7C6D054F93A9}"/>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B3F41FB1-2C5E-9243-DD7D-D3408D5F07CA}"/>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82D59E7F-A89D-CFAF-239D-ED833F4F32CD}"/>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00F7D02F-6381-9BCB-1CCF-8E4138FAC2A6}"/>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3CC0574B-43D5-CBD9-0BDA-4A37EAAF193B}"/>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474666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BCD99-D68F-62CB-7FC6-34D0B86E05D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6654221-2AA4-B8F6-F153-8DC43B2A85FD}"/>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1C4701AE-A9EC-C131-DB51-F9C658F50BA6}"/>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F7FFC313-BC38-3030-8F3E-C93199A0C65A}"/>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1CABD5B0-2DEE-FB51-A0F9-5B38B9529EE9}"/>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574D5FA-3CE7-053E-32A9-E1CF54505D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6BCCA95D-21D2-8BE0-3F70-595C249F36B0}"/>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p>
        </p:txBody>
      </p:sp>
      <p:pic>
        <p:nvPicPr>
          <p:cNvPr id="4" name="Image 6">
            <a:extLst>
              <a:ext uri="{FF2B5EF4-FFF2-40B4-BE49-F238E27FC236}">
                <a16:creationId xmlns:a16="http://schemas.microsoft.com/office/drawing/2014/main" id="{6C8936C9-D6E9-E992-E49E-072C9F4A037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51655" y="2103375"/>
            <a:ext cx="4440685" cy="3259604"/>
          </a:xfrm>
          <a:prstGeom prst="rect">
            <a:avLst/>
          </a:prstGeom>
          <a:ln>
            <a:noFill/>
          </a:ln>
          <a:effectLst/>
        </p:spPr>
      </p:pic>
      <p:sp>
        <p:nvSpPr>
          <p:cNvPr id="2" name="ZoneTexte 1">
            <a:extLst>
              <a:ext uri="{FF2B5EF4-FFF2-40B4-BE49-F238E27FC236}">
                <a16:creationId xmlns:a16="http://schemas.microsoft.com/office/drawing/2014/main" id="{8B0B12AD-2693-A276-9706-217FEC89FEC5}"/>
              </a:ext>
            </a:extLst>
          </p:cNvPr>
          <p:cNvSpPr txBox="1"/>
          <p:nvPr/>
        </p:nvSpPr>
        <p:spPr>
          <a:xfrm>
            <a:off x="2580379" y="2802153"/>
            <a:ext cx="3983235" cy="1862048"/>
          </a:xfrm>
          <a:prstGeom prst="rect">
            <a:avLst/>
          </a:prstGeom>
          <a:noFill/>
        </p:spPr>
        <p:txBody>
          <a:bodyPr wrap="square" rtlCol="0">
            <a:spAutoFit/>
          </a:bodyPr>
          <a:lstStyle/>
          <a:p>
            <a:pPr algn="ctr" defTabSz="914400" rtl="1"/>
            <a:r>
              <a:rPr lang="ar-MA" altLang="fr-FR" sz="11500" b="1" dirty="0">
                <a:solidFill>
                  <a:schemeClr val="bg1"/>
                </a:solidFill>
                <a:latin typeface="Microsoft Uighur" panose="02000000000000000000" pitchFamily="2" charset="-78"/>
                <a:cs typeface="Microsoft Uighur" panose="02000000000000000000" pitchFamily="2" charset="-78"/>
              </a:rPr>
              <a:t>اِسْتَيْقَظَ</a:t>
            </a:r>
            <a:endParaRPr lang="fr-MA" sz="9600" b="1" dirty="0">
              <a:solidFill>
                <a:schemeClr val="bg1"/>
              </a:solidFill>
              <a:latin typeface="Microsoft Uighur" panose="02000000000000000000" pitchFamily="2" charset="-78"/>
              <a:cs typeface="Microsoft Uighur" panose="02000000000000000000" pitchFamily="2" charset="-78"/>
            </a:endParaRPr>
          </a:p>
        </p:txBody>
      </p:sp>
      <p:grpSp>
        <p:nvGrpSpPr>
          <p:cNvPr id="9" name="Groupe 8">
            <a:extLst>
              <a:ext uri="{FF2B5EF4-FFF2-40B4-BE49-F238E27FC236}">
                <a16:creationId xmlns:a16="http://schemas.microsoft.com/office/drawing/2014/main" id="{F0FE2FC6-2827-FDCD-DFED-D6374AA0D6CC}"/>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28F1134B-CFE4-316E-E423-1DC1CC340698}"/>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E4728C23-16D3-AA96-C184-357DACE7B0BA}"/>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65B4A9FC-CFEA-E390-52FA-53548C706541}"/>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420C551B-A13C-6446-4B43-9D9745689282}"/>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82016F39-C4A2-CF52-0E19-ADE1FA1BFDD6}"/>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855912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32DD7-3675-EAF8-81F7-85AA5F3FBFD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BE20030-20D1-8BCD-7052-26DC4F6B0FC4}"/>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5A480CFD-2C7C-DBD4-AE5F-787C7C533B25}"/>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9782DC41-B10F-C0CA-3DE3-0F583D760F00}"/>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0E8FB04-1698-9C9B-CC83-AE2CB1EA32E4}"/>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A3C02F36-F46D-253B-B559-4E37E7EC13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7CC5F91E-8C3A-60F7-6019-E1A637A55E7F}"/>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 ينطق </a:t>
            </a:r>
            <a:r>
              <a:rPr kumimoji="0" lang="ar-MA" sz="200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مريض</a:t>
            </a:r>
          </a:p>
        </p:txBody>
      </p:sp>
      <p:pic>
        <p:nvPicPr>
          <p:cNvPr id="2" name="Image 6">
            <a:extLst>
              <a:ext uri="{FF2B5EF4-FFF2-40B4-BE49-F238E27FC236}">
                <a16:creationId xmlns:a16="http://schemas.microsoft.com/office/drawing/2014/main" id="{99508049-D979-EB55-B16A-9BC48EA9675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468459" y="1938121"/>
            <a:ext cx="4047678" cy="2971124"/>
          </a:xfrm>
          <a:prstGeom prst="rect">
            <a:avLst/>
          </a:prstGeom>
          <a:ln>
            <a:noFill/>
          </a:ln>
          <a:effectLst/>
        </p:spPr>
      </p:pic>
      <p:grpSp>
        <p:nvGrpSpPr>
          <p:cNvPr id="4" name="Groupe 3">
            <a:extLst>
              <a:ext uri="{FF2B5EF4-FFF2-40B4-BE49-F238E27FC236}">
                <a16:creationId xmlns:a16="http://schemas.microsoft.com/office/drawing/2014/main" id="{5CD97EE8-76FD-E2E4-C3F8-BAC9BA68B063}"/>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44BBF604-B581-E739-4A1D-FF469FB79515}"/>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BE109E65-AA02-D86D-77A1-5A21AB722CC4}"/>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628CBC1F-6E90-AA03-F1F0-451E4BDEF10C}"/>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2" name="Rectangle : coins arrondis 11">
              <a:extLst>
                <a:ext uri="{FF2B5EF4-FFF2-40B4-BE49-F238E27FC236}">
                  <a16:creationId xmlns:a16="http://schemas.microsoft.com/office/drawing/2014/main" id="{E0A22E59-2021-FC10-906E-8E62403B8EC0}"/>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3" name="Rectangle : coins arrondis 12">
              <a:extLst>
                <a:ext uri="{FF2B5EF4-FFF2-40B4-BE49-F238E27FC236}">
                  <a16:creationId xmlns:a16="http://schemas.microsoft.com/office/drawing/2014/main" id="{64501BA3-A29A-41FB-EE0C-69F27C73BDFA}"/>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679555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4F70D-682E-389A-10DC-5F111B88166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C61A62D-58C7-BD5A-9C97-02543EC4B423}"/>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A71218C2-5D2B-854E-EEAD-88D24CD7EFDA}"/>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546EF43A-7A81-FD89-0AA6-8C5EAF9D5C96}"/>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5114943-7493-D621-C7B3-DC84B0F7EDA0}"/>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88206563-3506-0601-4F72-D678D37B83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ECD9D756-9172-C8D0-DC7B-B94BC67B18BE}"/>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p>
        </p:txBody>
      </p:sp>
      <p:pic>
        <p:nvPicPr>
          <p:cNvPr id="4" name="Image 6">
            <a:extLst>
              <a:ext uri="{FF2B5EF4-FFF2-40B4-BE49-F238E27FC236}">
                <a16:creationId xmlns:a16="http://schemas.microsoft.com/office/drawing/2014/main" id="{64AF2874-58C2-0D7E-CB60-315BA5F860C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183169" y="1973060"/>
            <a:ext cx="4640027" cy="3405927"/>
          </a:xfrm>
          <a:prstGeom prst="rect">
            <a:avLst/>
          </a:prstGeom>
          <a:ln>
            <a:noFill/>
          </a:ln>
          <a:effectLst/>
        </p:spPr>
      </p:pic>
      <p:sp>
        <p:nvSpPr>
          <p:cNvPr id="2" name="ZoneTexte 1">
            <a:extLst>
              <a:ext uri="{FF2B5EF4-FFF2-40B4-BE49-F238E27FC236}">
                <a16:creationId xmlns:a16="http://schemas.microsoft.com/office/drawing/2014/main" id="{7F4CBD83-13EF-79D6-7994-AD3FE0202371}"/>
              </a:ext>
            </a:extLst>
          </p:cNvPr>
          <p:cNvSpPr txBox="1"/>
          <p:nvPr/>
        </p:nvSpPr>
        <p:spPr>
          <a:xfrm>
            <a:off x="2323923" y="3075858"/>
            <a:ext cx="3236352" cy="1200329"/>
          </a:xfrm>
          <a:prstGeom prst="rect">
            <a:avLst/>
          </a:prstGeom>
          <a:noFill/>
        </p:spPr>
        <p:txBody>
          <a:bodyPr wrap="square" rtlCol="0">
            <a:spAutoFit/>
          </a:bodyPr>
          <a:lstStyle/>
          <a:p>
            <a:pPr algn="r" rtl="1"/>
            <a:r>
              <a:rPr lang="ar-MA" sz="7200" b="1" dirty="0">
                <a:solidFill>
                  <a:schemeClr val="bg1"/>
                </a:solidFill>
                <a:latin typeface="Calibri" panose="020F0502020204030204" pitchFamily="34" charset="0"/>
                <a:ea typeface="Calibri" panose="020F0502020204030204" pitchFamily="34" charset="0"/>
                <a:cs typeface="Calibri" panose="020F0502020204030204" pitchFamily="34" charset="0"/>
              </a:rPr>
              <a:t>مَريضٌ</a:t>
            </a:r>
            <a:endParaRPr lang="fr-MA" sz="9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9" name="Groupe 8">
            <a:extLst>
              <a:ext uri="{FF2B5EF4-FFF2-40B4-BE49-F238E27FC236}">
                <a16:creationId xmlns:a16="http://schemas.microsoft.com/office/drawing/2014/main" id="{C8190234-9831-9673-3A7D-C70390D4F983}"/>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51237208-D7D0-95CF-C301-B0DAE6137FFF}"/>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F2A68944-118D-F450-CE7D-E425565F43CD}"/>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D70DCE60-D8B8-692B-33FE-EE2A9539FD54}"/>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2C9215C9-AE91-B4EA-A787-899615BD4DF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0723D3C6-D25B-BA57-ED70-75F8F9C26089}"/>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165069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0177F-28A4-0BC8-80C1-99D8E2E964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466499-A1B9-585C-1587-8EDBE016D5FC}"/>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6476A6DE-F176-5A58-C535-AD32C1A1856B}"/>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2A13ADB5-FD5E-0C6F-4DDD-963AB7F66118}"/>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01C119E-AB76-496B-6EE2-FF37AC09DCC1}"/>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31754A9E-F87F-59E2-D9CC-29147A6249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86F9E50D-E10A-EF2A-8CAB-5563EBBDE04E}"/>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 </a:t>
            </a:r>
            <a:r>
              <a:rPr kumimoji="0" lang="ar-MA" sz="200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نظمت</a:t>
            </a:r>
          </a:p>
        </p:txBody>
      </p:sp>
      <p:pic>
        <p:nvPicPr>
          <p:cNvPr id="4" name="Image 6">
            <a:extLst>
              <a:ext uri="{FF2B5EF4-FFF2-40B4-BE49-F238E27FC236}">
                <a16:creationId xmlns:a16="http://schemas.microsoft.com/office/drawing/2014/main" id="{D72BC99F-95BC-A1E8-416C-20C84B33ECC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613042" y="2131555"/>
            <a:ext cx="3917915" cy="2875874"/>
          </a:xfrm>
          <a:prstGeom prst="rect">
            <a:avLst/>
          </a:prstGeom>
          <a:ln>
            <a:noFill/>
          </a:ln>
          <a:effectLst/>
        </p:spPr>
      </p:pic>
      <p:grpSp>
        <p:nvGrpSpPr>
          <p:cNvPr id="9" name="Groupe 8">
            <a:extLst>
              <a:ext uri="{FF2B5EF4-FFF2-40B4-BE49-F238E27FC236}">
                <a16:creationId xmlns:a16="http://schemas.microsoft.com/office/drawing/2014/main" id="{E232E428-3C28-404E-B008-7EB0F0F6D9E8}"/>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22753995-F471-655E-3E1C-4FE17B903AFE}"/>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93E4B4E2-2D34-9991-501C-CCFF004C269F}"/>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2929E544-6DA9-44BE-700B-55B4B5363A4F}"/>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B7E74747-AF66-1185-BBAE-4F2CF85A39F5}"/>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2D4DC2C1-2A72-4A89-7E4F-076C90AEB034}"/>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038371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21019-ABC1-C6A1-4688-E880819DC92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6D6B424-DB9C-ED13-0E82-67E54E27D8A9}"/>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B30EC577-836D-1B45-7103-9DEEA767EA9D}"/>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D79E9C03-5948-0D71-D96B-EE363A86ADF1}"/>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C7C76704-5459-FF05-3E87-D2685B5994BA}"/>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A7943C0F-0CDC-349D-6FAC-2E6DE3CDA0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537F46C0-0BDE-EF86-619B-0278AEF5BC91}"/>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6">
            <a:extLst>
              <a:ext uri="{FF2B5EF4-FFF2-40B4-BE49-F238E27FC236}">
                <a16:creationId xmlns:a16="http://schemas.microsoft.com/office/drawing/2014/main" id="{5AE4DCAE-079C-3ECD-4D3A-C06AF025321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26715" y="1907517"/>
            <a:ext cx="4440685" cy="3259604"/>
          </a:xfrm>
          <a:prstGeom prst="rect">
            <a:avLst/>
          </a:prstGeom>
          <a:ln>
            <a:noFill/>
          </a:ln>
          <a:effectLst/>
        </p:spPr>
      </p:pic>
      <p:sp>
        <p:nvSpPr>
          <p:cNvPr id="2" name="ZoneTexte 1">
            <a:extLst>
              <a:ext uri="{FF2B5EF4-FFF2-40B4-BE49-F238E27FC236}">
                <a16:creationId xmlns:a16="http://schemas.microsoft.com/office/drawing/2014/main" id="{FC5DFEE4-ECE8-8F1C-0046-ACFEC2570992}"/>
              </a:ext>
            </a:extLst>
          </p:cNvPr>
          <p:cNvSpPr txBox="1"/>
          <p:nvPr/>
        </p:nvSpPr>
        <p:spPr>
          <a:xfrm>
            <a:off x="3096681" y="2752489"/>
            <a:ext cx="2900751" cy="1446550"/>
          </a:xfrm>
          <a:prstGeom prst="rect">
            <a:avLst/>
          </a:prstGeom>
          <a:noFill/>
        </p:spPr>
        <p:txBody>
          <a:bodyPr wrap="square" rtlCol="0">
            <a:spAutoFit/>
          </a:bodyPr>
          <a:lstStyle/>
          <a:p>
            <a:pPr algn="ctr"/>
            <a:r>
              <a:rPr lang="ar-MA" sz="8800" b="1" dirty="0">
                <a:solidFill>
                  <a:schemeClr val="bg1"/>
                </a:solidFill>
                <a:latin typeface="Microsoft Uighur" panose="02000000000000000000" pitchFamily="2" charset="-78"/>
                <a:cs typeface="Microsoft Uighur" panose="02000000000000000000" pitchFamily="2" charset="-78"/>
              </a:rPr>
              <a:t>نَظَّمَتْ</a:t>
            </a:r>
            <a:endParaRPr lang="ar-MA" sz="9600" b="1" dirty="0">
              <a:solidFill>
                <a:schemeClr val="bg1"/>
              </a:solidFill>
              <a:latin typeface="Microsoft Uighur" panose="02000000000000000000" pitchFamily="2" charset="-78"/>
              <a:cs typeface="Microsoft Uighur" panose="02000000000000000000" pitchFamily="2" charset="-78"/>
            </a:endParaRPr>
          </a:p>
        </p:txBody>
      </p:sp>
      <p:grpSp>
        <p:nvGrpSpPr>
          <p:cNvPr id="9" name="Groupe 8">
            <a:extLst>
              <a:ext uri="{FF2B5EF4-FFF2-40B4-BE49-F238E27FC236}">
                <a16:creationId xmlns:a16="http://schemas.microsoft.com/office/drawing/2014/main" id="{57CA8DEF-67AF-CDC6-8B97-EF784EEC59F0}"/>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1BB0D266-4FC6-1BEC-A13E-B0A36ADAB14C}"/>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8EC1831-DC37-7B79-D199-2BE56789E5B0}"/>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B6BE55A4-E294-E8CE-43AB-05A750859E93}"/>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C386EDCE-4CA2-B3E4-1E6E-55951C75085B}"/>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24052C65-1E6D-1B31-606D-AEA05DA79512}"/>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4103711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913F7-F233-0659-6D1A-646DB39794CB}"/>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BA33861-95B5-A132-6AC6-F2F2FFF4F8C8}"/>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2F450C18-B969-1BDA-B54F-EC3B043E505F}"/>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150AF037-3D16-535A-D63E-975995944F9F}"/>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09E08AF-FE75-F9B4-5DFA-7172A10DB30F}"/>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717D03DC-AAA0-59C0-9A28-568C7208EE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6ABA93BE-1D08-AEEE-796F-096AC012D60F}"/>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نشاط</a:t>
            </a:r>
          </a:p>
        </p:txBody>
      </p:sp>
      <p:pic>
        <p:nvPicPr>
          <p:cNvPr id="4" name="Image 6">
            <a:extLst>
              <a:ext uri="{FF2B5EF4-FFF2-40B4-BE49-F238E27FC236}">
                <a16:creationId xmlns:a16="http://schemas.microsoft.com/office/drawing/2014/main" id="{1FD65C57-FC8E-9003-6F09-BBE442D078F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468459" y="1938121"/>
            <a:ext cx="4047678" cy="2971124"/>
          </a:xfrm>
          <a:prstGeom prst="rect">
            <a:avLst/>
          </a:prstGeom>
          <a:ln>
            <a:noFill/>
          </a:ln>
          <a:effectLst/>
        </p:spPr>
      </p:pic>
      <p:grpSp>
        <p:nvGrpSpPr>
          <p:cNvPr id="2" name="Groupe 1">
            <a:extLst>
              <a:ext uri="{FF2B5EF4-FFF2-40B4-BE49-F238E27FC236}">
                <a16:creationId xmlns:a16="http://schemas.microsoft.com/office/drawing/2014/main" id="{E0183597-5691-2BFA-DB63-8082CD24D6AC}"/>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FB03CAC1-49F9-A031-0C63-437672417496}"/>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063732B-BDCD-66D1-E473-399718840E89}"/>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2EB05703-EC0A-66C3-5518-0B8FEB81DFCA}"/>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2" name="Rectangle : coins arrondis 11">
              <a:extLst>
                <a:ext uri="{FF2B5EF4-FFF2-40B4-BE49-F238E27FC236}">
                  <a16:creationId xmlns:a16="http://schemas.microsoft.com/office/drawing/2014/main" id="{3C2F88D7-0AB2-F31F-6B69-60237E4C5D3D}"/>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3" name="Rectangle : coins arrondis 12">
              <a:extLst>
                <a:ext uri="{FF2B5EF4-FFF2-40B4-BE49-F238E27FC236}">
                  <a16:creationId xmlns:a16="http://schemas.microsoft.com/office/drawing/2014/main" id="{27582126-B7C2-7A97-EF0E-B1C5C4AEC193}"/>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945042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CDBEA-B913-08A8-3A7C-C78A7E2872D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FA5C879-F6C8-0CA5-141B-3B17AE1BEE59}"/>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FDE6E827-4822-3187-39E7-085982762A13}"/>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3FBA1B60-3EEF-6DE6-4621-CB654C58041D}"/>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D7D6890-D08C-4FD8-C5C6-B1FCF907B9D9}"/>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2FEEBFA-1BBE-0346-A097-476A7A1E52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2A146EE6-1BDF-5637-56CA-24B41F58D24E}"/>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6">
            <a:extLst>
              <a:ext uri="{FF2B5EF4-FFF2-40B4-BE49-F238E27FC236}">
                <a16:creationId xmlns:a16="http://schemas.microsoft.com/office/drawing/2014/main" id="{D5000C83-1C3F-CC3A-DC64-1686883984D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02228" y="1762908"/>
            <a:ext cx="4380140" cy="3215162"/>
          </a:xfrm>
          <a:prstGeom prst="rect">
            <a:avLst/>
          </a:prstGeom>
          <a:ln>
            <a:noFill/>
          </a:ln>
          <a:effectLst/>
        </p:spPr>
      </p:pic>
      <p:sp>
        <p:nvSpPr>
          <p:cNvPr id="2" name="ZoneTexte 1">
            <a:extLst>
              <a:ext uri="{FF2B5EF4-FFF2-40B4-BE49-F238E27FC236}">
                <a16:creationId xmlns:a16="http://schemas.microsoft.com/office/drawing/2014/main" id="{95DB26DF-0E82-F6D2-9E2C-214443CFF2A8}"/>
              </a:ext>
            </a:extLst>
          </p:cNvPr>
          <p:cNvSpPr txBox="1"/>
          <p:nvPr/>
        </p:nvSpPr>
        <p:spPr>
          <a:xfrm>
            <a:off x="3182902" y="2585659"/>
            <a:ext cx="2618791" cy="1569660"/>
          </a:xfrm>
          <a:prstGeom prst="rect">
            <a:avLst/>
          </a:prstGeom>
          <a:noFill/>
        </p:spPr>
        <p:txBody>
          <a:bodyPr wrap="square" rtlCol="0">
            <a:spAutoFit/>
          </a:bodyPr>
          <a:lstStyle/>
          <a:p>
            <a:pPr algn="ctr" defTabSz="914400" rtl="1" eaLnBrk="0" fontAlgn="base" hangingPunct="0">
              <a:spcBef>
                <a:spcPct val="0"/>
              </a:spcBef>
              <a:spcAft>
                <a:spcPct val="0"/>
              </a:spcAft>
            </a:pPr>
            <a:r>
              <a:rPr lang="ar-MA" sz="9600" b="1" dirty="0">
                <a:solidFill>
                  <a:schemeClr val="bg1"/>
                </a:solidFill>
                <a:latin typeface="Microsoft Uighur" panose="02000000000000000000" pitchFamily="2" charset="-78"/>
                <a:cs typeface="Microsoft Uighur" panose="02000000000000000000" pitchFamily="2" charset="-78"/>
              </a:rPr>
              <a:t>نَشاطٌ</a:t>
            </a:r>
          </a:p>
        </p:txBody>
      </p:sp>
      <p:grpSp>
        <p:nvGrpSpPr>
          <p:cNvPr id="9" name="Groupe 8">
            <a:extLst>
              <a:ext uri="{FF2B5EF4-FFF2-40B4-BE49-F238E27FC236}">
                <a16:creationId xmlns:a16="http://schemas.microsoft.com/office/drawing/2014/main" id="{711BC1A7-B3A5-0C5F-FEEF-211B8B05A243}"/>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A7448F09-3F75-2153-A003-DB635A1D7706}"/>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EE59774C-8DD1-3353-6BB4-55CA22642320}"/>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90517FF0-A058-73DD-D3FC-91E391D79076}"/>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496E20FD-02CA-B548-CF6F-BF6750169178}"/>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410C29BC-7B24-DFB3-5BFB-F67144DA5049}"/>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487338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3F597-77FC-7B8C-3A69-76EABE01423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99E5A3F-6E91-2005-89A1-45B4212CDB72}"/>
              </a:ext>
            </a:extLst>
          </p:cNvPr>
          <p:cNvSpPr/>
          <p:nvPr/>
        </p:nvSpPr>
        <p:spPr>
          <a:xfrm>
            <a:off x="0" y="0"/>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6CD2AAFE-313C-2A25-9CA8-3DAADADD0113}"/>
              </a:ext>
            </a:extLst>
          </p:cNvPr>
          <p:cNvGrpSpPr/>
          <p:nvPr/>
        </p:nvGrpSpPr>
        <p:grpSpPr>
          <a:xfrm>
            <a:off x="389431" y="316790"/>
            <a:ext cx="8518967" cy="6230679"/>
            <a:chOff x="312517" y="308344"/>
            <a:chExt cx="8518967" cy="6230679"/>
          </a:xfrm>
        </p:grpSpPr>
        <p:sp>
          <p:nvSpPr>
            <p:cNvPr id="3" name="Rectangle : coins arrondis 2">
              <a:extLst>
                <a:ext uri="{FF2B5EF4-FFF2-40B4-BE49-F238E27FC236}">
                  <a16:creationId xmlns:a16="http://schemas.microsoft.com/office/drawing/2014/main" id="{A122C94B-B96C-2B56-CDB2-1C4D413E8C6E}"/>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EC34597-188A-00B4-1D63-C177D4A0017A}"/>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5BC7FCE5-5D58-CC15-3C70-862715C329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733587A7-5D61-08F3-89BA-3A9431C2EB3B}"/>
              </a:ext>
            </a:extLst>
          </p:cNvPr>
          <p:cNvSpPr txBox="1"/>
          <p:nvPr/>
        </p:nvSpPr>
        <p:spPr>
          <a:xfrm>
            <a:off x="422071" y="490365"/>
            <a:ext cx="7778645" cy="400110"/>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انتبهوا. </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الكلمات؟</a:t>
            </a:r>
          </a:p>
        </p:txBody>
      </p:sp>
      <p:pic>
        <p:nvPicPr>
          <p:cNvPr id="27" name="Image 26">
            <a:extLst>
              <a:ext uri="{FF2B5EF4-FFF2-40B4-BE49-F238E27FC236}">
                <a16:creationId xmlns:a16="http://schemas.microsoft.com/office/drawing/2014/main" id="{F5E91648-C104-67F5-3D89-0F894DC27E9E}"/>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89430" y="341485"/>
            <a:ext cx="1262762" cy="842255"/>
          </a:xfrm>
          <a:prstGeom prst="rect">
            <a:avLst/>
          </a:prstGeom>
        </p:spPr>
      </p:pic>
      <p:sp>
        <p:nvSpPr>
          <p:cNvPr id="4" name="ZoneTexte 3">
            <a:extLst>
              <a:ext uri="{FF2B5EF4-FFF2-40B4-BE49-F238E27FC236}">
                <a16:creationId xmlns:a16="http://schemas.microsoft.com/office/drawing/2014/main" id="{5E0FE478-7F35-A535-4547-641F8B4386C8}"/>
              </a:ext>
            </a:extLst>
          </p:cNvPr>
          <p:cNvSpPr txBox="1"/>
          <p:nvPr/>
        </p:nvSpPr>
        <p:spPr>
          <a:xfrm>
            <a:off x="5190456" y="1834699"/>
            <a:ext cx="2900751" cy="1323439"/>
          </a:xfrm>
          <a:prstGeom prst="rect">
            <a:avLst/>
          </a:prstGeom>
          <a:noFill/>
        </p:spPr>
        <p:txBody>
          <a:bodyPr wrap="square" rtlCol="0">
            <a:spAutoFit/>
          </a:bodyPr>
          <a:lstStyle/>
          <a:p>
            <a:pPr algn="ctr"/>
            <a:r>
              <a:rPr lang="ar-MA" sz="8000" b="1" dirty="0">
                <a:solidFill>
                  <a:schemeClr val="tx2"/>
                </a:solidFill>
                <a:latin typeface="Microsoft Uighur" panose="02000000000000000000" pitchFamily="2" charset="-78"/>
                <a:cs typeface="Microsoft Uighur" panose="02000000000000000000" pitchFamily="2" charset="-78"/>
              </a:rPr>
              <a:t>رَضيعٌ</a:t>
            </a:r>
            <a:endParaRPr lang="fr-MA" sz="8000" b="1" dirty="0">
              <a:solidFill>
                <a:schemeClr val="tx2"/>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C8625298-B969-9193-FB5B-49FE6674A1E3}"/>
              </a:ext>
            </a:extLst>
          </p:cNvPr>
          <p:cNvSpPr>
            <a:spLocks noChangeArrowheads="1"/>
          </p:cNvSpPr>
          <p:nvPr/>
        </p:nvSpPr>
        <p:spPr bwMode="auto">
          <a:xfrm>
            <a:off x="1146771" y="1856739"/>
            <a:ext cx="2268503"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ar-MA" altLang="fr-FR" sz="8000" b="1" dirty="0">
                <a:solidFill>
                  <a:schemeClr val="tx2"/>
                </a:solidFill>
                <a:latin typeface="Microsoft Uighur" panose="02000000000000000000" pitchFamily="2" charset="-78"/>
                <a:cs typeface="Microsoft Uighur" panose="02000000000000000000" pitchFamily="2" charset="-78"/>
              </a:rPr>
              <a:t>حَفِظَ</a:t>
            </a:r>
            <a:endParaRPr lang="fr-FR" altLang="fr-FR" sz="8800" b="1" dirty="0">
              <a:solidFill>
                <a:schemeClr val="tx2"/>
              </a:solidFill>
              <a:latin typeface="Microsoft Uighur" panose="02000000000000000000" pitchFamily="2" charset="-78"/>
              <a:cs typeface="Microsoft Uighur" panose="02000000000000000000" pitchFamily="2" charset="-78"/>
            </a:endParaRPr>
          </a:p>
          <a:p>
            <a:pPr lvl="0" algn="ctr" defTabSz="914400"/>
            <a:r>
              <a:rPr kumimoji="0" lang="fr-FR" altLang="fr-FR" sz="1300" b="0" i="0" u="none" strike="noStrike" cap="none" normalizeH="0" baseline="0" dirty="0">
                <a:ln>
                  <a:noFill/>
                </a:ln>
                <a:solidFill>
                  <a:srgbClr val="333333"/>
                </a:solidFill>
                <a:effectLst/>
                <a:latin typeface="Roboto" panose="02000000000000000000" pitchFamily="2" charset="0"/>
                <a:cs typeface="Arial" panose="020B060402020202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8B8FDAAE-0B9D-1F30-ECFE-C035D1D9148E}"/>
              </a:ext>
            </a:extLst>
          </p:cNvPr>
          <p:cNvSpPr>
            <a:spLocks noChangeArrowheads="1"/>
          </p:cNvSpPr>
          <p:nvPr/>
        </p:nvSpPr>
        <p:spPr bwMode="auto">
          <a:xfrm>
            <a:off x="5190456" y="4127965"/>
            <a:ext cx="3010260" cy="1646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ar-MA" altLang="fr-FR" sz="8800" b="1" dirty="0">
                <a:solidFill>
                  <a:schemeClr val="tx2"/>
                </a:solidFill>
                <a:latin typeface="Microsoft Uighur" panose="02000000000000000000" pitchFamily="2" charset="-78"/>
                <a:cs typeface="Microsoft Uighur" panose="02000000000000000000" pitchFamily="2" charset="-78"/>
              </a:rPr>
              <a:t>طُيورٌ</a:t>
            </a:r>
            <a:endParaRPr lang="fr-FR" altLang="fr-FR" sz="8800" b="1" dirty="0">
              <a:solidFill>
                <a:schemeClr val="tx2"/>
              </a:solidFill>
              <a:latin typeface="Microsoft Uighur" panose="02000000000000000000" pitchFamily="2" charset="-78"/>
              <a:cs typeface="Microsoft Uighur" panose="02000000000000000000" pitchFamily="2" charset="-78"/>
            </a:endParaRPr>
          </a:p>
          <a:p>
            <a:pPr lvl="0" algn="ctr" defTabSz="914400"/>
            <a:r>
              <a:rPr kumimoji="0" lang="fr-FR" altLang="fr-FR" sz="1300" b="0" i="0" u="none" strike="noStrike" cap="none" normalizeH="0" baseline="0" dirty="0">
                <a:ln>
                  <a:noFill/>
                </a:ln>
                <a:solidFill>
                  <a:srgbClr val="333333"/>
                </a:solidFill>
                <a:effectLst/>
                <a:latin typeface="Roboto" panose="02000000000000000000" pitchFamily="2" charset="0"/>
                <a:cs typeface="Arial" panose="020B060402020202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 name="Rectangle 3">
            <a:extLst>
              <a:ext uri="{FF2B5EF4-FFF2-40B4-BE49-F238E27FC236}">
                <a16:creationId xmlns:a16="http://schemas.microsoft.com/office/drawing/2014/main" id="{8A577138-AEFA-1078-367B-7FE60F388F8D}"/>
              </a:ext>
            </a:extLst>
          </p:cNvPr>
          <p:cNvSpPr>
            <a:spLocks noChangeArrowheads="1"/>
          </p:cNvSpPr>
          <p:nvPr/>
        </p:nvSpPr>
        <p:spPr bwMode="auto">
          <a:xfrm>
            <a:off x="604505" y="4127966"/>
            <a:ext cx="3353033" cy="1646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rtl="1"/>
            <a:r>
              <a:rPr lang="ar-MA" altLang="fr-FR" sz="8800" b="1" dirty="0">
                <a:solidFill>
                  <a:schemeClr val="tx2"/>
                </a:solidFill>
                <a:latin typeface="Microsoft Uighur" panose="02000000000000000000" pitchFamily="2" charset="-78"/>
                <a:cs typeface="Microsoft Uighur" panose="02000000000000000000" pitchFamily="2" charset="-78"/>
              </a:rPr>
              <a:t>ضَوْءٌ</a:t>
            </a:r>
            <a:endParaRPr lang="fr-FR" altLang="fr-FR" sz="8800" b="1" dirty="0">
              <a:solidFill>
                <a:schemeClr val="tx2"/>
              </a:solidFill>
              <a:latin typeface="Microsoft Uighur" panose="02000000000000000000" pitchFamily="2" charset="-78"/>
              <a:cs typeface="Microsoft Uighur" panose="02000000000000000000" pitchFamily="2" charset="-78"/>
            </a:endParaRPr>
          </a:p>
          <a:p>
            <a:pPr lvl="0" algn="ctr" defTabSz="914400"/>
            <a:r>
              <a:rPr kumimoji="0" lang="fr-FR" altLang="fr-FR" sz="1300" b="0" i="0" u="none" strike="noStrike" cap="none" normalizeH="0" baseline="0" dirty="0">
                <a:ln>
                  <a:noFill/>
                </a:ln>
                <a:solidFill>
                  <a:srgbClr val="333333"/>
                </a:solidFill>
                <a:effectLst/>
                <a:latin typeface="Roboto" panose="02000000000000000000" pitchFamily="2" charset="0"/>
                <a:cs typeface="Arial" panose="020B060402020202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nvGrpSpPr>
          <p:cNvPr id="18" name="Groupe 17">
            <a:extLst>
              <a:ext uri="{FF2B5EF4-FFF2-40B4-BE49-F238E27FC236}">
                <a16:creationId xmlns:a16="http://schemas.microsoft.com/office/drawing/2014/main" id="{44CE3D04-3805-7E3E-2AC6-D1BBDCC8664A}"/>
              </a:ext>
            </a:extLst>
          </p:cNvPr>
          <p:cNvGrpSpPr/>
          <p:nvPr/>
        </p:nvGrpSpPr>
        <p:grpSpPr>
          <a:xfrm>
            <a:off x="235602" y="-79029"/>
            <a:ext cx="8412136" cy="421719"/>
            <a:chOff x="312517" y="-96284"/>
            <a:chExt cx="8412136" cy="421719"/>
          </a:xfrm>
        </p:grpSpPr>
        <p:sp>
          <p:nvSpPr>
            <p:cNvPr id="19" name="Rectangle : coins arrondis 18">
              <a:extLst>
                <a:ext uri="{FF2B5EF4-FFF2-40B4-BE49-F238E27FC236}">
                  <a16:creationId xmlns:a16="http://schemas.microsoft.com/office/drawing/2014/main" id="{A5FA433E-6CBD-8382-97B2-4AC0F080D012}"/>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20" name="Rectangle : coins arrondis 19">
              <a:extLst>
                <a:ext uri="{FF2B5EF4-FFF2-40B4-BE49-F238E27FC236}">
                  <a16:creationId xmlns:a16="http://schemas.microsoft.com/office/drawing/2014/main" id="{8B3E5961-B1D8-A41D-8B9F-B3A09B72EDDA}"/>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1" name="Rectangle : coins arrondis 20">
              <a:extLst>
                <a:ext uri="{FF2B5EF4-FFF2-40B4-BE49-F238E27FC236}">
                  <a16:creationId xmlns:a16="http://schemas.microsoft.com/office/drawing/2014/main" id="{CD7BC7AB-AE16-58DC-E33A-E9AE325AE518}"/>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2" name="Rectangle : coins arrondis 21">
              <a:extLst>
                <a:ext uri="{FF2B5EF4-FFF2-40B4-BE49-F238E27FC236}">
                  <a16:creationId xmlns:a16="http://schemas.microsoft.com/office/drawing/2014/main" id="{B73144A8-D30B-076A-6FCC-04A24BAB466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23" name="Rectangle : coins arrondis 22">
              <a:extLst>
                <a:ext uri="{FF2B5EF4-FFF2-40B4-BE49-F238E27FC236}">
                  <a16:creationId xmlns:a16="http://schemas.microsoft.com/office/drawing/2014/main" id="{72A0BCC0-2F6A-FD90-687A-7CCCE9BF52F8}"/>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lumMod val="95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55421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4CA9D-62FF-9859-23AF-5D7F679E347B}"/>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BCC3C0C4-8E8D-98D1-EF48-D6E504E40154}"/>
              </a:ext>
            </a:extLst>
          </p:cNvPr>
          <p:cNvSpPr/>
          <p:nvPr/>
        </p:nvSpPr>
        <p:spPr>
          <a:xfrm>
            <a:off x="1797535" y="654535"/>
            <a:ext cx="5548930" cy="554893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FF24F37A-B1F7-541A-B8AA-26228EB249F6}"/>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A540C86F-B19C-493F-0301-FDFF32AF74AE}"/>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40E1F3F9-31D9-0765-0271-D46AEBD6B7A5}"/>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7BB8E567-D19C-2A91-FF75-1685441C4361}"/>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EA26F166-5B9C-1E0A-2B0B-DA440CCC0607}"/>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BBE4D741-A532-E20E-E094-73F8CAEF3BEC}"/>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8D34BE99-0FF9-B278-C42A-C06860D64E15}"/>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grpSp>
        <p:nvGrpSpPr>
          <p:cNvPr id="5" name="Groupe 4">
            <a:extLst>
              <a:ext uri="{FF2B5EF4-FFF2-40B4-BE49-F238E27FC236}">
                <a16:creationId xmlns:a16="http://schemas.microsoft.com/office/drawing/2014/main" id="{C55DCC3B-24A8-7980-443B-19EF82E0FDEB}"/>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22A6D679-0A25-5B31-B079-366F58E994CA}"/>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3C73D087-0A32-FEC6-57AF-EA9924E7444F}"/>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2475F1B8-1FA5-E5C0-63D3-0D032FBBFB94}"/>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9DFD0D79-E18C-A725-CB8C-E46553265AAF}"/>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6858DAAA-4864-5297-856A-C71ABE90ED9A}"/>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8685B976-754F-5702-97CC-26C32674E345}"/>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1A1A9115-0A29-18BA-3503-37ACF948D23F}"/>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94D860E8-203B-FD08-28A1-15484F8F7749}"/>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A298C31F-9232-6CF5-EA3D-D56F65199F98}"/>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9D683665-9A7B-7537-76D7-2C2A238A0BEE}"/>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FD0290D6-9A77-86F2-42FE-3BA87AA85C04}"/>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5BC7C593-21FE-EFF4-C975-C97D61750D14}"/>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1864CFE8-5660-CA16-801E-90ED66ACFBCD}"/>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6914501D-15B3-F656-C3CF-DB44FA34ACB0}"/>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50763FD9-36F9-73B0-D38D-FA70C1D351B2}"/>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31B2138F-3CA0-C0E4-48D2-47827B7F664C}"/>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13D5349F-0634-1C32-A50F-671B5E7938A9}"/>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F242D89-E9CD-701F-12B7-40C4EC9176D2}"/>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AA880827-4C29-1AC4-06AC-02F8C3751A6E}"/>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F0517455-1353-1BAB-0E47-29250AD62D0C}"/>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719D9232-6EFD-F731-4463-72410DF63421}"/>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340AE5BD-1AD2-4B4C-71EC-9F8CA1258006}"/>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B5A0C84A-391A-9FC2-DA8B-C4CFABA67D83}"/>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C9B9D199-4591-4678-EDB9-58C457E83CA0}"/>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6E358665-44CC-E8ED-C16B-C9CB97DB44F1}"/>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6AF015B4-0E1B-2A85-5556-BA518764E769}"/>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36A318F2-3728-0C8B-198E-9053E27BC88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7712647D-D688-8A6C-4967-DEA40FF9D3AC}"/>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C77C0DD5-6B60-3FF1-646C-0E12DCFD0BC6}"/>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C4357393-3028-ED8D-6458-DE1E737E44B5}"/>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E0FDF055-3C66-9B1F-0B15-D059472D1CCC}"/>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BB58FD53-3015-F97D-EC7A-B9AF1DC454C1}"/>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07EA26DE-BDDD-8979-73E8-FA8FD7BF16C8}"/>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ECE14759-862C-CB54-2EC2-F723F6035D87}"/>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F7B08A68-553A-9834-151E-951A9D142DB0}"/>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4411900E-02EF-6D51-A515-0C26CF1172FC}"/>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2D46919A-B2A2-5C6F-3A43-CB07D3D1C1E3}"/>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E3FF9D05-ED35-FFBD-9DD5-CB9A8627DBEA}"/>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57042888-E170-659B-62E5-1949CA5FC65B}"/>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E02A628F-7FB1-95FF-B796-423D7D8C7CBB}"/>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6C12BF0C-7B7E-4190-CC48-A09DEA5455C1}"/>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F049D986-1F2F-98FF-2FCA-9D47165A9089}"/>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058E3118-E469-FE34-82CC-EC508D384D5B}"/>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4374EF2B-E36A-E0D3-6A57-0A7B9C9DE660}"/>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2B54C785-7C9B-1C9A-1E20-64777C8BAAAC}"/>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40</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1C08825F-328E-0EC0-FCC0-19DE70BA49E2}"/>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3" name="Groupe 2">
            <a:extLst>
              <a:ext uri="{FF2B5EF4-FFF2-40B4-BE49-F238E27FC236}">
                <a16:creationId xmlns:a16="http://schemas.microsoft.com/office/drawing/2014/main" id="{2D26EECC-050D-034D-3364-3BD6DEB284E4}"/>
              </a:ext>
            </a:extLst>
          </p:cNvPr>
          <p:cNvGrpSpPr/>
          <p:nvPr/>
        </p:nvGrpSpPr>
        <p:grpSpPr>
          <a:xfrm>
            <a:off x="491242" y="829514"/>
            <a:ext cx="8168503" cy="3517083"/>
            <a:chOff x="491242" y="829514"/>
            <a:chExt cx="8168503" cy="3517083"/>
          </a:xfrm>
        </p:grpSpPr>
        <p:sp>
          <p:nvSpPr>
            <p:cNvPr id="4" name="ZoneTexte 3">
              <a:extLst>
                <a:ext uri="{FF2B5EF4-FFF2-40B4-BE49-F238E27FC236}">
                  <a16:creationId xmlns:a16="http://schemas.microsoft.com/office/drawing/2014/main" id="{AD57F903-C558-FEDF-3F47-4B9F0EAEE6F7}"/>
                </a:ext>
              </a:extLst>
            </p:cNvPr>
            <p:cNvSpPr txBox="1"/>
            <p:nvPr/>
          </p:nvSpPr>
          <p:spPr>
            <a:xfrm>
              <a:off x="1245741" y="829514"/>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3. قراءة</a:t>
              </a:r>
            </a:p>
          </p:txBody>
        </p:sp>
        <p:sp>
          <p:nvSpPr>
            <p:cNvPr id="7" name="ZoneTexte 6">
              <a:extLst>
                <a:ext uri="{FF2B5EF4-FFF2-40B4-BE49-F238E27FC236}">
                  <a16:creationId xmlns:a16="http://schemas.microsoft.com/office/drawing/2014/main" id="{338F8AA9-988D-C4AA-DF8E-0D26451785F8}"/>
                </a:ext>
              </a:extLst>
            </p:cNvPr>
            <p:cNvSpPr txBox="1"/>
            <p:nvPr/>
          </p:nvSpPr>
          <p:spPr>
            <a:xfrm>
              <a:off x="491242" y="3238601"/>
              <a:ext cx="8168503" cy="1107996"/>
            </a:xfrm>
            <a:prstGeom prst="rect">
              <a:avLst/>
            </a:prstGeom>
            <a:noFill/>
          </p:spPr>
          <p:txBody>
            <a:bodyPr wrap="square" rtlCol="0">
              <a:spAutoFit/>
            </a:bodyPr>
            <a:lstStyle/>
            <a:p>
              <a:pPr algn="ctr"/>
              <a:r>
                <a:rPr lang="ar-MA" sz="6600" b="1" dirty="0">
                  <a:solidFill>
                    <a:srgbClr val="0097B2"/>
                  </a:solidFill>
                  <a:latin typeface="Microsoft Uighur" panose="02000000000000000000" pitchFamily="2" charset="-78"/>
                  <a:cs typeface="Microsoft Uighur" panose="02000000000000000000" pitchFamily="2" charset="-78"/>
                </a:rPr>
                <a:t>الطلاقة</a:t>
              </a:r>
              <a:endParaRPr lang="ar-MA" sz="4800" b="1" dirty="0">
                <a:solidFill>
                  <a:srgbClr val="0097B2"/>
                </a:solidFill>
                <a:latin typeface="Microsoft Uighur" panose="02000000000000000000" pitchFamily="2" charset="-78"/>
                <a:cs typeface="Microsoft Uighur" panose="02000000000000000000" pitchFamily="2" charset="-78"/>
              </a:endParaRPr>
            </a:p>
          </p:txBody>
        </p:sp>
      </p:grpSp>
      <p:sp>
        <p:nvSpPr>
          <p:cNvPr id="6" name="ZoneTexte 5">
            <a:extLst>
              <a:ext uri="{FF2B5EF4-FFF2-40B4-BE49-F238E27FC236}">
                <a16:creationId xmlns:a16="http://schemas.microsoft.com/office/drawing/2014/main" id="{2FB18E8B-351C-205B-8156-743A6582CA2C}"/>
              </a:ext>
            </a:extLst>
          </p:cNvPr>
          <p:cNvSpPr txBox="1"/>
          <p:nvPr/>
        </p:nvSpPr>
        <p:spPr>
          <a:xfrm>
            <a:off x="585781" y="4517509"/>
            <a:ext cx="8168503" cy="646331"/>
          </a:xfrm>
          <a:prstGeom prst="rect">
            <a:avLst/>
          </a:prstGeom>
          <a:noFill/>
        </p:spPr>
        <p:txBody>
          <a:bodyPr wrap="square" rtlCol="0">
            <a:spAutoFit/>
          </a:bodyPr>
          <a:lstStyle/>
          <a:p>
            <a:pPr algn="ctr"/>
            <a:r>
              <a:rPr lang="ar-MA" sz="3600" b="1" dirty="0">
                <a:solidFill>
                  <a:schemeClr val="bg1">
                    <a:lumMod val="65000"/>
                  </a:schemeClr>
                </a:solidFill>
                <a:latin typeface="Microsoft Uighur" panose="02000000000000000000" pitchFamily="2" charset="-78"/>
                <a:cs typeface="Microsoft Uighur" panose="02000000000000000000" pitchFamily="2" charset="-78"/>
              </a:rPr>
              <a:t>تمارين كتابية</a:t>
            </a:r>
          </a:p>
        </p:txBody>
      </p:sp>
    </p:spTree>
    <p:extLst>
      <p:ext uri="{BB962C8B-B14F-4D97-AF65-F5344CB8AC3E}">
        <p14:creationId xmlns:p14="http://schemas.microsoft.com/office/powerpoint/2010/main" val="1784769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C7B17-DBED-F510-9004-F8897C28B2A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7CE8D84-9A47-E146-9D67-3C59C4183B09}"/>
              </a:ext>
            </a:extLst>
          </p:cNvPr>
          <p:cNvSpPr/>
          <p:nvPr/>
        </p:nvSpPr>
        <p:spPr>
          <a:xfrm>
            <a:off x="0" y="-10633"/>
            <a:ext cx="9144000" cy="6881075"/>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652CDD80-3845-B4D6-8894-B65A72F6AD9E}"/>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903A3801-4EBA-59BF-1E01-2CFA2F1C0E2B}"/>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5C0B5C7A-34F5-6124-BA4B-762A9EFB4BDB}"/>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BD70BBC1-0B1F-61BA-8126-8444392C1F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24EEE56C-FF4D-EEC7-20E3-11EC91EBD5F1}"/>
              </a:ext>
            </a:extLst>
          </p:cNvPr>
          <p:cNvSpPr txBox="1"/>
          <p:nvPr/>
        </p:nvSpPr>
        <p:spPr>
          <a:xfrm>
            <a:off x="422071" y="449995"/>
            <a:ext cx="7778645" cy="1015663"/>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سنبدأ حصة القراءة، سوف نواصل قراءة نص الحكاية التي استمعنا إليها.</a:t>
            </a:r>
          </a:p>
          <a:p>
            <a:pPr algn="r" rtl="1">
              <a:defRPr/>
            </a:pPr>
            <a:r>
              <a:rPr lang="ar-MA" sz="20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ستتدربون على القراءة بطلاقة قراءة معبرة وتجيبون عن أسئلة الفهم. </a:t>
            </a:r>
            <a:endPar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Image 16">
            <a:extLst>
              <a:ext uri="{FF2B5EF4-FFF2-40B4-BE49-F238E27FC236}">
                <a16:creationId xmlns:a16="http://schemas.microsoft.com/office/drawing/2014/main" id="{53DC61C1-0013-EA9D-AF0C-99D647F32998}"/>
              </a:ext>
            </a:extLst>
          </p:cNvPr>
          <p:cNvPicPr>
            <a:picLocks noChangeAspect="1"/>
          </p:cNvPicPr>
          <p:nvPr/>
        </p:nvPicPr>
        <p:blipFill>
          <a:blip r:embed="rId4"/>
          <a:stretch>
            <a:fillRect/>
          </a:stretch>
        </p:blipFill>
        <p:spPr>
          <a:xfrm>
            <a:off x="1819543" y="1642586"/>
            <a:ext cx="5504911" cy="4209229"/>
          </a:xfrm>
          <a:prstGeom prst="rect">
            <a:avLst/>
          </a:prstGeom>
          <a:ln>
            <a:noFill/>
          </a:ln>
          <a:effectLst>
            <a:softEdge rad="112500"/>
          </a:effectLst>
        </p:spPr>
      </p:pic>
      <p:grpSp>
        <p:nvGrpSpPr>
          <p:cNvPr id="4" name="Groupe 3">
            <a:extLst>
              <a:ext uri="{FF2B5EF4-FFF2-40B4-BE49-F238E27FC236}">
                <a16:creationId xmlns:a16="http://schemas.microsoft.com/office/drawing/2014/main" id="{B72CBD01-0F6F-384E-F90D-E4ED18EE87DD}"/>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A5CA132F-73E8-C827-786F-ECBE4F6BC5EB}"/>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F1B688E9-5998-3128-E1BF-713BADC1932D}"/>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42E66838-BA42-08C9-1DE9-E97C5180C939}"/>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B7744457-E395-F617-B34D-BCA735F0B8E0}"/>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96AF3528-0C9F-DB0E-F8E6-315BE75E6CF2}"/>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653466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D2442-3FB9-4266-06C7-A955F56308F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FA445F6-816D-DF08-853C-D653F724617E}"/>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A103B1D-0D12-D80A-1191-208EE9029FC1}"/>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95E81344-5C40-B82D-D3FD-3ED86F6F98B5}"/>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D2DB22B6-77CE-02A8-600D-002BAC3CC576}"/>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EA992CDB-057A-5838-FF78-23996ED4FBB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grpSp>
        <p:nvGrpSpPr>
          <p:cNvPr id="9" name="Groupe 8">
            <a:extLst>
              <a:ext uri="{FF2B5EF4-FFF2-40B4-BE49-F238E27FC236}">
                <a16:creationId xmlns:a16="http://schemas.microsoft.com/office/drawing/2014/main" id="{EEBBE92E-1687-91B1-861D-2E86C4AE1917}"/>
              </a:ext>
            </a:extLst>
          </p:cNvPr>
          <p:cNvGrpSpPr/>
          <p:nvPr/>
        </p:nvGrpSpPr>
        <p:grpSpPr>
          <a:xfrm>
            <a:off x="235602" y="-79029"/>
            <a:ext cx="8412136" cy="421719"/>
            <a:chOff x="312517" y="-96284"/>
            <a:chExt cx="8412136" cy="421719"/>
          </a:xfrm>
        </p:grpSpPr>
        <p:sp>
          <p:nvSpPr>
            <p:cNvPr id="18" name="Rectangle : coins arrondis 17">
              <a:extLst>
                <a:ext uri="{FF2B5EF4-FFF2-40B4-BE49-F238E27FC236}">
                  <a16:creationId xmlns:a16="http://schemas.microsoft.com/office/drawing/2014/main" id="{E28E2832-D68D-F009-7D40-66A59F038BC6}"/>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11D4D748-C566-E4F8-81DD-DF8B932A8F98}"/>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0" name="Rectangle : coins arrondis 19">
              <a:extLst>
                <a:ext uri="{FF2B5EF4-FFF2-40B4-BE49-F238E27FC236}">
                  <a16:creationId xmlns:a16="http://schemas.microsoft.com/office/drawing/2014/main" id="{C26F6502-D4F4-602F-063C-CC5CC308FF6F}"/>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1" name="Rectangle : coins arrondis 20">
              <a:extLst>
                <a:ext uri="{FF2B5EF4-FFF2-40B4-BE49-F238E27FC236}">
                  <a16:creationId xmlns:a16="http://schemas.microsoft.com/office/drawing/2014/main" id="{92FE51EC-6261-D541-C420-55BB5DB61310}"/>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2" name="Rectangle : coins arrondis 21">
              <a:extLst>
                <a:ext uri="{FF2B5EF4-FFF2-40B4-BE49-F238E27FC236}">
                  <a16:creationId xmlns:a16="http://schemas.microsoft.com/office/drawing/2014/main" id="{A1B996C2-6AD8-D26D-4C35-BFF64DA49C28}"/>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4" name="Image 23">
            <a:extLst>
              <a:ext uri="{FF2B5EF4-FFF2-40B4-BE49-F238E27FC236}">
                <a16:creationId xmlns:a16="http://schemas.microsoft.com/office/drawing/2014/main" id="{0528C6F1-C1F3-E9A5-7E1F-BD49842FB30D}"/>
              </a:ext>
            </a:extLst>
          </p:cNvPr>
          <p:cNvPicPr>
            <a:picLocks noChangeAspect="1"/>
          </p:cNvPicPr>
          <p:nvPr/>
        </p:nvPicPr>
        <p:blipFill>
          <a:blip r:embed="rId4"/>
          <a:stretch>
            <a:fillRect/>
          </a:stretch>
        </p:blipFill>
        <p:spPr>
          <a:xfrm>
            <a:off x="3197811" y="1499123"/>
            <a:ext cx="3024422" cy="4058522"/>
          </a:xfrm>
          <a:prstGeom prst="rect">
            <a:avLst/>
          </a:prstGeom>
          <a:ln>
            <a:noFill/>
          </a:ln>
          <a:effectLst>
            <a:outerShdw blurRad="190500" algn="tl" rotWithShape="0">
              <a:srgbClr val="000000">
                <a:alpha val="70000"/>
              </a:srgbClr>
            </a:outerShdw>
          </a:effectLst>
        </p:spPr>
      </p:pic>
      <p:sp>
        <p:nvSpPr>
          <p:cNvPr id="26" name="ZoneTexte 25">
            <a:extLst>
              <a:ext uri="{FF2B5EF4-FFF2-40B4-BE49-F238E27FC236}">
                <a16:creationId xmlns:a16="http://schemas.microsoft.com/office/drawing/2014/main" id="{744D6CAF-3101-2FE1-E622-BC488D9870E4}"/>
              </a:ext>
            </a:extLst>
          </p:cNvPr>
          <p:cNvSpPr txBox="1"/>
          <p:nvPr/>
        </p:nvSpPr>
        <p:spPr>
          <a:xfrm>
            <a:off x="422071" y="413907"/>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بعنوان النص؟</a:t>
            </a:r>
          </a:p>
        </p:txBody>
      </p:sp>
    </p:spTree>
    <p:extLst>
      <p:ext uri="{BB962C8B-B14F-4D97-AF65-F5344CB8AC3E}">
        <p14:creationId xmlns:p14="http://schemas.microsoft.com/office/powerpoint/2010/main" val="2852675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E6573-7E6C-D1E6-EAA8-FF4465E1C9E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9921381-E9A1-BE1D-6881-C54266D13E2E}"/>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4E67542-D4BD-A62D-692B-0D8DAC82A9C2}"/>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F90FE7D8-96F0-4E4D-9113-C14AA6118E94}"/>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0469A547-49EA-3564-CC43-DFE03E977E6B}"/>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A2436189-85A6-CAEE-4787-36D1D0A65B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grpSp>
        <p:nvGrpSpPr>
          <p:cNvPr id="9" name="Groupe 8">
            <a:extLst>
              <a:ext uri="{FF2B5EF4-FFF2-40B4-BE49-F238E27FC236}">
                <a16:creationId xmlns:a16="http://schemas.microsoft.com/office/drawing/2014/main" id="{52475E6D-BA89-7E22-EA0A-F57A760CBC76}"/>
              </a:ext>
            </a:extLst>
          </p:cNvPr>
          <p:cNvGrpSpPr/>
          <p:nvPr/>
        </p:nvGrpSpPr>
        <p:grpSpPr>
          <a:xfrm>
            <a:off x="235602" y="-79029"/>
            <a:ext cx="8412136" cy="421719"/>
            <a:chOff x="312517" y="-96284"/>
            <a:chExt cx="8412136" cy="421719"/>
          </a:xfrm>
        </p:grpSpPr>
        <p:sp>
          <p:nvSpPr>
            <p:cNvPr id="18" name="Rectangle : coins arrondis 17">
              <a:extLst>
                <a:ext uri="{FF2B5EF4-FFF2-40B4-BE49-F238E27FC236}">
                  <a16:creationId xmlns:a16="http://schemas.microsoft.com/office/drawing/2014/main" id="{7A9E6887-C7A7-1113-D99A-AB01E1069A88}"/>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6E8955E8-A444-A194-05D6-EF8D32585FB2}"/>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0" name="Rectangle : coins arrondis 19">
              <a:extLst>
                <a:ext uri="{FF2B5EF4-FFF2-40B4-BE49-F238E27FC236}">
                  <a16:creationId xmlns:a16="http://schemas.microsoft.com/office/drawing/2014/main" id="{9FFE008C-9F0A-2ECC-60AA-5E1508286096}"/>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1" name="Rectangle : coins arrondis 20">
              <a:extLst>
                <a:ext uri="{FF2B5EF4-FFF2-40B4-BE49-F238E27FC236}">
                  <a16:creationId xmlns:a16="http://schemas.microsoft.com/office/drawing/2014/main" id="{7A74923B-FF6F-075A-C0C9-ACC946115104}"/>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2" name="Rectangle : coins arrondis 21">
              <a:extLst>
                <a:ext uri="{FF2B5EF4-FFF2-40B4-BE49-F238E27FC236}">
                  <a16:creationId xmlns:a16="http://schemas.microsoft.com/office/drawing/2014/main" id="{2CA39D53-9DA4-57F7-0E27-492EF110B289}"/>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5" name="Image 24">
            <a:extLst>
              <a:ext uri="{FF2B5EF4-FFF2-40B4-BE49-F238E27FC236}">
                <a16:creationId xmlns:a16="http://schemas.microsoft.com/office/drawing/2014/main" id="{DB423BD3-0876-7374-A12B-4506BA7224F0}"/>
              </a:ext>
            </a:extLst>
          </p:cNvPr>
          <p:cNvPicPr>
            <a:picLocks noChangeAspect="1"/>
          </p:cNvPicPr>
          <p:nvPr/>
        </p:nvPicPr>
        <p:blipFill>
          <a:blip r:embed="rId4"/>
          <a:srcRect l="2168" r="1538"/>
          <a:stretch/>
        </p:blipFill>
        <p:spPr>
          <a:xfrm>
            <a:off x="3490214" y="1890532"/>
            <a:ext cx="2782529" cy="3603808"/>
          </a:xfrm>
          <a:prstGeom prst="rect">
            <a:avLst/>
          </a:prstGeom>
          <a:ln>
            <a:noFill/>
          </a:ln>
          <a:effectLst>
            <a:outerShdw blurRad="190500" algn="tl" rotWithShape="0">
              <a:srgbClr val="000000">
                <a:alpha val="70000"/>
              </a:srgbClr>
            </a:outerShdw>
          </a:effectLst>
        </p:spPr>
      </p:pic>
      <p:sp>
        <p:nvSpPr>
          <p:cNvPr id="26" name="ZoneTexte 25">
            <a:extLst>
              <a:ext uri="{FF2B5EF4-FFF2-40B4-BE49-F238E27FC236}">
                <a16:creationId xmlns:a16="http://schemas.microsoft.com/office/drawing/2014/main" id="{5A588E0D-F577-449D-99CC-936D6435E957}"/>
              </a:ext>
            </a:extLst>
          </p:cNvPr>
          <p:cNvSpPr txBox="1"/>
          <p:nvPr/>
        </p:nvSpPr>
        <p:spPr>
          <a:xfrm>
            <a:off x="422071" y="413907"/>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عنوان النص هو  "في المكتبة"</a:t>
            </a:r>
          </a:p>
        </p:txBody>
      </p:sp>
    </p:spTree>
    <p:extLst>
      <p:ext uri="{BB962C8B-B14F-4D97-AF65-F5344CB8AC3E}">
        <p14:creationId xmlns:p14="http://schemas.microsoft.com/office/powerpoint/2010/main" val="4056908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25E7E-4B8C-EDF2-2B23-E2312EBDDE6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02CC05E-9FCA-CDD3-B3BF-2E1B98201866}"/>
              </a:ext>
            </a:extLst>
          </p:cNvPr>
          <p:cNvSpPr/>
          <p:nvPr/>
        </p:nvSpPr>
        <p:spPr>
          <a:xfrm>
            <a:off x="0" y="-10633"/>
            <a:ext cx="9144000" cy="6881075"/>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869872E-9126-33F2-D163-B8DDACEF9D42}"/>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7ABE1B67-4B35-4278-DA9C-F30E1DD6BE22}"/>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9F37D1A-1CCC-DDA2-215C-70963EF54321}"/>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3B2C0072-3F8B-EC22-346F-5B7B60762F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DA61CA26-CAAA-AACB-FAA7-4577890EE2EB}"/>
              </a:ext>
            </a:extLst>
          </p:cNvPr>
          <p:cNvSpPr txBox="1"/>
          <p:nvPr/>
        </p:nvSpPr>
        <p:spPr>
          <a:xfrm>
            <a:off x="422071" y="42806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الكلمات؟</a:t>
            </a:r>
          </a:p>
        </p:txBody>
      </p:sp>
      <p:grpSp>
        <p:nvGrpSpPr>
          <p:cNvPr id="26" name="Groupe 25">
            <a:extLst>
              <a:ext uri="{FF2B5EF4-FFF2-40B4-BE49-F238E27FC236}">
                <a16:creationId xmlns:a16="http://schemas.microsoft.com/office/drawing/2014/main" id="{51922CA1-B798-B020-625F-EA9312BEBABB}"/>
              </a:ext>
            </a:extLst>
          </p:cNvPr>
          <p:cNvGrpSpPr/>
          <p:nvPr/>
        </p:nvGrpSpPr>
        <p:grpSpPr>
          <a:xfrm>
            <a:off x="901442" y="2279861"/>
            <a:ext cx="7341113" cy="2659786"/>
            <a:chOff x="1085855" y="1757458"/>
            <a:chExt cx="7341113" cy="2659786"/>
          </a:xfrm>
        </p:grpSpPr>
        <p:sp>
          <p:nvSpPr>
            <p:cNvPr id="27" name="Rectangle : coins arrondis 26">
              <a:extLst>
                <a:ext uri="{FF2B5EF4-FFF2-40B4-BE49-F238E27FC236}">
                  <a16:creationId xmlns:a16="http://schemas.microsoft.com/office/drawing/2014/main" id="{2ADECC8D-B084-527E-B50E-24CD2A64A9B8}"/>
                </a:ext>
              </a:extLst>
            </p:cNvPr>
            <p:cNvSpPr/>
            <p:nvPr/>
          </p:nvSpPr>
          <p:spPr>
            <a:xfrm>
              <a:off x="5095587" y="1814468"/>
              <a:ext cx="1365837" cy="798265"/>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3600" b="1" dirty="0">
                  <a:solidFill>
                    <a:srgbClr val="106585"/>
                  </a:solidFill>
                  <a:ea typeface="Calibri"/>
                  <a:cs typeface="Calibri"/>
                  <a:sym typeface="Calibri"/>
                </a:rPr>
                <a:t>عَلى</a:t>
              </a:r>
              <a:endParaRPr lang="fr-MA" sz="3600" dirty="0"/>
            </a:p>
          </p:txBody>
        </p:sp>
        <p:sp>
          <p:nvSpPr>
            <p:cNvPr id="28" name="Rectangle : coins arrondis 27">
              <a:extLst>
                <a:ext uri="{FF2B5EF4-FFF2-40B4-BE49-F238E27FC236}">
                  <a16:creationId xmlns:a16="http://schemas.microsoft.com/office/drawing/2014/main" id="{D545160D-C6B3-6F62-F596-F3E2CACEB008}"/>
                </a:ext>
              </a:extLst>
            </p:cNvPr>
            <p:cNvSpPr/>
            <p:nvPr/>
          </p:nvSpPr>
          <p:spPr>
            <a:xfrm>
              <a:off x="3051399" y="1824963"/>
              <a:ext cx="1365837" cy="798265"/>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3600" b="1" dirty="0">
                  <a:solidFill>
                    <a:srgbClr val="106585"/>
                  </a:solidFill>
                  <a:ea typeface="Calibri"/>
                  <a:cs typeface="Calibri"/>
                  <a:sym typeface="Calibri"/>
                </a:rPr>
                <a:t>اَلَّتــي</a:t>
              </a:r>
              <a:endParaRPr lang="fr-MA" sz="3600" dirty="0"/>
            </a:p>
          </p:txBody>
        </p:sp>
        <p:sp>
          <p:nvSpPr>
            <p:cNvPr id="30" name="Rectangle : coins arrondis 29">
              <a:extLst>
                <a:ext uri="{FF2B5EF4-FFF2-40B4-BE49-F238E27FC236}">
                  <a16:creationId xmlns:a16="http://schemas.microsoft.com/office/drawing/2014/main" id="{D2744552-B7FB-68B9-B163-E677CF258A38}"/>
                </a:ext>
              </a:extLst>
            </p:cNvPr>
            <p:cNvSpPr/>
            <p:nvPr/>
          </p:nvSpPr>
          <p:spPr>
            <a:xfrm>
              <a:off x="5915434" y="3618979"/>
              <a:ext cx="1365837" cy="798265"/>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3600" b="1" dirty="0">
                  <a:solidFill>
                    <a:srgbClr val="106585"/>
                  </a:solidFill>
                  <a:ea typeface="Calibri"/>
                  <a:cs typeface="Calibri"/>
                  <a:sym typeface="Calibri"/>
                </a:rPr>
                <a:t>أَمّا</a:t>
              </a:r>
              <a:endParaRPr lang="fr-MA" sz="3600" dirty="0"/>
            </a:p>
          </p:txBody>
        </p:sp>
        <p:sp>
          <p:nvSpPr>
            <p:cNvPr id="31" name="Rectangle : coins arrondis 30">
              <a:extLst>
                <a:ext uri="{FF2B5EF4-FFF2-40B4-BE49-F238E27FC236}">
                  <a16:creationId xmlns:a16="http://schemas.microsoft.com/office/drawing/2014/main" id="{4E0FA77F-F580-C6EB-B215-95AB86F2AE7F}"/>
                </a:ext>
              </a:extLst>
            </p:cNvPr>
            <p:cNvSpPr/>
            <p:nvPr/>
          </p:nvSpPr>
          <p:spPr>
            <a:xfrm>
              <a:off x="1085855" y="1757458"/>
              <a:ext cx="1365837" cy="798265"/>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3600" b="1" dirty="0">
                  <a:solidFill>
                    <a:srgbClr val="106585"/>
                  </a:solidFill>
                  <a:ea typeface="Calibri"/>
                  <a:cs typeface="Calibri"/>
                </a:rPr>
                <a:t>عَنْ</a:t>
              </a:r>
              <a:endParaRPr lang="fr-MA" sz="3600" b="1" dirty="0">
                <a:solidFill>
                  <a:srgbClr val="106585"/>
                </a:solidFill>
                <a:ea typeface="Calibri"/>
                <a:cs typeface="Calibri"/>
              </a:endParaRPr>
            </a:p>
          </p:txBody>
        </p:sp>
        <p:sp>
          <p:nvSpPr>
            <p:cNvPr id="32" name="Rectangle : coins arrondis 31">
              <a:extLst>
                <a:ext uri="{FF2B5EF4-FFF2-40B4-BE49-F238E27FC236}">
                  <a16:creationId xmlns:a16="http://schemas.microsoft.com/office/drawing/2014/main" id="{9066D67D-3B4E-68D8-D11B-ECC932C7A361}"/>
                </a:ext>
              </a:extLst>
            </p:cNvPr>
            <p:cNvSpPr/>
            <p:nvPr/>
          </p:nvSpPr>
          <p:spPr>
            <a:xfrm>
              <a:off x="7061131" y="1824964"/>
              <a:ext cx="1365837" cy="798265"/>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3600" b="1" dirty="0">
                  <a:solidFill>
                    <a:srgbClr val="106585"/>
                  </a:solidFill>
                  <a:ea typeface="Calibri"/>
                  <a:cs typeface="Calibri"/>
                  <a:sym typeface="Calibri"/>
                </a:rPr>
                <a:t>عِنْدَما</a:t>
              </a:r>
              <a:endParaRPr lang="fr-MA" sz="3600" dirty="0"/>
            </a:p>
          </p:txBody>
        </p:sp>
        <p:sp>
          <p:nvSpPr>
            <p:cNvPr id="33" name="Rectangle : coins arrondis 32">
              <a:extLst>
                <a:ext uri="{FF2B5EF4-FFF2-40B4-BE49-F238E27FC236}">
                  <a16:creationId xmlns:a16="http://schemas.microsoft.com/office/drawing/2014/main" id="{CF611A38-4515-F01D-05A5-81FE074E30DB}"/>
                </a:ext>
              </a:extLst>
            </p:cNvPr>
            <p:cNvSpPr/>
            <p:nvPr/>
          </p:nvSpPr>
          <p:spPr>
            <a:xfrm>
              <a:off x="2071733" y="3610520"/>
              <a:ext cx="1365838" cy="798265"/>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3600" b="1" dirty="0">
                  <a:solidFill>
                    <a:srgbClr val="106585"/>
                  </a:solidFill>
                  <a:ea typeface="Calibri"/>
                  <a:cs typeface="Calibri"/>
                </a:rPr>
                <a:t>إِلى</a:t>
              </a:r>
              <a:endParaRPr lang="fr-MA" sz="3600" b="1" dirty="0">
                <a:solidFill>
                  <a:srgbClr val="106585"/>
                </a:solidFill>
                <a:ea typeface="Calibri"/>
                <a:cs typeface="Calibri"/>
              </a:endParaRPr>
            </a:p>
          </p:txBody>
        </p:sp>
        <p:sp>
          <p:nvSpPr>
            <p:cNvPr id="34" name="Rectangle : coins arrondis 33">
              <a:extLst>
                <a:ext uri="{FF2B5EF4-FFF2-40B4-BE49-F238E27FC236}">
                  <a16:creationId xmlns:a16="http://schemas.microsoft.com/office/drawing/2014/main" id="{8192F7B6-B545-2764-63E7-9F22E21C1B96}"/>
                </a:ext>
              </a:extLst>
            </p:cNvPr>
            <p:cNvSpPr/>
            <p:nvPr/>
          </p:nvSpPr>
          <p:spPr>
            <a:xfrm>
              <a:off x="3993584" y="3618979"/>
              <a:ext cx="1365837" cy="798265"/>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3600" b="1" dirty="0">
                  <a:solidFill>
                    <a:srgbClr val="106585"/>
                  </a:solidFill>
                  <a:ea typeface="Calibri"/>
                  <a:cs typeface="Calibri"/>
                </a:rPr>
                <a:t>قَبْلَ</a:t>
              </a:r>
              <a:r>
                <a:rPr lang="ar-MA" sz="3600" dirty="0"/>
                <a:t> </a:t>
              </a:r>
              <a:endParaRPr lang="fr-MA" sz="3600" dirty="0"/>
            </a:p>
          </p:txBody>
        </p:sp>
      </p:grpSp>
      <p:grpSp>
        <p:nvGrpSpPr>
          <p:cNvPr id="2" name="Groupe 1">
            <a:extLst>
              <a:ext uri="{FF2B5EF4-FFF2-40B4-BE49-F238E27FC236}">
                <a16:creationId xmlns:a16="http://schemas.microsoft.com/office/drawing/2014/main" id="{21574084-91CB-D589-931B-486E24C030A9}"/>
              </a:ext>
            </a:extLst>
          </p:cNvPr>
          <p:cNvGrpSpPr/>
          <p:nvPr/>
        </p:nvGrpSpPr>
        <p:grpSpPr>
          <a:xfrm>
            <a:off x="235602" y="-79029"/>
            <a:ext cx="8412136" cy="421719"/>
            <a:chOff x="312517" y="-96284"/>
            <a:chExt cx="8412136" cy="421719"/>
          </a:xfrm>
        </p:grpSpPr>
        <p:sp>
          <p:nvSpPr>
            <p:cNvPr id="4" name="Rectangle : coins arrondis 3">
              <a:extLst>
                <a:ext uri="{FF2B5EF4-FFF2-40B4-BE49-F238E27FC236}">
                  <a16:creationId xmlns:a16="http://schemas.microsoft.com/office/drawing/2014/main" id="{674177B5-87B9-8F88-8D7E-8A87648EDB23}"/>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388FFD57-3FC5-3D45-3ACD-D561912BC24E}"/>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1826B87B-7D0B-36F9-DBD6-6FA169B60196}"/>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2" name="Rectangle : coins arrondis 11">
              <a:extLst>
                <a:ext uri="{FF2B5EF4-FFF2-40B4-BE49-F238E27FC236}">
                  <a16:creationId xmlns:a16="http://schemas.microsoft.com/office/drawing/2014/main" id="{CF8AC632-79EF-9013-5747-6D98EFDFB28D}"/>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5" name="Rectangle : coins arrondis 14">
              <a:extLst>
                <a:ext uri="{FF2B5EF4-FFF2-40B4-BE49-F238E27FC236}">
                  <a16:creationId xmlns:a16="http://schemas.microsoft.com/office/drawing/2014/main" id="{455FE89D-4C40-7855-F3F6-056F6CC90488}"/>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3" name="Image 12">
            <a:extLst>
              <a:ext uri="{FF2B5EF4-FFF2-40B4-BE49-F238E27FC236}">
                <a16:creationId xmlns:a16="http://schemas.microsoft.com/office/drawing/2014/main" id="{A0710BCE-A6A8-EA0E-A3BC-D1AD5C43DFB1}"/>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422071" y="390442"/>
            <a:ext cx="1052907" cy="716438"/>
          </a:xfrm>
          <a:prstGeom prst="rect">
            <a:avLst/>
          </a:prstGeom>
        </p:spPr>
      </p:pic>
    </p:spTree>
    <p:extLst>
      <p:ext uri="{BB962C8B-B14F-4D97-AF65-F5344CB8AC3E}">
        <p14:creationId xmlns:p14="http://schemas.microsoft.com/office/powerpoint/2010/main" val="3200913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F84F0-F63A-39CF-2F7D-DCC734FF31F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5324240-A7C3-EC22-FFC8-7996F9BFD774}"/>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488D45F-DFCC-A9A7-59E2-5BD0232FDD33}"/>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67BDA990-93FB-5136-0959-3AC4045AAD75}"/>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7F74B9C9-2295-60A7-0AF7-2F270136A0F5}"/>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440D4E03-D95D-5ED5-E08D-2FAA67C8E5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360B8B80-8ADF-A775-0D2D-186A835B2359}"/>
              </a:ext>
            </a:extLst>
          </p:cNvPr>
          <p:cNvSpPr txBox="1"/>
          <p:nvPr/>
        </p:nvSpPr>
        <p:spPr>
          <a:xfrm>
            <a:off x="422071" y="412200"/>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الكراسة ص  4 . </a:t>
            </a:r>
            <a:r>
              <a:rPr lang="ar-MA" sz="20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ابحثوا عن كلمة "إلى" في الفقرة الثالثة.  </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تحتها سطرا بقلم الرصاص. كم مرة تكررت؟</a:t>
            </a:r>
            <a:endPar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23154F7A-14F8-3CA8-2491-AB16A2F12DF4}"/>
              </a:ext>
            </a:extLst>
          </p:cNvPr>
          <p:cNvPicPr>
            <a:picLocks noChangeAspect="1"/>
          </p:cNvPicPr>
          <p:nvPr/>
        </p:nvPicPr>
        <p:blipFill>
          <a:blip r:embed="rId4"/>
          <a:stretch>
            <a:fillRect/>
          </a:stretch>
        </p:blipFill>
        <p:spPr>
          <a:xfrm>
            <a:off x="2633758" y="1543666"/>
            <a:ext cx="3876484" cy="4579571"/>
          </a:xfrm>
          <a:prstGeom prst="rect">
            <a:avLst/>
          </a:prstGeom>
          <a:ln>
            <a:noFill/>
          </a:ln>
          <a:effectLst>
            <a:outerShdw blurRad="190500" algn="tl" rotWithShape="0">
              <a:srgbClr val="000000">
                <a:alpha val="70000"/>
              </a:srgbClr>
            </a:outerShdw>
          </a:effectLst>
        </p:spPr>
      </p:pic>
      <p:sp>
        <p:nvSpPr>
          <p:cNvPr id="2" name="Rectangle : coins arrondis 1">
            <a:extLst>
              <a:ext uri="{FF2B5EF4-FFF2-40B4-BE49-F238E27FC236}">
                <a16:creationId xmlns:a16="http://schemas.microsoft.com/office/drawing/2014/main" id="{08B792B5-7915-24DF-619C-36A15AEF4364}"/>
              </a:ext>
            </a:extLst>
          </p:cNvPr>
          <p:cNvSpPr/>
          <p:nvPr/>
        </p:nvSpPr>
        <p:spPr>
          <a:xfrm>
            <a:off x="1092384" y="3888983"/>
            <a:ext cx="761507" cy="498384"/>
          </a:xfrm>
          <a:prstGeom prst="roundRect">
            <a:avLst/>
          </a:prstGeom>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MA" sz="2000" b="1" dirty="0">
                <a:solidFill>
                  <a:srgbClr val="106585"/>
                </a:solidFill>
                <a:ea typeface="Calibri"/>
                <a:cs typeface="Calibri"/>
              </a:rPr>
              <a:t>إِلـى</a:t>
            </a:r>
            <a:endParaRPr lang="fr-MA" sz="2800" b="1" dirty="0">
              <a:solidFill>
                <a:srgbClr val="106585"/>
              </a:solidFill>
              <a:ea typeface="Calibri"/>
              <a:cs typeface="Calibri"/>
            </a:endParaRPr>
          </a:p>
        </p:txBody>
      </p:sp>
      <p:sp>
        <p:nvSpPr>
          <p:cNvPr id="10" name="Rectangle 9">
            <a:extLst>
              <a:ext uri="{FF2B5EF4-FFF2-40B4-BE49-F238E27FC236}">
                <a16:creationId xmlns:a16="http://schemas.microsoft.com/office/drawing/2014/main" id="{2B5522B4-96E1-110A-2374-2810B696DE00}"/>
              </a:ext>
            </a:extLst>
          </p:cNvPr>
          <p:cNvSpPr/>
          <p:nvPr/>
        </p:nvSpPr>
        <p:spPr>
          <a:xfrm>
            <a:off x="666477" y="3744885"/>
            <a:ext cx="6285387" cy="78658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14" name="Groupe 13">
            <a:extLst>
              <a:ext uri="{FF2B5EF4-FFF2-40B4-BE49-F238E27FC236}">
                <a16:creationId xmlns:a16="http://schemas.microsoft.com/office/drawing/2014/main" id="{0303B09E-BBCD-3196-8E8D-71D47152D554}"/>
              </a:ext>
            </a:extLst>
          </p:cNvPr>
          <p:cNvGrpSpPr/>
          <p:nvPr/>
        </p:nvGrpSpPr>
        <p:grpSpPr>
          <a:xfrm>
            <a:off x="235602" y="-79029"/>
            <a:ext cx="8412136" cy="421719"/>
            <a:chOff x="312517" y="-96284"/>
            <a:chExt cx="8412136" cy="421719"/>
          </a:xfrm>
        </p:grpSpPr>
        <p:sp>
          <p:nvSpPr>
            <p:cNvPr id="16" name="Rectangle : coins arrondis 15">
              <a:extLst>
                <a:ext uri="{FF2B5EF4-FFF2-40B4-BE49-F238E27FC236}">
                  <a16:creationId xmlns:a16="http://schemas.microsoft.com/office/drawing/2014/main" id="{106723D3-5CD8-C8BB-8BE9-CA5D9FE44B5A}"/>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F45E7604-3D8C-205B-D5D2-885829A56C6F}"/>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0" name="Rectangle : coins arrondis 19">
              <a:extLst>
                <a:ext uri="{FF2B5EF4-FFF2-40B4-BE49-F238E27FC236}">
                  <a16:creationId xmlns:a16="http://schemas.microsoft.com/office/drawing/2014/main" id="{A091737B-8490-5EE5-3B76-76F26EFC89D0}"/>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1" name="Rectangle : coins arrondis 20">
              <a:extLst>
                <a:ext uri="{FF2B5EF4-FFF2-40B4-BE49-F238E27FC236}">
                  <a16:creationId xmlns:a16="http://schemas.microsoft.com/office/drawing/2014/main" id="{9B8A9A0B-97E4-9F0E-F9F0-93CF2C8D3FEE}"/>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2" name="Rectangle : coins arrondis 21">
              <a:extLst>
                <a:ext uri="{FF2B5EF4-FFF2-40B4-BE49-F238E27FC236}">
                  <a16:creationId xmlns:a16="http://schemas.microsoft.com/office/drawing/2014/main" id="{B26D3A8D-2B22-9024-502F-50694A66C761}"/>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521881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8ADEB-CC05-46CE-2025-74E1582B815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263B06A-46AE-4A93-27D1-2DF95CC1743B}"/>
              </a:ext>
            </a:extLst>
          </p:cNvPr>
          <p:cNvSpPr/>
          <p:nvPr/>
        </p:nvSpPr>
        <p:spPr>
          <a:xfrm>
            <a:off x="0" y="-10633"/>
            <a:ext cx="9144000" cy="6881075"/>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6C04245-FB7C-0569-E641-292A15F286A5}"/>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4CAE51FD-540E-7511-3A6B-BE4E68B4C71F}"/>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802275E-C045-CD59-2FB4-7C47FEF1F0B4}"/>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D255040A-0175-CF94-BA52-19491C69AD2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66400B4A-C6A2-EE5A-082E-C10D5D3E5E3F}"/>
              </a:ext>
            </a:extLst>
          </p:cNvPr>
          <p:cNvSpPr txBox="1"/>
          <p:nvPr/>
        </p:nvSpPr>
        <p:spPr>
          <a:xfrm>
            <a:off x="422071" y="413907"/>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الآن ستواصلون التدرب على القراءة بطلاقة. من يقرأ؟ من يتابع؟</a:t>
            </a:r>
          </a:p>
        </p:txBody>
      </p:sp>
      <p:sp>
        <p:nvSpPr>
          <p:cNvPr id="21" name="Google Shape;1477;p57">
            <a:extLst>
              <a:ext uri="{FF2B5EF4-FFF2-40B4-BE49-F238E27FC236}">
                <a16:creationId xmlns:a16="http://schemas.microsoft.com/office/drawing/2014/main" id="{4FCEA7DB-BC72-8131-AA52-3927F559C7A7}"/>
              </a:ext>
            </a:extLst>
          </p:cNvPr>
          <p:cNvSpPr/>
          <p:nvPr/>
        </p:nvSpPr>
        <p:spPr>
          <a:xfrm>
            <a:off x="3185652" y="1322629"/>
            <a:ext cx="2865122" cy="600474"/>
          </a:xfrm>
          <a:prstGeom prst="roundRect">
            <a:avLst>
              <a:gd name="adj" fmla="val 50000"/>
            </a:avLst>
          </a:prstGeom>
          <a:solidFill>
            <a:srgbClr val="106585"/>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buFont typeface="Arial"/>
              <a:buNone/>
              <a:defRPr/>
            </a:pPr>
            <a:r>
              <a:rPr lang="ar-MA" sz="4000" b="1" kern="100" dirty="0">
                <a:solidFill>
                  <a:srgbClr val="FFFFFF"/>
                </a:solidFill>
                <a:latin typeface="Aptos" panose="020B0004020202020204" pitchFamily="34" charset="0"/>
                <a:cs typeface="Microsoft Uighur" panose="02000000000000000000" pitchFamily="2" charset="-78"/>
                <a:sym typeface="Arial"/>
              </a:rPr>
              <a:t>في </a:t>
            </a:r>
            <a:r>
              <a:rPr lang="ar-MA" sz="4000" b="1" kern="100" dirty="0">
                <a:solidFill>
                  <a:srgbClr val="FFFFFF"/>
                </a:solidFill>
                <a:latin typeface="Aptos" panose="020B0004020202020204" pitchFamily="34" charset="0"/>
                <a:ea typeface="Calibri" panose="020F0502020204030204" pitchFamily="34" charset="0"/>
                <a:cs typeface="Microsoft Uighur" panose="02000000000000000000" pitchFamily="2" charset="-78"/>
                <a:sym typeface="Arial"/>
              </a:rPr>
              <a:t>ﭐ</a:t>
            </a:r>
            <a:r>
              <a:rPr lang="ar-MA" sz="4000" b="1" kern="100" dirty="0">
                <a:solidFill>
                  <a:srgbClr val="FFFFFF"/>
                </a:solidFill>
                <a:latin typeface="Aptos" panose="020B0004020202020204" pitchFamily="34" charset="0"/>
                <a:cs typeface="Microsoft Uighur" panose="02000000000000000000" pitchFamily="2" charset="-78"/>
                <a:sym typeface="Arial"/>
              </a:rPr>
              <a:t>لْمَكْتَبَةِ</a:t>
            </a:r>
            <a:endParaRPr lang="fr-FR" sz="4000" b="1" kern="100" dirty="0">
              <a:solidFill>
                <a:srgbClr val="FFFFFF"/>
              </a:solidFill>
              <a:latin typeface="Aptos" panose="020B0004020202020204" pitchFamily="34" charset="0"/>
              <a:cs typeface="Microsoft Uighur" panose="02000000000000000000" pitchFamily="2" charset="-78"/>
              <a:sym typeface="Arial"/>
            </a:endParaRPr>
          </a:p>
        </p:txBody>
      </p:sp>
      <p:grpSp>
        <p:nvGrpSpPr>
          <p:cNvPr id="34" name="Groupe 33">
            <a:extLst>
              <a:ext uri="{FF2B5EF4-FFF2-40B4-BE49-F238E27FC236}">
                <a16:creationId xmlns:a16="http://schemas.microsoft.com/office/drawing/2014/main" id="{97281A41-BC66-758B-2058-7AFE871468A1}"/>
              </a:ext>
            </a:extLst>
          </p:cNvPr>
          <p:cNvGrpSpPr/>
          <p:nvPr/>
        </p:nvGrpSpPr>
        <p:grpSpPr>
          <a:xfrm>
            <a:off x="616442" y="2126000"/>
            <a:ext cx="7928646" cy="4070345"/>
            <a:chOff x="616442" y="2023653"/>
            <a:chExt cx="7928646" cy="4070345"/>
          </a:xfrm>
        </p:grpSpPr>
        <p:sp>
          <p:nvSpPr>
            <p:cNvPr id="35" name="ZoneTexte 34">
              <a:extLst>
                <a:ext uri="{FF2B5EF4-FFF2-40B4-BE49-F238E27FC236}">
                  <a16:creationId xmlns:a16="http://schemas.microsoft.com/office/drawing/2014/main" id="{37B6EC32-53E5-F6AD-021F-898C98134816}"/>
                </a:ext>
              </a:extLst>
            </p:cNvPr>
            <p:cNvSpPr txBox="1"/>
            <p:nvPr/>
          </p:nvSpPr>
          <p:spPr>
            <a:xfrm>
              <a:off x="616442" y="2023653"/>
              <a:ext cx="7928646" cy="4070345"/>
            </a:xfrm>
            <a:prstGeom prst="rect">
              <a:avLst/>
            </a:prstGeom>
            <a:noFill/>
          </p:spPr>
          <p:txBody>
            <a:bodyPr wrap="square" rtlCol="0">
              <a:spAutoFit/>
            </a:bodyPr>
            <a:lstStyle/>
            <a:p>
              <a:pPr algn="just" rtl="1">
                <a:lnSpc>
                  <a:spcPct val="150000"/>
                </a:lnSpc>
                <a:spcAft>
                  <a:spcPts val="800"/>
                </a:spcAft>
              </a:pPr>
              <a:r>
                <a:rPr lang="ar-SA" sz="4400" kern="100" dirty="0">
                  <a:latin typeface="Microsoft Uighur" panose="02000000000000000000" pitchFamily="2" charset="-78"/>
                  <a:cs typeface="Microsoft Uighur" panose="02000000000000000000" pitchFamily="2" charset="-78"/>
                </a:rPr>
                <a:t>زُرْتُ ٱلْمَكْتَبَةَ مَعَ صَديقي أَحْمَدَ يَوْمَ ٱلسَّبْتِ. عِنْدَما دَخَلْنا، اِنْبَهَرْنا بِــٱلرُّفوفِ ٱلْعالِيَةِ ٱلْمَليئَةِ بِـٱلْكُتُبِ. رَأَيْنا ٱلْكَثيرَ مِنَ ٱلْكُتُبِ ٱلْمُلَوَّنَةِ في قِسْمِ ٱلْأَطْفالِ. ساعَدَتْنا أَمينَةُ ٱلْمَكْتَبَةِ في ٱلْعُثورِ عَلى ٱلْكُتُبِ ٱلَّتي نُريدُها.</a:t>
              </a:r>
            </a:p>
          </p:txBody>
        </p:sp>
        <p:cxnSp>
          <p:nvCxnSpPr>
            <p:cNvPr id="37" name="Connecteur droit avec flèche 36">
              <a:extLst>
                <a:ext uri="{FF2B5EF4-FFF2-40B4-BE49-F238E27FC236}">
                  <a16:creationId xmlns:a16="http://schemas.microsoft.com/office/drawing/2014/main" id="{FCD5C0A4-DCB4-20A5-9D5D-DFDC75D5C7B4}"/>
                </a:ext>
              </a:extLst>
            </p:cNvPr>
            <p:cNvCxnSpPr>
              <a:cxnSpLocks/>
            </p:cNvCxnSpPr>
            <p:nvPr/>
          </p:nvCxnSpPr>
          <p:spPr>
            <a:xfrm flipH="1">
              <a:off x="3313043" y="3027908"/>
              <a:ext cx="478081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1AD7580A-8B47-4BCA-157D-F04DE55AE934}"/>
                </a:ext>
              </a:extLst>
            </p:cNvPr>
            <p:cNvCxnSpPr>
              <a:cxnSpLocks/>
            </p:cNvCxnSpPr>
            <p:nvPr/>
          </p:nvCxnSpPr>
          <p:spPr>
            <a:xfrm flipH="1">
              <a:off x="3571137" y="4055915"/>
              <a:ext cx="4522723"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8A2E0E35-E365-C77D-0D00-CDE2B6144443}"/>
                </a:ext>
              </a:extLst>
            </p:cNvPr>
            <p:cNvCxnSpPr>
              <a:cxnSpLocks/>
            </p:cNvCxnSpPr>
            <p:nvPr/>
          </p:nvCxnSpPr>
          <p:spPr>
            <a:xfrm flipH="1">
              <a:off x="4745860" y="5024497"/>
              <a:ext cx="3348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BCDCFC9B-C416-3E4E-5EAD-0B7452682B84}"/>
                </a:ext>
              </a:extLst>
            </p:cNvPr>
            <p:cNvCxnSpPr>
              <a:cxnSpLocks/>
            </p:cNvCxnSpPr>
            <p:nvPr/>
          </p:nvCxnSpPr>
          <p:spPr>
            <a:xfrm flipH="1">
              <a:off x="980661" y="5016101"/>
              <a:ext cx="2924153"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D635DF10-987A-FC0F-6061-E7F376A734E3}"/>
                </a:ext>
              </a:extLst>
            </p:cNvPr>
            <p:cNvCxnSpPr>
              <a:cxnSpLocks/>
            </p:cNvCxnSpPr>
            <p:nvPr/>
          </p:nvCxnSpPr>
          <p:spPr>
            <a:xfrm flipH="1">
              <a:off x="1212562" y="3027908"/>
              <a:ext cx="1140351"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6743A478-3484-173F-F3FE-04BAA8FBD179}"/>
                </a:ext>
              </a:extLst>
            </p:cNvPr>
            <p:cNvCxnSpPr>
              <a:cxnSpLocks/>
            </p:cNvCxnSpPr>
            <p:nvPr/>
          </p:nvCxnSpPr>
          <p:spPr>
            <a:xfrm flipH="1">
              <a:off x="980661" y="4055915"/>
              <a:ext cx="169881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cxnSp>
        <p:nvCxnSpPr>
          <p:cNvPr id="24" name="Connecteur droit avec flèche 23">
            <a:extLst>
              <a:ext uri="{FF2B5EF4-FFF2-40B4-BE49-F238E27FC236}">
                <a16:creationId xmlns:a16="http://schemas.microsoft.com/office/drawing/2014/main" id="{879232BF-2FA9-4AA3-A8D9-D8A155BDDDC3}"/>
              </a:ext>
            </a:extLst>
          </p:cNvPr>
          <p:cNvCxnSpPr>
            <a:cxnSpLocks/>
          </p:cNvCxnSpPr>
          <p:nvPr/>
        </p:nvCxnSpPr>
        <p:spPr>
          <a:xfrm flipH="1">
            <a:off x="4926999" y="6196345"/>
            <a:ext cx="3166861"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86AADD5C-0775-69DB-425F-4255540BF6B6}"/>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422071" y="390442"/>
            <a:ext cx="1052907" cy="716438"/>
          </a:xfrm>
          <a:prstGeom prst="rect">
            <a:avLst/>
          </a:prstGeom>
        </p:spPr>
      </p:pic>
      <p:grpSp>
        <p:nvGrpSpPr>
          <p:cNvPr id="2" name="Groupe 1">
            <a:extLst>
              <a:ext uri="{FF2B5EF4-FFF2-40B4-BE49-F238E27FC236}">
                <a16:creationId xmlns:a16="http://schemas.microsoft.com/office/drawing/2014/main" id="{BBAF6325-78E5-0387-AAD3-9FBB80FD7C61}"/>
              </a:ext>
            </a:extLst>
          </p:cNvPr>
          <p:cNvGrpSpPr/>
          <p:nvPr/>
        </p:nvGrpSpPr>
        <p:grpSpPr>
          <a:xfrm>
            <a:off x="235602" y="-79029"/>
            <a:ext cx="8412136" cy="421719"/>
            <a:chOff x="312517" y="-96284"/>
            <a:chExt cx="8412136" cy="421719"/>
          </a:xfrm>
        </p:grpSpPr>
        <p:sp>
          <p:nvSpPr>
            <p:cNvPr id="4" name="Rectangle : coins arrondis 3">
              <a:extLst>
                <a:ext uri="{FF2B5EF4-FFF2-40B4-BE49-F238E27FC236}">
                  <a16:creationId xmlns:a16="http://schemas.microsoft.com/office/drawing/2014/main" id="{FB8ADBAA-D3C7-CAD5-41EB-71060E2B069A}"/>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75DFBC46-10FC-9AF2-42AC-E1C37510E773}"/>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B3691D36-EAC1-D70F-C617-74380FB6C4DD}"/>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4113BE5F-64EE-5530-7657-0205B12C447A}"/>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6" name="Rectangle : coins arrondis 15">
              <a:extLst>
                <a:ext uri="{FF2B5EF4-FFF2-40B4-BE49-F238E27FC236}">
                  <a16:creationId xmlns:a16="http://schemas.microsoft.com/office/drawing/2014/main" id="{672A95B2-1F5F-1081-E48B-03F6A952DAB8}"/>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043021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92BF5-17DA-A118-C9FC-42EACD39242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6A246F6-E406-B218-90EC-1D431C553689}"/>
              </a:ext>
            </a:extLst>
          </p:cNvPr>
          <p:cNvSpPr/>
          <p:nvPr/>
        </p:nvSpPr>
        <p:spPr>
          <a:xfrm>
            <a:off x="0" y="-10633"/>
            <a:ext cx="9144000" cy="6881075"/>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8CC0DDB-8F11-C78C-82CD-1AEE1CF1A29A}"/>
              </a:ext>
            </a:extLst>
          </p:cNvPr>
          <p:cNvGrpSpPr/>
          <p:nvPr/>
        </p:nvGrpSpPr>
        <p:grpSpPr>
          <a:xfrm>
            <a:off x="312516" y="377100"/>
            <a:ext cx="8518967" cy="6230679"/>
            <a:chOff x="312517" y="308344"/>
            <a:chExt cx="8518967" cy="6230679"/>
          </a:xfrm>
        </p:grpSpPr>
        <p:sp>
          <p:nvSpPr>
            <p:cNvPr id="3" name="Rectangle : coins arrondis 2">
              <a:extLst>
                <a:ext uri="{FF2B5EF4-FFF2-40B4-BE49-F238E27FC236}">
                  <a16:creationId xmlns:a16="http://schemas.microsoft.com/office/drawing/2014/main" id="{56FE4581-B7D5-B548-6B82-48E8879E8E1D}"/>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CC57CD9F-CBAE-ABCA-2799-055F6422C78F}"/>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A4476802-4324-D7A9-1174-9FF3359FCB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20" name="ZoneTexte 19">
            <a:extLst>
              <a:ext uri="{FF2B5EF4-FFF2-40B4-BE49-F238E27FC236}">
                <a16:creationId xmlns:a16="http://schemas.microsoft.com/office/drawing/2014/main" id="{8FCA4C1A-16A4-34B2-444B-44EAC40E3CAC}"/>
              </a:ext>
            </a:extLst>
          </p:cNvPr>
          <p:cNvSpPr txBox="1"/>
          <p:nvPr/>
        </p:nvSpPr>
        <p:spPr>
          <a:xfrm>
            <a:off x="510490" y="1867035"/>
            <a:ext cx="8123017" cy="4070345"/>
          </a:xfrm>
          <a:prstGeom prst="rect">
            <a:avLst/>
          </a:prstGeom>
          <a:noFill/>
        </p:spPr>
        <p:txBody>
          <a:bodyPr wrap="square">
            <a:spAutoFit/>
          </a:bodyPr>
          <a:lstStyle/>
          <a:p>
            <a:pPr algn="just" rtl="1">
              <a:lnSpc>
                <a:spcPct val="150000"/>
              </a:lnSpc>
              <a:spcAft>
                <a:spcPts val="800"/>
              </a:spcAft>
            </a:pPr>
            <a:r>
              <a:rPr lang="ar-MA" sz="4400" kern="100" dirty="0">
                <a:latin typeface="Microsoft Uighur" panose="02000000000000000000" pitchFamily="2" charset="-78"/>
                <a:cs typeface="Microsoft Uighur" panose="02000000000000000000" pitchFamily="2" charset="-78"/>
              </a:rPr>
              <a:t>اِخْتَرْتُ كِتاباً عَنِ </a:t>
            </a:r>
            <a:r>
              <a:rPr lang="ar-MA" sz="4400" kern="100" dirty="0" err="1">
                <a:latin typeface="Microsoft Uighur" panose="02000000000000000000" pitchFamily="2" charset="-78"/>
                <a:cs typeface="Microsoft Uighur" panose="02000000000000000000" pitchFamily="2" charset="-78"/>
              </a:rPr>
              <a:t>ٱلْحَيَواناتِ</a:t>
            </a:r>
            <a:r>
              <a:rPr lang="ar-MA" sz="4400" kern="100" dirty="0">
                <a:latin typeface="Microsoft Uighur" panose="02000000000000000000" pitchFamily="2" charset="-78"/>
                <a:cs typeface="Microsoft Uighur" panose="02000000000000000000" pitchFamily="2" charset="-78"/>
              </a:rPr>
              <a:t>، وَكانَ مَليئاً </a:t>
            </a:r>
            <a:r>
              <a:rPr lang="ar-MA" sz="4400" kern="100" dirty="0" err="1">
                <a:latin typeface="Microsoft Uighur" panose="02000000000000000000" pitchFamily="2" charset="-78"/>
                <a:cs typeface="Microsoft Uighur" panose="02000000000000000000" pitchFamily="2" charset="-78"/>
              </a:rPr>
              <a:t>بِـٱلصُّوَرِ</a:t>
            </a:r>
            <a:r>
              <a:rPr lang="ar-MA" sz="4400" kern="100" dirty="0">
                <a:latin typeface="Microsoft Uighur" panose="02000000000000000000" pitchFamily="2" charset="-78"/>
                <a:cs typeface="Microsoft Uighur" panose="02000000000000000000" pitchFamily="2" charset="-78"/>
              </a:rPr>
              <a:t> </a:t>
            </a:r>
            <a:r>
              <a:rPr lang="ar-MA" sz="4400" kern="100" dirty="0" err="1">
                <a:latin typeface="Microsoft Uighur" panose="02000000000000000000" pitchFamily="2" charset="-78"/>
                <a:cs typeface="Microsoft Uighur" panose="02000000000000000000" pitchFamily="2" charset="-78"/>
              </a:rPr>
              <a:t>ٱلْجَميلَةِ</a:t>
            </a:r>
            <a:r>
              <a:rPr lang="ar-MA" sz="4400" kern="100" dirty="0">
                <a:latin typeface="Microsoft Uighur" panose="02000000000000000000" pitchFamily="2" charset="-78"/>
                <a:cs typeface="Microsoft Uighur" panose="02000000000000000000" pitchFamily="2" charset="-78"/>
              </a:rPr>
              <a:t> لِلْحَيَواناتِ مِنْ جَميعِ أَنْحاءِ </a:t>
            </a:r>
            <a:r>
              <a:rPr lang="ar-MA" sz="4400" kern="100" dirty="0" err="1">
                <a:latin typeface="Microsoft Uighur" panose="02000000000000000000" pitchFamily="2" charset="-78"/>
                <a:cs typeface="Microsoft Uighur" panose="02000000000000000000" pitchFamily="2" charset="-78"/>
              </a:rPr>
              <a:t>ٱلْعالَمِ</a:t>
            </a:r>
            <a:r>
              <a:rPr lang="ar-MA" sz="4400" kern="100" dirty="0">
                <a:latin typeface="Microsoft Uighur" panose="02000000000000000000" pitchFamily="2" charset="-78"/>
                <a:cs typeface="Microsoft Uighur" panose="02000000000000000000" pitchFamily="2" charset="-78"/>
              </a:rPr>
              <a:t>. أَمّا أَحْمَدُ </a:t>
            </a:r>
            <a:r>
              <a:rPr lang="ar-MA" sz="4400" kern="100" dirty="0" err="1">
                <a:latin typeface="Microsoft Uighur" panose="02000000000000000000" pitchFamily="2" charset="-78"/>
                <a:cs typeface="Microsoft Uighur" panose="02000000000000000000" pitchFamily="2" charset="-78"/>
              </a:rPr>
              <a:t>فَـٱخْتارَ</a:t>
            </a:r>
            <a:r>
              <a:rPr lang="ar-MA" sz="4400" kern="100" dirty="0">
                <a:latin typeface="Microsoft Uighur" panose="02000000000000000000" pitchFamily="2" charset="-78"/>
                <a:cs typeface="Microsoft Uighur" panose="02000000000000000000" pitchFamily="2" charset="-78"/>
              </a:rPr>
              <a:t> قِصَّةً عَنِ ٱلْفَضاءِ وَرُوّادِهِ. جَلَسْنا في رُكْنٍ هادِئٍ وَقَرَأْنا بِصَوْتٍ مُنْخَفِضٍ. تَعَلَّمْتُ </a:t>
            </a:r>
            <a:r>
              <a:rPr lang="ar-MA" sz="4400" kern="100" dirty="0" err="1">
                <a:latin typeface="Microsoft Uighur" panose="02000000000000000000" pitchFamily="2" charset="-78"/>
                <a:cs typeface="Microsoft Uighur" panose="02000000000000000000" pitchFamily="2" charset="-78"/>
              </a:rPr>
              <a:t>ٱلْكَثيرَ</a:t>
            </a:r>
            <a:r>
              <a:rPr lang="ar-MA" sz="4400" kern="100" dirty="0">
                <a:latin typeface="Microsoft Uighur" panose="02000000000000000000" pitchFamily="2" charset="-78"/>
                <a:cs typeface="Microsoft Uighur" panose="02000000000000000000" pitchFamily="2" charset="-78"/>
              </a:rPr>
              <a:t> عَنْ حَياةِ </a:t>
            </a:r>
            <a:r>
              <a:rPr lang="ar-MA" sz="4400" kern="100" dirty="0" err="1">
                <a:latin typeface="Microsoft Uighur" panose="02000000000000000000" pitchFamily="2" charset="-78"/>
                <a:cs typeface="Microsoft Uighur" panose="02000000000000000000" pitchFamily="2" charset="-78"/>
              </a:rPr>
              <a:t>ٱلْحَيَواناتِ</a:t>
            </a:r>
            <a:r>
              <a:rPr lang="ar-MA" sz="4400" kern="100" dirty="0">
                <a:latin typeface="Microsoft Uighur" panose="02000000000000000000" pitchFamily="2" charset="-78"/>
                <a:cs typeface="Microsoft Uighur" panose="02000000000000000000" pitchFamily="2" charset="-78"/>
              </a:rPr>
              <a:t> في </a:t>
            </a:r>
            <a:r>
              <a:rPr lang="ar-MA" sz="4400" kern="100" dirty="0" err="1">
                <a:latin typeface="Microsoft Uighur" panose="02000000000000000000" pitchFamily="2" charset="-78"/>
                <a:cs typeface="Microsoft Uighur" panose="02000000000000000000" pitchFamily="2" charset="-78"/>
              </a:rPr>
              <a:t>ٱلْغاباتِ</a:t>
            </a:r>
            <a:r>
              <a:rPr lang="ar-MA" sz="4400" kern="100" dirty="0">
                <a:latin typeface="Microsoft Uighur" panose="02000000000000000000" pitchFamily="2" charset="-78"/>
                <a:cs typeface="Microsoft Uighur" panose="02000000000000000000" pitchFamily="2" charset="-78"/>
              </a:rPr>
              <a:t> </a:t>
            </a:r>
            <a:r>
              <a:rPr lang="ar-MA" sz="4400" kern="100" dirty="0" err="1">
                <a:latin typeface="Microsoft Uighur" panose="02000000000000000000" pitchFamily="2" charset="-78"/>
                <a:cs typeface="Microsoft Uighur" panose="02000000000000000000" pitchFamily="2" charset="-78"/>
              </a:rPr>
              <a:t>وَٱلصَّحاري</a:t>
            </a:r>
            <a:r>
              <a:rPr lang="ar-MA" sz="4400" kern="100" dirty="0">
                <a:latin typeface="Microsoft Uighur" panose="02000000000000000000" pitchFamily="2" charset="-78"/>
                <a:cs typeface="Microsoft Uighur" panose="02000000000000000000" pitchFamily="2" charset="-78"/>
              </a:rPr>
              <a:t>.</a:t>
            </a:r>
          </a:p>
        </p:txBody>
      </p:sp>
      <p:cxnSp>
        <p:nvCxnSpPr>
          <p:cNvPr id="21" name="Connecteur droit avec flèche 20">
            <a:extLst>
              <a:ext uri="{FF2B5EF4-FFF2-40B4-BE49-F238E27FC236}">
                <a16:creationId xmlns:a16="http://schemas.microsoft.com/office/drawing/2014/main" id="{24AC4337-9147-4BC9-1634-A4BD2552C315}"/>
              </a:ext>
            </a:extLst>
          </p:cNvPr>
          <p:cNvCxnSpPr>
            <a:cxnSpLocks/>
          </p:cNvCxnSpPr>
          <p:nvPr/>
        </p:nvCxnSpPr>
        <p:spPr>
          <a:xfrm flipH="1">
            <a:off x="5208104" y="2821727"/>
            <a:ext cx="289438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AC572E50-AF91-F254-0A12-E11C3754AD02}"/>
              </a:ext>
            </a:extLst>
          </p:cNvPr>
          <p:cNvCxnSpPr>
            <a:cxnSpLocks/>
          </p:cNvCxnSpPr>
          <p:nvPr/>
        </p:nvCxnSpPr>
        <p:spPr>
          <a:xfrm flipH="1">
            <a:off x="773517" y="3863027"/>
            <a:ext cx="2897335" cy="3918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827EF4AF-58D5-81C4-FE2C-1850A5CBB112}"/>
              </a:ext>
            </a:extLst>
          </p:cNvPr>
          <p:cNvCxnSpPr>
            <a:cxnSpLocks/>
          </p:cNvCxnSpPr>
          <p:nvPr/>
        </p:nvCxnSpPr>
        <p:spPr>
          <a:xfrm flipH="1">
            <a:off x="1079659" y="2821727"/>
            <a:ext cx="299510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406BDFAE-0BF8-6AB8-C3CC-485FC5F4AEE9}"/>
              </a:ext>
            </a:extLst>
          </p:cNvPr>
          <p:cNvCxnSpPr>
            <a:cxnSpLocks/>
          </p:cNvCxnSpPr>
          <p:nvPr/>
        </p:nvCxnSpPr>
        <p:spPr>
          <a:xfrm flipH="1">
            <a:off x="4755067" y="3902207"/>
            <a:ext cx="3530492"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35F9E3A2-E434-9DD7-E431-2C7616805FDD}"/>
              </a:ext>
            </a:extLst>
          </p:cNvPr>
          <p:cNvCxnSpPr>
            <a:cxnSpLocks/>
          </p:cNvCxnSpPr>
          <p:nvPr/>
        </p:nvCxnSpPr>
        <p:spPr>
          <a:xfrm flipH="1">
            <a:off x="1868557" y="5830399"/>
            <a:ext cx="633215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6B26D90A-A53C-C198-BCA8-D06166F90B14}"/>
              </a:ext>
            </a:extLst>
          </p:cNvPr>
          <p:cNvCxnSpPr>
            <a:cxnSpLocks/>
          </p:cNvCxnSpPr>
          <p:nvPr/>
        </p:nvCxnSpPr>
        <p:spPr>
          <a:xfrm flipH="1">
            <a:off x="1162769" y="4836486"/>
            <a:ext cx="520538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FBB07472-09F8-5959-C903-F1D5B1BFE1F9}"/>
              </a:ext>
            </a:extLst>
          </p:cNvPr>
          <p:cNvCxnSpPr>
            <a:cxnSpLocks/>
          </p:cNvCxnSpPr>
          <p:nvPr/>
        </p:nvCxnSpPr>
        <p:spPr>
          <a:xfrm flipH="1">
            <a:off x="6897148" y="4836486"/>
            <a:ext cx="147575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97E72264-23B0-26EE-B61A-445A696E87F1}"/>
              </a:ext>
            </a:extLst>
          </p:cNvPr>
          <p:cNvSpPr txBox="1"/>
          <p:nvPr/>
        </p:nvSpPr>
        <p:spPr>
          <a:xfrm>
            <a:off x="422071" y="413907"/>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من يتابع؟</a:t>
            </a:r>
          </a:p>
        </p:txBody>
      </p:sp>
      <p:pic>
        <p:nvPicPr>
          <p:cNvPr id="13" name="Image 12">
            <a:extLst>
              <a:ext uri="{FF2B5EF4-FFF2-40B4-BE49-F238E27FC236}">
                <a16:creationId xmlns:a16="http://schemas.microsoft.com/office/drawing/2014/main" id="{2B3796DE-05AA-AEA1-96D8-024CD830DC32}"/>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422071" y="390442"/>
            <a:ext cx="1052907" cy="716438"/>
          </a:xfrm>
          <a:prstGeom prst="rect">
            <a:avLst/>
          </a:prstGeom>
        </p:spPr>
      </p:pic>
      <p:grpSp>
        <p:nvGrpSpPr>
          <p:cNvPr id="2" name="Groupe 1">
            <a:extLst>
              <a:ext uri="{FF2B5EF4-FFF2-40B4-BE49-F238E27FC236}">
                <a16:creationId xmlns:a16="http://schemas.microsoft.com/office/drawing/2014/main" id="{51E48463-F6BA-C012-E95C-6B2B1DB16F01}"/>
              </a:ext>
            </a:extLst>
          </p:cNvPr>
          <p:cNvGrpSpPr/>
          <p:nvPr/>
        </p:nvGrpSpPr>
        <p:grpSpPr>
          <a:xfrm>
            <a:off x="235602" y="-79029"/>
            <a:ext cx="8412136" cy="421719"/>
            <a:chOff x="312517" y="-96284"/>
            <a:chExt cx="8412136" cy="421719"/>
          </a:xfrm>
        </p:grpSpPr>
        <p:sp>
          <p:nvSpPr>
            <p:cNvPr id="4" name="Rectangle : coins arrondis 3">
              <a:extLst>
                <a:ext uri="{FF2B5EF4-FFF2-40B4-BE49-F238E27FC236}">
                  <a16:creationId xmlns:a16="http://schemas.microsoft.com/office/drawing/2014/main" id="{B1EF0BA6-41B8-8F0E-AC00-40AEED532A3B}"/>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53B8C594-B4F1-D85E-401E-A5BCC78D49D1}"/>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65A1267C-F7A7-41C2-67A8-17DA76A699A9}"/>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45D7BD57-D58C-068F-16B8-D4957DEBC75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6" name="Rectangle : coins arrondis 15">
              <a:extLst>
                <a:ext uri="{FF2B5EF4-FFF2-40B4-BE49-F238E27FC236}">
                  <a16:creationId xmlns:a16="http://schemas.microsoft.com/office/drawing/2014/main" id="{C844B471-FB64-7D5F-8223-DA3B08A5A35E}"/>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860933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6D877-EB89-211C-693F-66B282E90D9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3F7CBDA-F2DD-C242-AB96-A33AB949AD92}"/>
              </a:ext>
            </a:extLst>
          </p:cNvPr>
          <p:cNvSpPr/>
          <p:nvPr/>
        </p:nvSpPr>
        <p:spPr>
          <a:xfrm>
            <a:off x="0" y="-10633"/>
            <a:ext cx="9144000" cy="6881075"/>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CBDB537-E337-6C6C-3C88-2A60564095CA}"/>
              </a:ext>
            </a:extLst>
          </p:cNvPr>
          <p:cNvGrpSpPr/>
          <p:nvPr/>
        </p:nvGrpSpPr>
        <p:grpSpPr>
          <a:xfrm>
            <a:off x="312516" y="377100"/>
            <a:ext cx="8518967" cy="6230679"/>
            <a:chOff x="312517" y="308344"/>
            <a:chExt cx="8518967" cy="6230679"/>
          </a:xfrm>
        </p:grpSpPr>
        <p:sp>
          <p:nvSpPr>
            <p:cNvPr id="3" name="Rectangle : coins arrondis 2">
              <a:extLst>
                <a:ext uri="{FF2B5EF4-FFF2-40B4-BE49-F238E27FC236}">
                  <a16:creationId xmlns:a16="http://schemas.microsoft.com/office/drawing/2014/main" id="{39F47115-A9E4-2511-6E0E-1774A3DB62B8}"/>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C8D033B-88B5-069D-5CE1-122AB288977C}"/>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CBBE7DD-368F-706F-FD7E-E63172FC9D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20" name="ZoneTexte 19">
            <a:extLst>
              <a:ext uri="{FF2B5EF4-FFF2-40B4-BE49-F238E27FC236}">
                <a16:creationId xmlns:a16="http://schemas.microsoft.com/office/drawing/2014/main" id="{B3E09743-3000-7E13-CAEB-AD307F8D647C}"/>
              </a:ext>
            </a:extLst>
          </p:cNvPr>
          <p:cNvSpPr txBox="1"/>
          <p:nvPr/>
        </p:nvSpPr>
        <p:spPr>
          <a:xfrm>
            <a:off x="510490" y="1867035"/>
            <a:ext cx="8123017" cy="4070345"/>
          </a:xfrm>
          <a:prstGeom prst="rect">
            <a:avLst/>
          </a:prstGeom>
          <a:noFill/>
        </p:spPr>
        <p:txBody>
          <a:bodyPr wrap="square">
            <a:spAutoFit/>
          </a:bodyPr>
          <a:lstStyle/>
          <a:p>
            <a:pPr algn="just" rtl="1">
              <a:lnSpc>
                <a:spcPct val="150000"/>
              </a:lnSpc>
              <a:spcAft>
                <a:spcPts val="800"/>
              </a:spcAft>
            </a:pPr>
            <a:r>
              <a:rPr lang="ar-MA" sz="4400" kern="100" dirty="0">
                <a:latin typeface="Microsoft Uighur" panose="02000000000000000000" pitchFamily="2" charset="-78"/>
                <a:cs typeface="Microsoft Uighur" panose="02000000000000000000" pitchFamily="2" charset="-78"/>
              </a:rPr>
              <a:t>أَحْبَبْتُ </a:t>
            </a:r>
            <a:r>
              <a:rPr lang="ar-MA" sz="4400" kern="100" dirty="0" err="1">
                <a:latin typeface="Microsoft Uighur" panose="02000000000000000000" pitchFamily="2" charset="-78"/>
                <a:cs typeface="Microsoft Uighur" panose="02000000000000000000" pitchFamily="2" charset="-78"/>
              </a:rPr>
              <a:t>ٱلْأَجْواءَ</a:t>
            </a:r>
            <a:r>
              <a:rPr lang="ar-MA" sz="4400" kern="100" dirty="0">
                <a:latin typeface="Microsoft Uighur" panose="02000000000000000000" pitchFamily="2" charset="-78"/>
                <a:cs typeface="Microsoft Uighur" panose="02000000000000000000" pitchFamily="2" charset="-78"/>
              </a:rPr>
              <a:t> </a:t>
            </a:r>
            <a:r>
              <a:rPr lang="ar-MA" sz="4400" kern="100" dirty="0" err="1">
                <a:latin typeface="Microsoft Uighur" panose="02000000000000000000" pitchFamily="2" charset="-78"/>
                <a:cs typeface="Microsoft Uighur" panose="02000000000000000000" pitchFamily="2" charset="-78"/>
              </a:rPr>
              <a:t>ٱلْهادِئَةَ</a:t>
            </a:r>
            <a:r>
              <a:rPr lang="ar-MA" sz="4400" kern="100" dirty="0">
                <a:latin typeface="Microsoft Uighur" panose="02000000000000000000" pitchFamily="2" charset="-78"/>
                <a:cs typeface="Microsoft Uighur" panose="02000000000000000000" pitchFamily="2" charset="-78"/>
              </a:rPr>
              <a:t> في ٱلْمَكْتَبَةِ، وَرائِحَةَ </a:t>
            </a:r>
            <a:r>
              <a:rPr lang="ar-MA" sz="4400" kern="100" dirty="0" err="1">
                <a:latin typeface="Microsoft Uighur" panose="02000000000000000000" pitchFamily="2" charset="-78"/>
                <a:cs typeface="Microsoft Uighur" panose="02000000000000000000" pitchFamily="2" charset="-78"/>
              </a:rPr>
              <a:t>ٱلْكُتُبِ</a:t>
            </a:r>
            <a:r>
              <a:rPr lang="ar-MA" sz="4400" kern="100" dirty="0">
                <a:latin typeface="Microsoft Uighur" panose="02000000000000000000" pitchFamily="2" charset="-78"/>
                <a:cs typeface="Microsoft Uighur" panose="02000000000000000000" pitchFamily="2" charset="-78"/>
              </a:rPr>
              <a:t> </a:t>
            </a:r>
            <a:r>
              <a:rPr lang="ar-MA" sz="4400" kern="100" dirty="0" err="1">
                <a:latin typeface="Microsoft Uighur" panose="02000000000000000000" pitchFamily="2" charset="-78"/>
                <a:cs typeface="Microsoft Uighur" panose="02000000000000000000" pitchFamily="2" charset="-78"/>
              </a:rPr>
              <a:t>ٱلْجَديدَةِ</a:t>
            </a:r>
            <a:r>
              <a:rPr lang="ar-MA" sz="4400" kern="100" dirty="0">
                <a:latin typeface="Microsoft Uighur" panose="02000000000000000000" pitchFamily="2" charset="-78"/>
                <a:cs typeface="Microsoft Uighur" panose="02000000000000000000" pitchFamily="2" charset="-78"/>
              </a:rPr>
              <a:t>. قَبْلَ أَنْ نُغادِرَ، اِسْتَعَرْنا </a:t>
            </a:r>
            <a:r>
              <a:rPr lang="ar-MA" sz="4400" kern="100" dirty="0" err="1">
                <a:latin typeface="Microsoft Uighur" panose="02000000000000000000" pitchFamily="2" charset="-78"/>
                <a:cs typeface="Microsoft Uighur" panose="02000000000000000000" pitchFamily="2" charset="-78"/>
              </a:rPr>
              <a:t>ٱلْكُتُبَ</a:t>
            </a:r>
            <a:r>
              <a:rPr lang="ar-MA" sz="4400" kern="100" dirty="0">
                <a:latin typeface="Microsoft Uighur" panose="02000000000000000000" pitchFamily="2" charset="-78"/>
                <a:cs typeface="Microsoft Uighur" panose="02000000000000000000" pitchFamily="2" charset="-78"/>
              </a:rPr>
              <a:t> لِنُكْمِلَ قِراءَتَها في </a:t>
            </a:r>
            <a:r>
              <a:rPr lang="ar-MA" sz="4400" kern="100" dirty="0" err="1">
                <a:latin typeface="Microsoft Uighur" panose="02000000000000000000" pitchFamily="2" charset="-78"/>
                <a:cs typeface="Microsoft Uighur" panose="02000000000000000000" pitchFamily="2" charset="-78"/>
              </a:rPr>
              <a:t>ٱلْمَنْزِلِ</a:t>
            </a:r>
            <a:r>
              <a:rPr lang="ar-MA" sz="4400" kern="100" dirty="0">
                <a:latin typeface="Microsoft Uighur" panose="02000000000000000000" pitchFamily="2" charset="-78"/>
                <a:cs typeface="Microsoft Uighur" panose="02000000000000000000" pitchFamily="2" charset="-78"/>
              </a:rPr>
              <a:t>. قَرَّرْنا </a:t>
            </a:r>
            <a:r>
              <a:rPr lang="ar-MA" sz="4400" kern="100" dirty="0" err="1">
                <a:latin typeface="Microsoft Uighur" panose="02000000000000000000" pitchFamily="2" charset="-78"/>
                <a:cs typeface="Microsoft Uighur" panose="02000000000000000000" pitchFamily="2" charset="-78"/>
              </a:rPr>
              <a:t>ٱلْعَوْدَةَ</a:t>
            </a:r>
            <a:r>
              <a:rPr lang="ar-MA" sz="4400" kern="100" dirty="0">
                <a:latin typeface="Microsoft Uighur" panose="02000000000000000000" pitchFamily="2" charset="-78"/>
                <a:cs typeface="Microsoft Uighur" panose="02000000000000000000" pitchFamily="2" charset="-78"/>
              </a:rPr>
              <a:t> إِلى ٱلْمَكْتَبَةِ في </a:t>
            </a:r>
            <a:r>
              <a:rPr lang="ar-MA" sz="4400" kern="100" dirty="0" err="1">
                <a:latin typeface="Microsoft Uighur" panose="02000000000000000000" pitchFamily="2" charset="-78"/>
                <a:cs typeface="Microsoft Uighur" panose="02000000000000000000" pitchFamily="2" charset="-78"/>
              </a:rPr>
              <a:t>ٱلْأُسْبوعِ</a:t>
            </a:r>
            <a:r>
              <a:rPr lang="ar-MA" sz="4400" kern="100" dirty="0">
                <a:latin typeface="Microsoft Uighur" panose="02000000000000000000" pitchFamily="2" charset="-78"/>
                <a:cs typeface="Microsoft Uighur" panose="02000000000000000000" pitchFamily="2" charset="-78"/>
              </a:rPr>
              <a:t> </a:t>
            </a:r>
            <a:r>
              <a:rPr lang="ar-MA" sz="4400" kern="100" dirty="0" err="1">
                <a:latin typeface="Microsoft Uighur" panose="02000000000000000000" pitchFamily="2" charset="-78"/>
                <a:cs typeface="Microsoft Uighur" panose="02000000000000000000" pitchFamily="2" charset="-78"/>
              </a:rPr>
              <a:t>ٱلْقادِمِ</a:t>
            </a:r>
            <a:r>
              <a:rPr lang="ar-MA" sz="4400" kern="100" dirty="0">
                <a:latin typeface="Microsoft Uighur" panose="02000000000000000000" pitchFamily="2" charset="-78"/>
                <a:cs typeface="Microsoft Uighur" panose="02000000000000000000" pitchFamily="2" charset="-78"/>
              </a:rPr>
              <a:t>، لِاكْتِشافِ </a:t>
            </a:r>
            <a:r>
              <a:rPr lang="ar-MA" sz="4400" kern="100" dirty="0" err="1">
                <a:latin typeface="Microsoft Uighur" panose="02000000000000000000" pitchFamily="2" charset="-78"/>
                <a:cs typeface="Microsoft Uighur" panose="02000000000000000000" pitchFamily="2" charset="-78"/>
              </a:rPr>
              <a:t>ٱلْمَزيدِ</a:t>
            </a:r>
            <a:r>
              <a:rPr lang="ar-MA" sz="4400" kern="100" dirty="0">
                <a:latin typeface="Microsoft Uighur" panose="02000000000000000000" pitchFamily="2" charset="-78"/>
                <a:cs typeface="Microsoft Uighur" panose="02000000000000000000" pitchFamily="2" charset="-78"/>
              </a:rPr>
              <a:t> مِنَ </a:t>
            </a:r>
            <a:r>
              <a:rPr lang="ar-MA" sz="4400" kern="100" dirty="0" err="1">
                <a:latin typeface="Microsoft Uighur" panose="02000000000000000000" pitchFamily="2" charset="-78"/>
                <a:cs typeface="Microsoft Uighur" panose="02000000000000000000" pitchFamily="2" charset="-78"/>
              </a:rPr>
              <a:t>ٱلْقِصَصِ</a:t>
            </a:r>
            <a:r>
              <a:rPr lang="ar-MA" sz="4400" kern="100" dirty="0">
                <a:latin typeface="Microsoft Uighur" panose="02000000000000000000" pitchFamily="2" charset="-78"/>
                <a:cs typeface="Microsoft Uighur" panose="02000000000000000000" pitchFamily="2" charset="-78"/>
              </a:rPr>
              <a:t> </a:t>
            </a:r>
            <a:r>
              <a:rPr lang="ar-MA" sz="4400" kern="100" dirty="0" err="1">
                <a:latin typeface="Microsoft Uighur" panose="02000000000000000000" pitchFamily="2" charset="-78"/>
                <a:cs typeface="Microsoft Uighur" panose="02000000000000000000" pitchFamily="2" charset="-78"/>
              </a:rPr>
              <a:t>ٱلْمُثيرَةِ</a:t>
            </a:r>
            <a:r>
              <a:rPr lang="ar-MA" sz="4400" kern="100" dirty="0">
                <a:latin typeface="Microsoft Uighur" panose="02000000000000000000" pitchFamily="2" charset="-78"/>
                <a:cs typeface="Microsoft Uighur" panose="02000000000000000000" pitchFamily="2" charset="-78"/>
              </a:rPr>
              <a:t>.</a:t>
            </a:r>
          </a:p>
        </p:txBody>
      </p:sp>
      <p:cxnSp>
        <p:nvCxnSpPr>
          <p:cNvPr id="21" name="Connecteur droit avec flèche 20">
            <a:extLst>
              <a:ext uri="{FF2B5EF4-FFF2-40B4-BE49-F238E27FC236}">
                <a16:creationId xmlns:a16="http://schemas.microsoft.com/office/drawing/2014/main" id="{92FA7379-1208-CCDB-800E-328647360A4F}"/>
              </a:ext>
            </a:extLst>
          </p:cNvPr>
          <p:cNvCxnSpPr>
            <a:cxnSpLocks/>
          </p:cNvCxnSpPr>
          <p:nvPr/>
        </p:nvCxnSpPr>
        <p:spPr>
          <a:xfrm flipH="1">
            <a:off x="4479235" y="2821727"/>
            <a:ext cx="362325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F1E78EFD-81A8-1FFF-63F7-BFE28118C05D}"/>
              </a:ext>
            </a:extLst>
          </p:cNvPr>
          <p:cNvCxnSpPr>
            <a:cxnSpLocks/>
          </p:cNvCxnSpPr>
          <p:nvPr/>
        </p:nvCxnSpPr>
        <p:spPr>
          <a:xfrm flipH="1">
            <a:off x="773517" y="3902207"/>
            <a:ext cx="493817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28EC30F1-BF5E-814B-9084-901C6BD87C2C}"/>
              </a:ext>
            </a:extLst>
          </p:cNvPr>
          <p:cNvCxnSpPr>
            <a:cxnSpLocks/>
          </p:cNvCxnSpPr>
          <p:nvPr/>
        </p:nvCxnSpPr>
        <p:spPr>
          <a:xfrm flipH="1">
            <a:off x="1079659" y="2821727"/>
            <a:ext cx="218037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CDF209C5-E0DB-A7BA-EF31-D871552D30F3}"/>
              </a:ext>
            </a:extLst>
          </p:cNvPr>
          <p:cNvCxnSpPr>
            <a:cxnSpLocks/>
          </p:cNvCxnSpPr>
          <p:nvPr/>
        </p:nvCxnSpPr>
        <p:spPr>
          <a:xfrm flipH="1">
            <a:off x="7024146" y="3902207"/>
            <a:ext cx="1261413"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349B2BE7-F713-1CCC-BCFB-1B6096D530BE}"/>
              </a:ext>
            </a:extLst>
          </p:cNvPr>
          <p:cNvCxnSpPr>
            <a:cxnSpLocks/>
          </p:cNvCxnSpPr>
          <p:nvPr/>
        </p:nvCxnSpPr>
        <p:spPr>
          <a:xfrm flipH="1">
            <a:off x="6506817" y="5830399"/>
            <a:ext cx="169389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F173C0E2-EECA-4730-F04F-A4B941FA4444}"/>
              </a:ext>
            </a:extLst>
          </p:cNvPr>
          <p:cNvCxnSpPr>
            <a:cxnSpLocks/>
          </p:cNvCxnSpPr>
          <p:nvPr/>
        </p:nvCxnSpPr>
        <p:spPr>
          <a:xfrm flipH="1">
            <a:off x="1079659" y="4836486"/>
            <a:ext cx="1239471"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36E6EC89-D046-CA2D-7016-CD603C214ABA}"/>
              </a:ext>
            </a:extLst>
          </p:cNvPr>
          <p:cNvCxnSpPr>
            <a:cxnSpLocks/>
          </p:cNvCxnSpPr>
          <p:nvPr/>
        </p:nvCxnSpPr>
        <p:spPr>
          <a:xfrm flipH="1">
            <a:off x="3551583" y="4836486"/>
            <a:ext cx="482131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287116DF-F6AA-518E-39BE-32DAFE30F319}"/>
              </a:ext>
            </a:extLst>
          </p:cNvPr>
          <p:cNvSpPr txBox="1"/>
          <p:nvPr/>
        </p:nvSpPr>
        <p:spPr>
          <a:xfrm>
            <a:off x="422071" y="413907"/>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من يتابع؟</a:t>
            </a:r>
          </a:p>
        </p:txBody>
      </p:sp>
      <p:pic>
        <p:nvPicPr>
          <p:cNvPr id="13" name="Image 12">
            <a:extLst>
              <a:ext uri="{FF2B5EF4-FFF2-40B4-BE49-F238E27FC236}">
                <a16:creationId xmlns:a16="http://schemas.microsoft.com/office/drawing/2014/main" id="{4F2A5EB5-B095-FA3C-A3BF-CF4DFC736BAB}"/>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422071" y="390442"/>
            <a:ext cx="1052907" cy="716438"/>
          </a:xfrm>
          <a:prstGeom prst="rect">
            <a:avLst/>
          </a:prstGeom>
        </p:spPr>
      </p:pic>
      <p:grpSp>
        <p:nvGrpSpPr>
          <p:cNvPr id="2" name="Groupe 1">
            <a:extLst>
              <a:ext uri="{FF2B5EF4-FFF2-40B4-BE49-F238E27FC236}">
                <a16:creationId xmlns:a16="http://schemas.microsoft.com/office/drawing/2014/main" id="{2E139AFA-2385-DCB4-E9AF-5B23A08EEB1F}"/>
              </a:ext>
            </a:extLst>
          </p:cNvPr>
          <p:cNvGrpSpPr/>
          <p:nvPr/>
        </p:nvGrpSpPr>
        <p:grpSpPr>
          <a:xfrm>
            <a:off x="235602" y="-79029"/>
            <a:ext cx="8412136" cy="421719"/>
            <a:chOff x="312517" y="-96284"/>
            <a:chExt cx="8412136" cy="421719"/>
          </a:xfrm>
        </p:grpSpPr>
        <p:sp>
          <p:nvSpPr>
            <p:cNvPr id="4" name="Rectangle : coins arrondis 3">
              <a:extLst>
                <a:ext uri="{FF2B5EF4-FFF2-40B4-BE49-F238E27FC236}">
                  <a16:creationId xmlns:a16="http://schemas.microsoft.com/office/drawing/2014/main" id="{43878ED8-56D5-0989-F30B-A56F6D21C1ED}"/>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768A8214-EFD4-20A5-D1EB-E4C772CB2AC5}"/>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1F2BF7D2-4D31-180A-4F3F-D60002AD2CB1}"/>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CC795992-720E-C2FF-595D-B161850D0A70}"/>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6" name="Rectangle : coins arrondis 15">
              <a:extLst>
                <a:ext uri="{FF2B5EF4-FFF2-40B4-BE49-F238E27FC236}">
                  <a16:creationId xmlns:a16="http://schemas.microsoft.com/office/drawing/2014/main" id="{4BE1DB52-F596-B73A-E89F-C2BDD0E0C809}"/>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2112931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6164A-77B2-F360-750D-B6139D788D5F}"/>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24047302-D203-6561-54C3-9B8374E5F82A}"/>
              </a:ext>
            </a:extLst>
          </p:cNvPr>
          <p:cNvSpPr/>
          <p:nvPr/>
        </p:nvSpPr>
        <p:spPr>
          <a:xfrm>
            <a:off x="1797535" y="654535"/>
            <a:ext cx="5548930" cy="554893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230C53F2-98D0-3041-1BA3-4BA0C10BF068}"/>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934F5F59-85DF-FEC4-3010-98109A9E6AD7}"/>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A639326C-74E3-8FA6-08FD-4EEB2107EF26}"/>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A677D73A-E767-5BC7-A354-C63DFAA3EE71}"/>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8D6266EB-6398-F707-CD4D-69172E013CB0}"/>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CF9E3F1F-8952-CB54-C60C-A16FA0B79FBB}"/>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D7A1EB82-69EA-4FFE-270B-2E79240947E4}"/>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grpSp>
        <p:nvGrpSpPr>
          <p:cNvPr id="5" name="Groupe 4">
            <a:extLst>
              <a:ext uri="{FF2B5EF4-FFF2-40B4-BE49-F238E27FC236}">
                <a16:creationId xmlns:a16="http://schemas.microsoft.com/office/drawing/2014/main" id="{09B8B812-4B63-852B-F2A7-792186694953}"/>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7FCBA72F-06E0-68EB-5342-6920601C22AE}"/>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E7276820-04DD-7F89-08B4-8E1D90EA08E4}"/>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E363C536-AF61-F182-71BA-AA7F5F7D1187}"/>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133C512D-FB44-E871-296F-092223CE4558}"/>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A2900C1B-0796-DA7E-941B-1AA7DBB15502}"/>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DEF9B8EA-6913-3AA2-ED90-48E1B958498A}"/>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2A668401-BB7C-F15E-0C1A-4A6FB1ADEB5B}"/>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12E9BF7E-B561-D37B-07D0-F167C006E4DF}"/>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F4932C9B-7906-FD39-51A2-1B9B9897C6CD}"/>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F5C42F2C-FD29-7E40-11AE-7D09C6CFAECB}"/>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73B8C349-CBB9-0D7F-8D2D-8C41D825D301}"/>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BE658710-6BF1-9683-6BFE-EF3485D84DD8}"/>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775B4B60-5A49-9613-F949-0042DBF8D049}"/>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00F9AA6C-5B2C-F8DB-8CE3-6A1F1799B455}"/>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D09103C3-C502-AED2-051B-5777D28B466D}"/>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E2264075-075B-F768-0468-A042ACB5EA15}"/>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1A60E181-AAD9-5A20-EAFE-337B4759F1CE}"/>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7185ACAB-97ED-F125-50B3-025FB78E7F63}"/>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ECBF1A89-1528-CB07-62DC-CE035A8E81B5}"/>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19EECEAB-DF47-E139-6353-A05C7ECECDBB}"/>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F26904BA-9A14-EFA9-6787-A4A32CAE3E90}"/>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A4196EB8-B423-DBEB-5303-D54AD7934AD7}"/>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81508E7B-3C79-07EB-F109-3E39292FD5CC}"/>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5ECC545C-79FD-46BF-D36B-A95C62A9A2CF}"/>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F9CE9E92-E38D-8A89-F075-DBD17F7E2E1B}"/>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75D66AC5-1FA9-7903-0520-3F4045D98672}"/>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622BF4B9-2B58-0CA4-400F-E3FB615CFDDA}"/>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D4175D8C-7D59-DEB1-94C5-6102F38A8DA8}"/>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1EEA039D-1516-048D-8B45-06C19FFFB71B}"/>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8C75AE7E-40FA-576C-4862-701F2860ACA1}"/>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C7E48502-DBBD-E54F-77D5-F7824453CD76}"/>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B6F6A4A5-C99E-24A8-945C-DE027E28DF0B}"/>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366F99AA-A6B1-6461-4733-92AC28D72BDD}"/>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218F627C-B3FE-F6F8-A872-D964B78963D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AA1D1DA6-6DE6-6AA4-3F8C-F7FBE4E98D58}"/>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B0999B5F-DF2E-97C7-9EC4-A77C2E4CFA78}"/>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98166143-930B-0E03-D23D-040EC4EA61F6}"/>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8E5AFB31-7D91-4188-CFF2-0052FBFF870D}"/>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F599822A-5F7F-CB38-7E81-91DAA66E83F2}"/>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AB9F219D-DE76-8E03-FC96-B9683943FA45}"/>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9F620C9C-38C0-7E20-8E6E-15831920F629}"/>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F6B9C4C5-94AF-5282-8148-FBEE7D5E5D4E}"/>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A9609A58-2116-97F1-355D-5B9D3D0EA7EE}"/>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7E269B2B-C3FE-7440-B435-6F39C581E458}"/>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801E89F9-831A-8523-D3F7-080DF3DF42AD}"/>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40</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11AB62CB-9657-9C9A-6371-6D24D61EFAEB}"/>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3" name="Groupe 2">
            <a:extLst>
              <a:ext uri="{FF2B5EF4-FFF2-40B4-BE49-F238E27FC236}">
                <a16:creationId xmlns:a16="http://schemas.microsoft.com/office/drawing/2014/main" id="{9026F25A-4D58-0734-0816-5F9FA681467D}"/>
              </a:ext>
            </a:extLst>
          </p:cNvPr>
          <p:cNvGrpSpPr/>
          <p:nvPr/>
        </p:nvGrpSpPr>
        <p:grpSpPr>
          <a:xfrm>
            <a:off x="450877" y="829514"/>
            <a:ext cx="8168503" cy="2903260"/>
            <a:chOff x="450877" y="829514"/>
            <a:chExt cx="8168503" cy="2903260"/>
          </a:xfrm>
        </p:grpSpPr>
        <p:sp>
          <p:nvSpPr>
            <p:cNvPr id="4" name="ZoneTexte 3">
              <a:extLst>
                <a:ext uri="{FF2B5EF4-FFF2-40B4-BE49-F238E27FC236}">
                  <a16:creationId xmlns:a16="http://schemas.microsoft.com/office/drawing/2014/main" id="{E2F7691A-95A8-865A-6FDD-D52490B2B155}"/>
                </a:ext>
              </a:extLst>
            </p:cNvPr>
            <p:cNvSpPr txBox="1"/>
            <p:nvPr/>
          </p:nvSpPr>
          <p:spPr>
            <a:xfrm>
              <a:off x="1245741" y="829514"/>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3. قراءة</a:t>
              </a:r>
            </a:p>
          </p:txBody>
        </p:sp>
        <p:sp>
          <p:nvSpPr>
            <p:cNvPr id="7" name="ZoneTexte 6">
              <a:extLst>
                <a:ext uri="{FF2B5EF4-FFF2-40B4-BE49-F238E27FC236}">
                  <a16:creationId xmlns:a16="http://schemas.microsoft.com/office/drawing/2014/main" id="{10C5B3CA-0EE2-6044-88CB-24215D0F05DE}"/>
                </a:ext>
              </a:extLst>
            </p:cNvPr>
            <p:cNvSpPr txBox="1"/>
            <p:nvPr/>
          </p:nvSpPr>
          <p:spPr>
            <a:xfrm>
              <a:off x="450877" y="2963333"/>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الطلاقة</a:t>
              </a:r>
            </a:p>
          </p:txBody>
        </p:sp>
      </p:grpSp>
      <p:sp>
        <p:nvSpPr>
          <p:cNvPr id="8" name="ZoneTexte 7">
            <a:extLst>
              <a:ext uri="{FF2B5EF4-FFF2-40B4-BE49-F238E27FC236}">
                <a16:creationId xmlns:a16="http://schemas.microsoft.com/office/drawing/2014/main" id="{EFB29632-32E7-834A-78EE-DC4A3A06CABA}"/>
              </a:ext>
            </a:extLst>
          </p:cNvPr>
          <p:cNvSpPr txBox="1"/>
          <p:nvPr/>
        </p:nvSpPr>
        <p:spPr>
          <a:xfrm>
            <a:off x="487748" y="4004198"/>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تمارين كتابية</a:t>
            </a:r>
          </a:p>
        </p:txBody>
      </p:sp>
    </p:spTree>
    <p:extLst>
      <p:ext uri="{BB962C8B-B14F-4D97-AF65-F5344CB8AC3E}">
        <p14:creationId xmlns:p14="http://schemas.microsoft.com/office/powerpoint/2010/main" val="856012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A433A-A19B-E5B9-12C8-9742EC6B5149}"/>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19E90C5A-0501-1C98-747D-971A1E744C0C}"/>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4DB78819-8ACD-9150-DDCD-B3AFB5362F05}"/>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2B7835BE-E5BA-A58F-1A25-09E7BBE33D08}"/>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1D7A4E68-5579-63C8-2CB0-55A39582FA52}"/>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E39C33EF-1843-C85F-55B1-749D833309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06A5EBDF-154B-5165-6E3A-8975A925E4D1}"/>
              </a:ext>
            </a:extLst>
          </p:cNvPr>
          <p:cNvSpPr txBox="1"/>
          <p:nvPr/>
        </p:nvSpPr>
        <p:spPr>
          <a:xfrm>
            <a:off x="362309" y="445189"/>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الصورة، من يكمل الجملة؟</a:t>
            </a:r>
            <a:endParaRPr kumimoji="0" lang="ar-MA" sz="200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0" name="Rectangle 19">
            <a:extLst>
              <a:ext uri="{FF2B5EF4-FFF2-40B4-BE49-F238E27FC236}">
                <a16:creationId xmlns:a16="http://schemas.microsoft.com/office/drawing/2014/main" id="{4BCA4F33-3D2E-C0EF-01BC-AD603AE87E15}"/>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2" name="Rectangle 31">
            <a:extLst>
              <a:ext uri="{FF2B5EF4-FFF2-40B4-BE49-F238E27FC236}">
                <a16:creationId xmlns:a16="http://schemas.microsoft.com/office/drawing/2014/main" id="{C826C850-F7A8-9DC6-93A5-C8C88BDB3AFC}"/>
              </a:ext>
            </a:extLst>
          </p:cNvPr>
          <p:cNvSpPr/>
          <p:nvPr/>
        </p:nvSpPr>
        <p:spPr>
          <a:xfrm>
            <a:off x="990420" y="4614612"/>
            <a:ext cx="1542560" cy="1588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 name="ZoneTexte 1">
            <a:extLst>
              <a:ext uri="{FF2B5EF4-FFF2-40B4-BE49-F238E27FC236}">
                <a16:creationId xmlns:a16="http://schemas.microsoft.com/office/drawing/2014/main" id="{EC4F5F7E-44D1-1A30-1103-B34112E8F3E5}"/>
              </a:ext>
            </a:extLst>
          </p:cNvPr>
          <p:cNvSpPr txBox="1"/>
          <p:nvPr/>
        </p:nvSpPr>
        <p:spPr>
          <a:xfrm>
            <a:off x="78659" y="5013435"/>
            <a:ext cx="9143999"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r>
              <a:rPr lang="ar-MA" sz="6000" dirty="0">
                <a:solidFill>
                  <a:schemeClr val="tx2"/>
                </a:solidFill>
              </a:rPr>
              <a:t>........ ......... ......... عَلى مَتْنِ مَرْكَبَةٍ فَضائِيَّةٍ.</a:t>
            </a:r>
            <a:endParaRPr lang="fr-MA" sz="6000" dirty="0">
              <a:solidFill>
                <a:schemeClr val="tx2"/>
              </a:solidFill>
            </a:endParaRPr>
          </a:p>
        </p:txBody>
      </p:sp>
      <p:pic>
        <p:nvPicPr>
          <p:cNvPr id="4" name="Image 3">
            <a:extLst>
              <a:ext uri="{FF2B5EF4-FFF2-40B4-BE49-F238E27FC236}">
                <a16:creationId xmlns:a16="http://schemas.microsoft.com/office/drawing/2014/main" id="{333660A7-7DAD-1EE1-3EE8-EA82BA9AC523}"/>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89765" y="416432"/>
            <a:ext cx="1262762" cy="842255"/>
          </a:xfrm>
          <a:prstGeom prst="rect">
            <a:avLst/>
          </a:prstGeom>
        </p:spPr>
      </p:pic>
      <p:pic>
        <p:nvPicPr>
          <p:cNvPr id="11" name="Image 10">
            <a:extLst>
              <a:ext uri="{FF2B5EF4-FFF2-40B4-BE49-F238E27FC236}">
                <a16:creationId xmlns:a16="http://schemas.microsoft.com/office/drawing/2014/main" id="{18039057-A6C7-CB19-80B0-3F2F5228F7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2980" y="1489783"/>
            <a:ext cx="4017429" cy="3349891"/>
          </a:xfrm>
          <a:prstGeom prst="rect">
            <a:avLst/>
          </a:prstGeom>
        </p:spPr>
      </p:pic>
      <p:grpSp>
        <p:nvGrpSpPr>
          <p:cNvPr id="9" name="Groupe 8">
            <a:extLst>
              <a:ext uri="{FF2B5EF4-FFF2-40B4-BE49-F238E27FC236}">
                <a16:creationId xmlns:a16="http://schemas.microsoft.com/office/drawing/2014/main" id="{314774D2-EA88-FC74-CFF6-CDA8E1B5C9A8}"/>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1AB0F074-D2ED-1248-A93D-2829C9765035}"/>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9363187D-3E15-AF98-6414-FC43E36C5337}"/>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3" name="Rectangle : coins arrondis 12">
              <a:extLst>
                <a:ext uri="{FF2B5EF4-FFF2-40B4-BE49-F238E27FC236}">
                  <a16:creationId xmlns:a16="http://schemas.microsoft.com/office/drawing/2014/main" id="{DCC3DD65-3958-AE85-F24D-5E14C270B7AA}"/>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4" name="Rectangle : coins arrondis 13">
              <a:extLst>
                <a:ext uri="{FF2B5EF4-FFF2-40B4-BE49-F238E27FC236}">
                  <a16:creationId xmlns:a16="http://schemas.microsoft.com/office/drawing/2014/main" id="{3FBE08D8-05E0-FC40-A143-F12535EFAE36}"/>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5" name="Rectangle : coins arrondis 14">
              <a:extLst>
                <a:ext uri="{FF2B5EF4-FFF2-40B4-BE49-F238E27FC236}">
                  <a16:creationId xmlns:a16="http://schemas.microsoft.com/office/drawing/2014/main" id="{8C2B3CA6-625B-E750-CDBE-D0E7FBB2FE6A}"/>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43230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01C01-FD1A-9ED8-9A7E-DE30931FCD11}"/>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1A095B25-B6DF-35C6-C139-F67492FE1206}"/>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A691551A-70F8-7FC0-5296-F44AA12AC364}"/>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72FFC4D1-DE36-A33F-2D4C-203B532824A2}"/>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CF8F5BA-EE12-09AD-A79A-16FF0BD03223}"/>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661D2DDA-7690-338C-3801-1B208AF82F8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58706D80-093B-DDA8-EE7E-EDB2EB99E2D4}"/>
              </a:ext>
            </a:extLst>
          </p:cNvPr>
          <p:cNvSpPr txBox="1"/>
          <p:nvPr/>
        </p:nvSpPr>
        <p:spPr>
          <a:xfrm>
            <a:off x="362309" y="445189"/>
            <a:ext cx="7778645" cy="400110"/>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p>
        </p:txBody>
      </p:sp>
      <p:sp>
        <p:nvSpPr>
          <p:cNvPr id="20" name="Rectangle 19">
            <a:extLst>
              <a:ext uri="{FF2B5EF4-FFF2-40B4-BE49-F238E27FC236}">
                <a16:creationId xmlns:a16="http://schemas.microsoft.com/office/drawing/2014/main" id="{392C3D9E-B201-E947-83E9-BB748B961287}"/>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2" name="Rectangle 31">
            <a:extLst>
              <a:ext uri="{FF2B5EF4-FFF2-40B4-BE49-F238E27FC236}">
                <a16:creationId xmlns:a16="http://schemas.microsoft.com/office/drawing/2014/main" id="{EE27AAA6-FFF5-9C04-9BD9-EDE39978CBCB}"/>
              </a:ext>
            </a:extLst>
          </p:cNvPr>
          <p:cNvSpPr/>
          <p:nvPr/>
        </p:nvSpPr>
        <p:spPr>
          <a:xfrm>
            <a:off x="990420" y="4614612"/>
            <a:ext cx="1542560" cy="1588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9" name="Image 8">
            <a:extLst>
              <a:ext uri="{FF2B5EF4-FFF2-40B4-BE49-F238E27FC236}">
                <a16:creationId xmlns:a16="http://schemas.microsoft.com/office/drawing/2014/main" id="{A7B73175-2AAD-743E-A222-A9F64DF2CB12}"/>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89765" y="416432"/>
            <a:ext cx="1262762" cy="842255"/>
          </a:xfrm>
          <a:prstGeom prst="rect">
            <a:avLst/>
          </a:prstGeom>
        </p:spPr>
      </p:pic>
      <p:sp>
        <p:nvSpPr>
          <p:cNvPr id="4" name="ZoneTexte 3">
            <a:extLst>
              <a:ext uri="{FF2B5EF4-FFF2-40B4-BE49-F238E27FC236}">
                <a16:creationId xmlns:a16="http://schemas.microsoft.com/office/drawing/2014/main" id="{7B9FADEC-38D1-B7B4-5E7D-81DC9B9B6576}"/>
              </a:ext>
            </a:extLst>
          </p:cNvPr>
          <p:cNvSpPr txBox="1"/>
          <p:nvPr/>
        </p:nvSpPr>
        <p:spPr>
          <a:xfrm>
            <a:off x="-163831" y="3007288"/>
            <a:ext cx="9143999"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r>
              <a:rPr lang="ar-MA" sz="6000" dirty="0">
                <a:solidFill>
                  <a:srgbClr val="FF0000"/>
                </a:solidFill>
              </a:rPr>
              <a:t>اِنْطَلَقَ رائِدُ </a:t>
            </a:r>
            <a:r>
              <a:rPr lang="ar-MA" sz="6000" dirty="0" err="1">
                <a:solidFill>
                  <a:srgbClr val="FF0000"/>
                </a:solidFill>
              </a:rPr>
              <a:t>ﭐلْفَضاءِ</a:t>
            </a:r>
            <a:r>
              <a:rPr lang="ar-MA" sz="6000" dirty="0">
                <a:solidFill>
                  <a:srgbClr val="FF0000"/>
                </a:solidFill>
              </a:rPr>
              <a:t> </a:t>
            </a:r>
            <a:r>
              <a:rPr lang="ar-MA" sz="6000" dirty="0">
                <a:solidFill>
                  <a:schemeClr val="tx2"/>
                </a:solidFill>
              </a:rPr>
              <a:t>عَلى مَتْنِ مَرْكَبَةٍ فَضائِيَّةٍ.</a:t>
            </a:r>
            <a:endParaRPr lang="fr-MA" sz="6000" dirty="0">
              <a:solidFill>
                <a:schemeClr val="tx2"/>
              </a:solidFill>
            </a:endParaRPr>
          </a:p>
        </p:txBody>
      </p:sp>
      <p:grpSp>
        <p:nvGrpSpPr>
          <p:cNvPr id="2" name="Groupe 1">
            <a:extLst>
              <a:ext uri="{FF2B5EF4-FFF2-40B4-BE49-F238E27FC236}">
                <a16:creationId xmlns:a16="http://schemas.microsoft.com/office/drawing/2014/main" id="{141E0D4F-5F4F-8472-9B7E-15F0CD7C9AF6}"/>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3729CF04-2247-D841-5F83-0CCA916B69FB}"/>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63155214-B305-092D-8CFA-0BCADFCFF101}"/>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ACD66078-8249-7627-627C-A09E77651C7D}"/>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05BE5940-878C-207A-FA28-E7D504580D62}"/>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7A4D8C66-407D-3AB0-D341-B78920429405}"/>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81883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D93D4-ED92-D06F-870A-65B427683D7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3254E655-8670-A776-A5B4-528230ADC4E5}"/>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6999BF6F-3A76-3F90-F4DE-3EA98080788F}"/>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FB5926C6-1EEE-7AC6-668D-53622EA97717}"/>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CC09BFD7-A558-52B6-E39F-3DC250846AC4}"/>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1786879A-35C3-1357-FB89-42AE2F0F3F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A1D26E22-553F-A5AE-BE9F-5F46987A154F}"/>
              </a:ext>
            </a:extLst>
          </p:cNvPr>
          <p:cNvSpPr txBox="1"/>
          <p:nvPr/>
        </p:nvSpPr>
        <p:spPr>
          <a:xfrm>
            <a:off x="362309" y="445189"/>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الصورة، من يكمل الجملة؟</a:t>
            </a:r>
            <a:endParaRPr kumimoji="0" lang="ar-MA" sz="200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0" name="Rectangle 19">
            <a:extLst>
              <a:ext uri="{FF2B5EF4-FFF2-40B4-BE49-F238E27FC236}">
                <a16:creationId xmlns:a16="http://schemas.microsoft.com/office/drawing/2014/main" id="{8A6F7CBC-7FBF-DA9A-2BF7-EAC212BE76A5}"/>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2" name="Rectangle 31">
            <a:extLst>
              <a:ext uri="{FF2B5EF4-FFF2-40B4-BE49-F238E27FC236}">
                <a16:creationId xmlns:a16="http://schemas.microsoft.com/office/drawing/2014/main" id="{1200AAB1-7BEC-F8F1-1342-27F10B735B56}"/>
              </a:ext>
            </a:extLst>
          </p:cNvPr>
          <p:cNvSpPr/>
          <p:nvPr/>
        </p:nvSpPr>
        <p:spPr>
          <a:xfrm>
            <a:off x="990420" y="4614612"/>
            <a:ext cx="1542560" cy="1588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 name="ZoneTexte 1">
            <a:extLst>
              <a:ext uri="{FF2B5EF4-FFF2-40B4-BE49-F238E27FC236}">
                <a16:creationId xmlns:a16="http://schemas.microsoft.com/office/drawing/2014/main" id="{79343751-F824-720B-BE54-B82118441B8A}"/>
              </a:ext>
            </a:extLst>
          </p:cNvPr>
          <p:cNvSpPr txBox="1"/>
          <p:nvPr/>
        </p:nvSpPr>
        <p:spPr>
          <a:xfrm>
            <a:off x="1254483" y="5289414"/>
            <a:ext cx="6832487"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rtl="1"/>
            <a:r>
              <a:rPr lang="ar-MA" sz="6000" dirty="0">
                <a:solidFill>
                  <a:schemeClr val="tx2"/>
                </a:solidFill>
              </a:rPr>
              <a:t>.............. ............. عالِيَةٌ.</a:t>
            </a:r>
            <a:endParaRPr lang="fr-MA" sz="6000" dirty="0">
              <a:solidFill>
                <a:schemeClr val="tx2"/>
              </a:solidFill>
            </a:endParaRPr>
          </a:p>
        </p:txBody>
      </p:sp>
      <p:pic>
        <p:nvPicPr>
          <p:cNvPr id="4" name="Image 3">
            <a:extLst>
              <a:ext uri="{FF2B5EF4-FFF2-40B4-BE49-F238E27FC236}">
                <a16:creationId xmlns:a16="http://schemas.microsoft.com/office/drawing/2014/main" id="{1BD2EB30-7BB2-5C0E-3A5C-8E0F60534C92}"/>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89765" y="416432"/>
            <a:ext cx="1262762" cy="842255"/>
          </a:xfrm>
          <a:prstGeom prst="rect">
            <a:avLst/>
          </a:prstGeom>
        </p:spPr>
      </p:pic>
      <p:pic>
        <p:nvPicPr>
          <p:cNvPr id="10" name="Image 9">
            <a:extLst>
              <a:ext uri="{FF2B5EF4-FFF2-40B4-BE49-F238E27FC236}">
                <a16:creationId xmlns:a16="http://schemas.microsoft.com/office/drawing/2014/main" id="{1EFBB4CD-B327-068C-0BED-6FDA5EE8C2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4885" y="1314792"/>
            <a:ext cx="4664765" cy="3803277"/>
          </a:xfrm>
          <a:prstGeom prst="rect">
            <a:avLst/>
          </a:prstGeom>
        </p:spPr>
      </p:pic>
      <p:grpSp>
        <p:nvGrpSpPr>
          <p:cNvPr id="9" name="Groupe 8">
            <a:extLst>
              <a:ext uri="{FF2B5EF4-FFF2-40B4-BE49-F238E27FC236}">
                <a16:creationId xmlns:a16="http://schemas.microsoft.com/office/drawing/2014/main" id="{4939162E-4D13-6D32-1A11-C16E64193094}"/>
              </a:ext>
            </a:extLst>
          </p:cNvPr>
          <p:cNvGrpSpPr/>
          <p:nvPr/>
        </p:nvGrpSpPr>
        <p:grpSpPr>
          <a:xfrm>
            <a:off x="235602" y="-79029"/>
            <a:ext cx="8412136" cy="421719"/>
            <a:chOff x="312517" y="-96284"/>
            <a:chExt cx="8412136" cy="421719"/>
          </a:xfrm>
        </p:grpSpPr>
        <p:sp>
          <p:nvSpPr>
            <p:cNvPr id="11" name="Rectangle : coins arrondis 10">
              <a:extLst>
                <a:ext uri="{FF2B5EF4-FFF2-40B4-BE49-F238E27FC236}">
                  <a16:creationId xmlns:a16="http://schemas.microsoft.com/office/drawing/2014/main" id="{AA925C87-9066-A483-AEE0-A56A48BA6864}"/>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8018C623-BA48-C71A-24BF-79B7A6C4E32F}"/>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3" name="Rectangle : coins arrondis 12">
              <a:extLst>
                <a:ext uri="{FF2B5EF4-FFF2-40B4-BE49-F238E27FC236}">
                  <a16:creationId xmlns:a16="http://schemas.microsoft.com/office/drawing/2014/main" id="{8FA6AD49-3A77-A516-6091-1F4B16C5A080}"/>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4" name="Rectangle : coins arrondis 13">
              <a:extLst>
                <a:ext uri="{FF2B5EF4-FFF2-40B4-BE49-F238E27FC236}">
                  <a16:creationId xmlns:a16="http://schemas.microsoft.com/office/drawing/2014/main" id="{67DFA8A2-8290-35EF-3286-60FAF5C160D9}"/>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5" name="Rectangle : coins arrondis 14">
              <a:extLst>
                <a:ext uri="{FF2B5EF4-FFF2-40B4-BE49-F238E27FC236}">
                  <a16:creationId xmlns:a16="http://schemas.microsoft.com/office/drawing/2014/main" id="{66B2D296-7DBA-053E-EFD1-3543E9B5810E}"/>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27940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7EC61-214C-6DA9-1AC3-8C337D1CDD7F}"/>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8EE584D-DE30-6543-790C-B13634088AC6}"/>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17489DCB-960D-ED9B-46BE-93DA6D633479}"/>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54EFDE04-8462-92B5-9312-A2FEB53D157A}"/>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C36F147-A0A3-02F0-A9C5-6FA9238471EB}"/>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ED4293F-34A5-4774-3645-A65953312E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0BA84EAA-B79E-49C6-9766-8678FFBE61C1}"/>
              </a:ext>
            </a:extLst>
          </p:cNvPr>
          <p:cNvSpPr txBox="1"/>
          <p:nvPr/>
        </p:nvSpPr>
        <p:spPr>
          <a:xfrm>
            <a:off x="362309" y="445189"/>
            <a:ext cx="7778645" cy="400110"/>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p>
        </p:txBody>
      </p:sp>
      <p:sp>
        <p:nvSpPr>
          <p:cNvPr id="20" name="Rectangle 19">
            <a:extLst>
              <a:ext uri="{FF2B5EF4-FFF2-40B4-BE49-F238E27FC236}">
                <a16:creationId xmlns:a16="http://schemas.microsoft.com/office/drawing/2014/main" id="{89201C00-1C1C-FF8E-985D-91E4413F5651}"/>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2" name="Rectangle 31">
            <a:extLst>
              <a:ext uri="{FF2B5EF4-FFF2-40B4-BE49-F238E27FC236}">
                <a16:creationId xmlns:a16="http://schemas.microsoft.com/office/drawing/2014/main" id="{E9A08839-D5AE-2B05-EEBA-C11D2CCBC52B}"/>
              </a:ext>
            </a:extLst>
          </p:cNvPr>
          <p:cNvSpPr/>
          <p:nvPr/>
        </p:nvSpPr>
        <p:spPr>
          <a:xfrm>
            <a:off x="990420" y="4614612"/>
            <a:ext cx="1542560" cy="1588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ZoneTexte 3">
            <a:extLst>
              <a:ext uri="{FF2B5EF4-FFF2-40B4-BE49-F238E27FC236}">
                <a16:creationId xmlns:a16="http://schemas.microsoft.com/office/drawing/2014/main" id="{611C912B-8EDB-DD93-9769-99A1CFFEF45C}"/>
              </a:ext>
            </a:extLst>
          </p:cNvPr>
          <p:cNvSpPr txBox="1"/>
          <p:nvPr/>
        </p:nvSpPr>
        <p:spPr>
          <a:xfrm>
            <a:off x="1162769" y="2753077"/>
            <a:ext cx="6647483"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rtl="1"/>
            <a:r>
              <a:rPr lang="ar-MA" sz="6000" dirty="0">
                <a:solidFill>
                  <a:srgbClr val="FF0000"/>
                </a:solidFill>
              </a:rPr>
              <a:t>رُفوفُ </a:t>
            </a:r>
            <a:r>
              <a:rPr lang="ar-MA" sz="6000" dirty="0" err="1">
                <a:solidFill>
                  <a:srgbClr val="FF0000"/>
                </a:solidFill>
              </a:rPr>
              <a:t>ﭐلْخِزانَةِ</a:t>
            </a:r>
            <a:r>
              <a:rPr lang="ar-MA" sz="6000" dirty="0">
                <a:solidFill>
                  <a:srgbClr val="FF0000"/>
                </a:solidFill>
              </a:rPr>
              <a:t> </a:t>
            </a:r>
            <a:r>
              <a:rPr lang="ar-MA" sz="6000" dirty="0">
                <a:solidFill>
                  <a:schemeClr val="tx2"/>
                </a:solidFill>
              </a:rPr>
              <a:t>عالِيَةٌ.</a:t>
            </a:r>
            <a:endParaRPr lang="fr-MA" sz="6000" dirty="0">
              <a:solidFill>
                <a:schemeClr val="tx2"/>
              </a:solidFill>
            </a:endParaRPr>
          </a:p>
        </p:txBody>
      </p:sp>
      <p:pic>
        <p:nvPicPr>
          <p:cNvPr id="9" name="Image 8">
            <a:extLst>
              <a:ext uri="{FF2B5EF4-FFF2-40B4-BE49-F238E27FC236}">
                <a16:creationId xmlns:a16="http://schemas.microsoft.com/office/drawing/2014/main" id="{4D7A78B9-960D-9F37-8512-2823FEF19325}"/>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89765" y="416432"/>
            <a:ext cx="1262762" cy="842255"/>
          </a:xfrm>
          <a:prstGeom prst="rect">
            <a:avLst/>
          </a:prstGeom>
        </p:spPr>
      </p:pic>
      <p:grpSp>
        <p:nvGrpSpPr>
          <p:cNvPr id="2" name="Groupe 1">
            <a:extLst>
              <a:ext uri="{FF2B5EF4-FFF2-40B4-BE49-F238E27FC236}">
                <a16:creationId xmlns:a16="http://schemas.microsoft.com/office/drawing/2014/main" id="{BEF3E2EA-F2BB-DC24-40E6-B561F75188BD}"/>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D0E40E07-1725-C4C1-A905-87EA8666913B}"/>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1754D133-3241-EC11-B1D1-85EA8E98B8AD}"/>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D1B7B639-2862-D6C6-151E-0514D238333C}"/>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99CEA6AA-29DC-C74D-5074-428DEF7A7BB4}"/>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33713AA4-D965-28BF-9336-0A91FE212777}"/>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45501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BF8B1-E291-A22D-4CA6-26689BEF0AF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A4ADC4E-2A69-BC2F-70E3-8A7B52A279F8}"/>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E7A7551F-A9E7-684C-589C-B1669F5C8BAC}"/>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57A5D28E-8714-51A5-D1C4-67497CC62C66}"/>
                </a:ext>
              </a:extLst>
            </p:cNvPr>
            <p:cNvSpPr/>
            <p:nvPr/>
          </p:nvSpPr>
          <p:spPr>
            <a:xfrm>
              <a:off x="312517" y="308344"/>
              <a:ext cx="8518967" cy="6230679"/>
            </a:xfrm>
            <a:prstGeom prst="roundRect">
              <a:avLst>
                <a:gd name="adj" fmla="val 2439"/>
              </a:avLst>
            </a:prstGeom>
            <a:solidFill>
              <a:schemeClr val="bg1"/>
            </a:solidFill>
            <a:ln w="19050">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814FB10-71D3-08BC-C7FB-0BD4C60D0729}"/>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E0062FAD-625F-7830-A36A-B2390EDF6B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A56F236A-5BB1-681C-6392-D0821D396C57}"/>
              </a:ext>
            </a:extLst>
          </p:cNvPr>
          <p:cNvSpPr txBox="1"/>
          <p:nvPr/>
        </p:nvSpPr>
        <p:spPr>
          <a:xfrm>
            <a:off x="344209" y="44804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الصورة، من يكمل الجملة؟</a:t>
            </a:r>
            <a:endParaRPr kumimoji="0" lang="ar-MA" sz="200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0" name="Rectangle 19">
            <a:extLst>
              <a:ext uri="{FF2B5EF4-FFF2-40B4-BE49-F238E27FC236}">
                <a16:creationId xmlns:a16="http://schemas.microsoft.com/office/drawing/2014/main" id="{1264C0BE-543C-D4BF-54C3-43AAA05372FE}"/>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9" name="ZoneTexte 8">
            <a:extLst>
              <a:ext uri="{FF2B5EF4-FFF2-40B4-BE49-F238E27FC236}">
                <a16:creationId xmlns:a16="http://schemas.microsoft.com/office/drawing/2014/main" id="{67082E46-179E-5C63-427D-BC41E3FA830B}"/>
              </a:ext>
            </a:extLst>
          </p:cNvPr>
          <p:cNvSpPr txBox="1"/>
          <p:nvPr/>
        </p:nvSpPr>
        <p:spPr>
          <a:xfrm>
            <a:off x="-1001693" y="5161726"/>
            <a:ext cx="9124547" cy="830997"/>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algn="r" rtl="1"/>
            <a:r>
              <a:rPr lang="ar-MA" dirty="0">
                <a:solidFill>
                  <a:schemeClr val="tx2"/>
                </a:solidFill>
              </a:rPr>
              <a:t>ساعَدَتْني ......... ........... </a:t>
            </a:r>
            <a:r>
              <a:rPr lang="ar-MA" sz="4800" dirty="0">
                <a:solidFill>
                  <a:schemeClr val="tx2"/>
                </a:solidFill>
              </a:rPr>
              <a:t> في</a:t>
            </a:r>
            <a:r>
              <a:rPr lang="ar-MA" dirty="0">
                <a:solidFill>
                  <a:schemeClr val="tx2"/>
                </a:solidFill>
              </a:rPr>
              <a:t> </a:t>
            </a:r>
            <a:r>
              <a:rPr lang="ar-MA" dirty="0" err="1">
                <a:solidFill>
                  <a:schemeClr val="tx2"/>
                </a:solidFill>
              </a:rPr>
              <a:t>ﭐلْعُثورِ</a:t>
            </a:r>
            <a:r>
              <a:rPr lang="ar-MA" dirty="0">
                <a:solidFill>
                  <a:schemeClr val="tx2"/>
                </a:solidFill>
              </a:rPr>
              <a:t> عَلى </a:t>
            </a:r>
            <a:r>
              <a:rPr lang="ar-MA" sz="4800" dirty="0" err="1">
                <a:solidFill>
                  <a:schemeClr val="tx2"/>
                </a:solidFill>
              </a:rPr>
              <a:t>ﭐلْ</a:t>
            </a:r>
            <a:r>
              <a:rPr lang="ar-MA" dirty="0" err="1">
                <a:solidFill>
                  <a:schemeClr val="tx2"/>
                </a:solidFill>
              </a:rPr>
              <a:t>قِصَصِ</a:t>
            </a:r>
            <a:r>
              <a:rPr lang="ar-MA" dirty="0">
                <a:solidFill>
                  <a:schemeClr val="tx2"/>
                </a:solidFill>
              </a:rPr>
              <a:t>.</a:t>
            </a:r>
            <a:endParaRPr lang="fr-MA" dirty="0">
              <a:solidFill>
                <a:schemeClr val="tx2"/>
              </a:solidFill>
            </a:endParaRPr>
          </a:p>
        </p:txBody>
      </p:sp>
      <p:pic>
        <p:nvPicPr>
          <p:cNvPr id="12" name="Image 11">
            <a:extLst>
              <a:ext uri="{FF2B5EF4-FFF2-40B4-BE49-F238E27FC236}">
                <a16:creationId xmlns:a16="http://schemas.microsoft.com/office/drawing/2014/main" id="{96F6AE88-23CA-52EC-37B9-73592EA1AAD1}"/>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09510" y="318977"/>
            <a:ext cx="1262762" cy="842255"/>
          </a:xfrm>
          <a:prstGeom prst="rect">
            <a:avLst/>
          </a:prstGeom>
        </p:spPr>
      </p:pic>
      <p:pic>
        <p:nvPicPr>
          <p:cNvPr id="13" name="Image 12">
            <a:extLst>
              <a:ext uri="{FF2B5EF4-FFF2-40B4-BE49-F238E27FC236}">
                <a16:creationId xmlns:a16="http://schemas.microsoft.com/office/drawing/2014/main" id="{57500B38-3F30-E2A0-5056-3A732A824F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276" y="1339715"/>
            <a:ext cx="4329582" cy="3610176"/>
          </a:xfrm>
          <a:prstGeom prst="rect">
            <a:avLst/>
          </a:prstGeom>
        </p:spPr>
      </p:pic>
      <p:grpSp>
        <p:nvGrpSpPr>
          <p:cNvPr id="2" name="Groupe 1">
            <a:extLst>
              <a:ext uri="{FF2B5EF4-FFF2-40B4-BE49-F238E27FC236}">
                <a16:creationId xmlns:a16="http://schemas.microsoft.com/office/drawing/2014/main" id="{F87DC2B5-EE3A-B6A7-4111-C04EA046E8B7}"/>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E4D4B930-286B-A5FD-54FE-980101191E90}"/>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F5E10772-F65E-4695-7713-24F0F59304D4}"/>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4" name="Rectangle : coins arrondis 13">
              <a:extLst>
                <a:ext uri="{FF2B5EF4-FFF2-40B4-BE49-F238E27FC236}">
                  <a16:creationId xmlns:a16="http://schemas.microsoft.com/office/drawing/2014/main" id="{0326DD1E-81E3-0AFB-B345-5343FCC85E87}"/>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6" name="Rectangle : coins arrondis 15">
              <a:extLst>
                <a:ext uri="{FF2B5EF4-FFF2-40B4-BE49-F238E27FC236}">
                  <a16:creationId xmlns:a16="http://schemas.microsoft.com/office/drawing/2014/main" id="{6FC56019-39A6-58EA-7DC4-B7D9C612CB2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7" name="Rectangle : coins arrondis 16">
              <a:extLst>
                <a:ext uri="{FF2B5EF4-FFF2-40B4-BE49-F238E27FC236}">
                  <a16:creationId xmlns:a16="http://schemas.microsoft.com/office/drawing/2014/main" id="{9049B35B-3DF1-C215-C667-6493472A557D}"/>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787821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8B528-49FA-ABE3-B120-B4BB5CB4CF01}"/>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F0D0E299-A6C9-491C-80DF-2C69EAE4BC81}"/>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ABEEDB36-7D13-0239-DB7B-E5896DCE36C6}"/>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89128000-CCFB-35C2-B533-8DF99CE38C22}"/>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D62D21C-EA6A-69C5-BD3D-57F138377307}"/>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8AA5782-E026-CDD4-C9A2-E70A964F62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F1B2DB3B-B582-452B-4514-6E4E27F019F2}"/>
              </a:ext>
            </a:extLst>
          </p:cNvPr>
          <p:cNvSpPr txBox="1"/>
          <p:nvPr/>
        </p:nvSpPr>
        <p:spPr>
          <a:xfrm>
            <a:off x="305751" y="420622"/>
            <a:ext cx="7778645" cy="400110"/>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من يقرأ الجملة؟ </a:t>
            </a:r>
          </a:p>
        </p:txBody>
      </p:sp>
      <p:sp>
        <p:nvSpPr>
          <p:cNvPr id="20" name="Rectangle 19">
            <a:extLst>
              <a:ext uri="{FF2B5EF4-FFF2-40B4-BE49-F238E27FC236}">
                <a16:creationId xmlns:a16="http://schemas.microsoft.com/office/drawing/2014/main" id="{84BFA9B0-6681-D6A5-6620-29ABBC72FEE5}"/>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6" name="Image 15">
            <a:extLst>
              <a:ext uri="{FF2B5EF4-FFF2-40B4-BE49-F238E27FC236}">
                <a16:creationId xmlns:a16="http://schemas.microsoft.com/office/drawing/2014/main" id="{ACE1C56E-9745-6D96-B555-64056A94A250}"/>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09510" y="318977"/>
            <a:ext cx="1262762" cy="842255"/>
          </a:xfrm>
          <a:prstGeom prst="rect">
            <a:avLst/>
          </a:prstGeom>
        </p:spPr>
      </p:pic>
      <p:sp>
        <p:nvSpPr>
          <p:cNvPr id="2" name="ZoneTexte 1">
            <a:extLst>
              <a:ext uri="{FF2B5EF4-FFF2-40B4-BE49-F238E27FC236}">
                <a16:creationId xmlns:a16="http://schemas.microsoft.com/office/drawing/2014/main" id="{E9290A39-9DF2-81EB-8A1A-A97598400581}"/>
              </a:ext>
            </a:extLst>
          </p:cNvPr>
          <p:cNvSpPr txBox="1"/>
          <p:nvPr/>
        </p:nvSpPr>
        <p:spPr>
          <a:xfrm>
            <a:off x="-767471" y="3002652"/>
            <a:ext cx="9124547" cy="923330"/>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algn="r" rtl="1"/>
            <a:r>
              <a:rPr lang="ar-MA" sz="5400" dirty="0">
                <a:solidFill>
                  <a:schemeClr val="tx2"/>
                </a:solidFill>
              </a:rPr>
              <a:t>ساعَدَتْني </a:t>
            </a:r>
            <a:r>
              <a:rPr lang="ar-MA" sz="5400" dirty="0">
                <a:solidFill>
                  <a:srgbClr val="C00000"/>
                </a:solidFill>
              </a:rPr>
              <a:t>أَمينَةُ </a:t>
            </a:r>
            <a:r>
              <a:rPr lang="ar-MA" sz="5400" dirty="0" err="1">
                <a:solidFill>
                  <a:srgbClr val="C00000"/>
                </a:solidFill>
              </a:rPr>
              <a:t>ﭐلْمَكْتَبَةِ</a:t>
            </a:r>
            <a:r>
              <a:rPr lang="ar-MA" sz="5400" dirty="0">
                <a:solidFill>
                  <a:srgbClr val="C00000"/>
                </a:solidFill>
              </a:rPr>
              <a:t> </a:t>
            </a:r>
            <a:r>
              <a:rPr lang="ar-MA" sz="5400" dirty="0">
                <a:solidFill>
                  <a:schemeClr val="tx2"/>
                </a:solidFill>
              </a:rPr>
              <a:t>في</a:t>
            </a:r>
            <a:r>
              <a:rPr lang="ar-MA" sz="5400" dirty="0">
                <a:solidFill>
                  <a:srgbClr val="C00000"/>
                </a:solidFill>
              </a:rPr>
              <a:t> </a:t>
            </a:r>
            <a:r>
              <a:rPr lang="ar-MA" sz="5400" dirty="0" err="1">
                <a:solidFill>
                  <a:schemeClr val="tx2"/>
                </a:solidFill>
              </a:rPr>
              <a:t>ﭐلْعُثورِ</a:t>
            </a:r>
            <a:r>
              <a:rPr lang="ar-MA" sz="5400" dirty="0">
                <a:solidFill>
                  <a:schemeClr val="tx2"/>
                </a:solidFill>
              </a:rPr>
              <a:t> عَلى </a:t>
            </a:r>
            <a:r>
              <a:rPr lang="ar-MA" sz="5400" dirty="0" err="1">
                <a:solidFill>
                  <a:schemeClr val="tx2"/>
                </a:solidFill>
              </a:rPr>
              <a:t>ﭐلْقِصَصِ</a:t>
            </a:r>
            <a:r>
              <a:rPr lang="ar-MA" sz="5400" dirty="0">
                <a:solidFill>
                  <a:schemeClr val="tx2"/>
                </a:solidFill>
              </a:rPr>
              <a:t>.</a:t>
            </a:r>
            <a:endParaRPr lang="fr-MA" sz="5400" dirty="0">
              <a:solidFill>
                <a:schemeClr val="tx2"/>
              </a:solidFill>
            </a:endParaRPr>
          </a:p>
        </p:txBody>
      </p:sp>
      <p:grpSp>
        <p:nvGrpSpPr>
          <p:cNvPr id="4" name="Groupe 3">
            <a:extLst>
              <a:ext uri="{FF2B5EF4-FFF2-40B4-BE49-F238E27FC236}">
                <a16:creationId xmlns:a16="http://schemas.microsoft.com/office/drawing/2014/main" id="{06266598-8029-CD2E-0E6C-6D56208ABE9E}"/>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20FA8AF0-0D91-7E4F-1602-6CDD9D7EB50D}"/>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38C7B3D-D438-5749-03D9-0403DEA86BEB}"/>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19F0A6FC-D0B6-97FD-2B69-688DE8505AD3}"/>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2" name="Rectangle : coins arrondis 11">
              <a:extLst>
                <a:ext uri="{FF2B5EF4-FFF2-40B4-BE49-F238E27FC236}">
                  <a16:creationId xmlns:a16="http://schemas.microsoft.com/office/drawing/2014/main" id="{4FCCBD68-162B-99BF-E958-7B9165D5A63D}"/>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3" name="Rectangle : coins arrondis 12">
              <a:extLst>
                <a:ext uri="{FF2B5EF4-FFF2-40B4-BE49-F238E27FC236}">
                  <a16:creationId xmlns:a16="http://schemas.microsoft.com/office/drawing/2014/main" id="{6EFFC4AD-8329-134D-1A9E-BAAB4B8EAEC0}"/>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41936719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BF8B1-E291-A22D-4CA6-26689BEF0AF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A4ADC4E-2A69-BC2F-70E3-8A7B52A279F8}"/>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E7A7551F-A9E7-684C-589C-B1669F5C8BAC}"/>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57A5D28E-8714-51A5-D1C4-67497CC62C66}"/>
                </a:ext>
              </a:extLst>
            </p:cNvPr>
            <p:cNvSpPr/>
            <p:nvPr/>
          </p:nvSpPr>
          <p:spPr>
            <a:xfrm>
              <a:off x="312517" y="308344"/>
              <a:ext cx="8518967" cy="6230679"/>
            </a:xfrm>
            <a:prstGeom prst="roundRect">
              <a:avLst>
                <a:gd name="adj" fmla="val 2439"/>
              </a:avLst>
            </a:prstGeom>
            <a:solidFill>
              <a:schemeClr val="bg1"/>
            </a:solidFill>
            <a:ln w="19050">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814FB10-71D3-08BC-C7FB-0BD4C60D0729}"/>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E0062FAD-625F-7830-A36A-B2390EDF6B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A56F236A-5BB1-681C-6392-D0821D396C57}"/>
              </a:ext>
            </a:extLst>
          </p:cNvPr>
          <p:cNvSpPr txBox="1"/>
          <p:nvPr/>
        </p:nvSpPr>
        <p:spPr>
          <a:xfrm>
            <a:off x="344209" y="44804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الصورة، من يكمل الجملة؟</a:t>
            </a:r>
          </a:p>
        </p:txBody>
      </p:sp>
      <p:sp>
        <p:nvSpPr>
          <p:cNvPr id="20" name="Rectangle 19">
            <a:extLst>
              <a:ext uri="{FF2B5EF4-FFF2-40B4-BE49-F238E27FC236}">
                <a16:creationId xmlns:a16="http://schemas.microsoft.com/office/drawing/2014/main" id="{1264C0BE-543C-D4BF-54C3-43AAA05372FE}"/>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9" name="Image 8">
            <a:extLst>
              <a:ext uri="{FF2B5EF4-FFF2-40B4-BE49-F238E27FC236}">
                <a16:creationId xmlns:a16="http://schemas.microsoft.com/office/drawing/2014/main" id="{48F38154-8336-064D-3B73-A206A7A0E7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3422" y="1190848"/>
            <a:ext cx="5017155" cy="4183502"/>
          </a:xfrm>
          <a:prstGeom prst="rect">
            <a:avLst/>
          </a:prstGeom>
        </p:spPr>
      </p:pic>
      <p:sp>
        <p:nvSpPr>
          <p:cNvPr id="11" name="ZoneTexte 10">
            <a:extLst>
              <a:ext uri="{FF2B5EF4-FFF2-40B4-BE49-F238E27FC236}">
                <a16:creationId xmlns:a16="http://schemas.microsoft.com/office/drawing/2014/main" id="{83F19185-2A85-A025-835B-7CEC7C8AB2F7}"/>
              </a:ext>
            </a:extLst>
          </p:cNvPr>
          <p:cNvSpPr txBox="1"/>
          <p:nvPr/>
        </p:nvSpPr>
        <p:spPr>
          <a:xfrm>
            <a:off x="-756883" y="5047013"/>
            <a:ext cx="9124547"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algn="r" rtl="1"/>
            <a:r>
              <a:rPr lang="ar-MA" sz="6000" dirty="0">
                <a:solidFill>
                  <a:schemeClr val="tx2"/>
                </a:solidFill>
              </a:rPr>
              <a:t>.............. ............. مِنْ ضَخامَةِ </a:t>
            </a:r>
            <a:r>
              <a:rPr lang="ar-MA" sz="6000" dirty="0" err="1">
                <a:solidFill>
                  <a:schemeClr val="tx2"/>
                </a:solidFill>
              </a:rPr>
              <a:t>ﭐلْفيلِ</a:t>
            </a:r>
            <a:r>
              <a:rPr lang="ar-MA" sz="6000" dirty="0">
                <a:solidFill>
                  <a:schemeClr val="tx2"/>
                </a:solidFill>
              </a:rPr>
              <a:t>.</a:t>
            </a:r>
            <a:endParaRPr lang="fr-MA" sz="6000" dirty="0">
              <a:solidFill>
                <a:schemeClr val="tx2"/>
              </a:solidFill>
            </a:endParaRPr>
          </a:p>
        </p:txBody>
      </p:sp>
      <p:grpSp>
        <p:nvGrpSpPr>
          <p:cNvPr id="2" name="Groupe 1">
            <a:extLst>
              <a:ext uri="{FF2B5EF4-FFF2-40B4-BE49-F238E27FC236}">
                <a16:creationId xmlns:a16="http://schemas.microsoft.com/office/drawing/2014/main" id="{B4B98B4E-ABED-D0F2-3821-9C3D52CEADFE}"/>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606902FF-F42D-E611-D44B-C65ACA52DEA6}"/>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090D4D49-1DF5-30C8-3D55-6F24600ED369}"/>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3" name="Rectangle : coins arrondis 12">
              <a:extLst>
                <a:ext uri="{FF2B5EF4-FFF2-40B4-BE49-F238E27FC236}">
                  <a16:creationId xmlns:a16="http://schemas.microsoft.com/office/drawing/2014/main" id="{25925002-E458-DAA9-F59E-CAADA1E4E042}"/>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4" name="Rectangle : coins arrondis 13">
              <a:extLst>
                <a:ext uri="{FF2B5EF4-FFF2-40B4-BE49-F238E27FC236}">
                  <a16:creationId xmlns:a16="http://schemas.microsoft.com/office/drawing/2014/main" id="{123E3DE0-CD1D-9E4D-E68F-0A7F194A2F02}"/>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6" name="Rectangle : coins arrondis 15">
              <a:extLst>
                <a:ext uri="{FF2B5EF4-FFF2-40B4-BE49-F238E27FC236}">
                  <a16:creationId xmlns:a16="http://schemas.microsoft.com/office/drawing/2014/main" id="{BCFFC33F-6B65-B2A7-722A-6E1E900C3B37}"/>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823412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2C650-E157-E781-B4ED-F06810B2A78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93DFB6BF-F7DF-A08D-06B1-39AC63D11FB8}"/>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79FFDE22-11B3-1663-68C9-6EFC8B43A9F4}"/>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973FBF37-B0CF-59FA-0471-E8A8D7445EAE}"/>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D6A9E5C-9AC6-C458-F1BF-220873801103}"/>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9B94A5E7-ED2C-49DF-86C6-17F750A24D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22854" y="445189"/>
            <a:ext cx="344372" cy="328748"/>
          </a:xfrm>
          <a:prstGeom prst="rect">
            <a:avLst/>
          </a:prstGeom>
        </p:spPr>
      </p:pic>
      <p:sp>
        <p:nvSpPr>
          <p:cNvPr id="8" name="ZoneTexte 7">
            <a:extLst>
              <a:ext uri="{FF2B5EF4-FFF2-40B4-BE49-F238E27FC236}">
                <a16:creationId xmlns:a16="http://schemas.microsoft.com/office/drawing/2014/main" id="{B27CF192-A6BF-AB29-365F-9141ED1ED01A}"/>
              </a:ext>
            </a:extLst>
          </p:cNvPr>
          <p:cNvSpPr txBox="1"/>
          <p:nvPr/>
        </p:nvSpPr>
        <p:spPr>
          <a:xfrm>
            <a:off x="305751" y="420622"/>
            <a:ext cx="7778645" cy="400110"/>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الجملة؟</a:t>
            </a:r>
          </a:p>
        </p:txBody>
      </p:sp>
      <p:sp>
        <p:nvSpPr>
          <p:cNvPr id="20" name="Rectangle 19">
            <a:extLst>
              <a:ext uri="{FF2B5EF4-FFF2-40B4-BE49-F238E27FC236}">
                <a16:creationId xmlns:a16="http://schemas.microsoft.com/office/drawing/2014/main" id="{5F30342B-92FF-C091-0DA2-0F27896AC344}"/>
              </a:ext>
            </a:extLst>
          </p:cNvPr>
          <p:cNvSpPr/>
          <p:nvPr/>
        </p:nvSpPr>
        <p:spPr>
          <a:xfrm>
            <a:off x="4230209" y="4295944"/>
            <a:ext cx="177960" cy="242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ZoneTexte 3">
            <a:extLst>
              <a:ext uri="{FF2B5EF4-FFF2-40B4-BE49-F238E27FC236}">
                <a16:creationId xmlns:a16="http://schemas.microsoft.com/office/drawing/2014/main" id="{BD8B8E79-4141-17E2-0CF7-6A6CD7DBEFCA}"/>
              </a:ext>
            </a:extLst>
          </p:cNvPr>
          <p:cNvSpPr txBox="1"/>
          <p:nvPr/>
        </p:nvSpPr>
        <p:spPr>
          <a:xfrm>
            <a:off x="-903128" y="2996607"/>
            <a:ext cx="8335075"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algn="r" rtl="1"/>
            <a:r>
              <a:rPr lang="ar-MA" sz="6000" dirty="0">
                <a:solidFill>
                  <a:srgbClr val="C00000"/>
                </a:solidFill>
              </a:rPr>
              <a:t>اِنْبَهَرَتِ </a:t>
            </a:r>
            <a:r>
              <a:rPr lang="ar-MA" sz="6000" dirty="0" err="1">
                <a:solidFill>
                  <a:srgbClr val="C00000"/>
                </a:solidFill>
              </a:rPr>
              <a:t>ﭐلْبِنْتُ</a:t>
            </a:r>
            <a:r>
              <a:rPr lang="ar-MA" sz="6000" dirty="0">
                <a:solidFill>
                  <a:srgbClr val="C00000"/>
                </a:solidFill>
              </a:rPr>
              <a:t> </a:t>
            </a:r>
            <a:r>
              <a:rPr lang="ar-MA" sz="6000" dirty="0">
                <a:solidFill>
                  <a:schemeClr val="tx2"/>
                </a:solidFill>
              </a:rPr>
              <a:t>مِنْ ضَخامَةِ </a:t>
            </a:r>
            <a:r>
              <a:rPr lang="ar-MA" sz="6000" dirty="0" err="1">
                <a:solidFill>
                  <a:schemeClr val="tx2"/>
                </a:solidFill>
              </a:rPr>
              <a:t>ﭐلْفيلِ</a:t>
            </a:r>
            <a:r>
              <a:rPr lang="ar-MA" sz="6000" dirty="0">
                <a:solidFill>
                  <a:schemeClr val="tx2"/>
                </a:solidFill>
              </a:rPr>
              <a:t>.</a:t>
            </a:r>
            <a:endParaRPr lang="fr-MA" sz="6000" dirty="0">
              <a:solidFill>
                <a:schemeClr val="tx2"/>
              </a:solidFill>
            </a:endParaRPr>
          </a:p>
        </p:txBody>
      </p:sp>
      <p:pic>
        <p:nvPicPr>
          <p:cNvPr id="16" name="Image 15">
            <a:extLst>
              <a:ext uri="{FF2B5EF4-FFF2-40B4-BE49-F238E27FC236}">
                <a16:creationId xmlns:a16="http://schemas.microsoft.com/office/drawing/2014/main" id="{5D1C253B-C02B-6DCB-D28D-66BE11147138}"/>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09510" y="318977"/>
            <a:ext cx="1262762" cy="842255"/>
          </a:xfrm>
          <a:prstGeom prst="rect">
            <a:avLst/>
          </a:prstGeom>
        </p:spPr>
      </p:pic>
      <p:grpSp>
        <p:nvGrpSpPr>
          <p:cNvPr id="2" name="Groupe 1">
            <a:extLst>
              <a:ext uri="{FF2B5EF4-FFF2-40B4-BE49-F238E27FC236}">
                <a16:creationId xmlns:a16="http://schemas.microsoft.com/office/drawing/2014/main" id="{9775A585-2850-DD73-A9C6-A0D8FD95D548}"/>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9BF5B991-36A6-C727-11AF-D7C286D9CC3E}"/>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D200B0C-61AC-7E4C-FFBA-2CE9B61465A4}"/>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1" name="Rectangle : coins arrondis 10">
              <a:extLst>
                <a:ext uri="{FF2B5EF4-FFF2-40B4-BE49-F238E27FC236}">
                  <a16:creationId xmlns:a16="http://schemas.microsoft.com/office/drawing/2014/main" id="{36DBC3DD-07D1-6B72-5210-8023F76D5397}"/>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2" name="Rectangle : coins arrondis 11">
              <a:extLst>
                <a:ext uri="{FF2B5EF4-FFF2-40B4-BE49-F238E27FC236}">
                  <a16:creationId xmlns:a16="http://schemas.microsoft.com/office/drawing/2014/main" id="{608AD0A3-DDE4-257E-B3D5-3DE10D30E7A4}"/>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3" name="Rectangle : coins arrondis 12">
              <a:extLst>
                <a:ext uri="{FF2B5EF4-FFF2-40B4-BE49-F238E27FC236}">
                  <a16:creationId xmlns:a16="http://schemas.microsoft.com/office/drawing/2014/main" id="{A2FF6A0E-F74E-1452-1241-3D0E6ED88A3C}"/>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18724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38A1E-9FC1-B1CF-319A-3D5D2896D18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A9F6294-AB34-2157-1C45-20450A30FCDF}"/>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FF0B2294-0B4B-0F74-319E-6BAD6D209FEE}"/>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D23C1692-A0F6-CF00-472A-918717547813}"/>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3E51C77-D592-B4A5-4824-99B730548A71}"/>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1DFF70A-D0E8-FD5E-6600-C7B8681A180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11453E38-B5A0-5B0C-E653-2287973B9C7C}"/>
              </a:ext>
            </a:extLst>
          </p:cNvPr>
          <p:cNvSpPr txBox="1"/>
          <p:nvPr/>
        </p:nvSpPr>
        <p:spPr>
          <a:xfrm>
            <a:off x="426837" y="52329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سأطرح عليكم بعض الأسئلة. خذوا الألواح</a:t>
            </a:r>
          </a:p>
        </p:txBody>
      </p:sp>
      <p:pic>
        <p:nvPicPr>
          <p:cNvPr id="4" name="Image 6">
            <a:extLst>
              <a:ext uri="{FF2B5EF4-FFF2-40B4-BE49-F238E27FC236}">
                <a16:creationId xmlns:a16="http://schemas.microsoft.com/office/drawing/2014/main" id="{BADDA2FF-F783-7047-4622-61FD176361F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613042" y="2131555"/>
            <a:ext cx="3917915" cy="2875874"/>
          </a:xfrm>
          <a:prstGeom prst="rect">
            <a:avLst/>
          </a:prstGeom>
          <a:ln>
            <a:noFill/>
          </a:ln>
          <a:effectLst/>
        </p:spPr>
      </p:pic>
      <p:grpSp>
        <p:nvGrpSpPr>
          <p:cNvPr id="9" name="Groupe 8">
            <a:extLst>
              <a:ext uri="{FF2B5EF4-FFF2-40B4-BE49-F238E27FC236}">
                <a16:creationId xmlns:a16="http://schemas.microsoft.com/office/drawing/2014/main" id="{E00858EA-C845-587A-2172-3127832BE291}"/>
              </a:ext>
            </a:extLst>
          </p:cNvPr>
          <p:cNvGrpSpPr/>
          <p:nvPr/>
        </p:nvGrpSpPr>
        <p:grpSpPr>
          <a:xfrm>
            <a:off x="235602" y="-79029"/>
            <a:ext cx="8412136" cy="421719"/>
            <a:chOff x="312517" y="-96284"/>
            <a:chExt cx="8412136" cy="421719"/>
          </a:xfrm>
        </p:grpSpPr>
        <p:sp>
          <p:nvSpPr>
            <p:cNvPr id="11" name="Rectangle : coins arrondis 10">
              <a:extLst>
                <a:ext uri="{FF2B5EF4-FFF2-40B4-BE49-F238E27FC236}">
                  <a16:creationId xmlns:a16="http://schemas.microsoft.com/office/drawing/2014/main" id="{0498F24B-C87B-1221-E03D-CD43ADE18788}"/>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4" name="Rectangle : coins arrondis 13">
              <a:extLst>
                <a:ext uri="{FF2B5EF4-FFF2-40B4-BE49-F238E27FC236}">
                  <a16:creationId xmlns:a16="http://schemas.microsoft.com/office/drawing/2014/main" id="{395C16AD-14EA-5543-C655-1A2BC8B59290}"/>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5" name="Rectangle : coins arrondis 14">
              <a:extLst>
                <a:ext uri="{FF2B5EF4-FFF2-40B4-BE49-F238E27FC236}">
                  <a16:creationId xmlns:a16="http://schemas.microsoft.com/office/drawing/2014/main" id="{EEAEDAEF-AC04-2A2D-88A1-4F9DC918E520}"/>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6" name="Rectangle : coins arrondis 15">
              <a:extLst>
                <a:ext uri="{FF2B5EF4-FFF2-40B4-BE49-F238E27FC236}">
                  <a16:creationId xmlns:a16="http://schemas.microsoft.com/office/drawing/2014/main" id="{A154A6EE-6BCC-DCC7-8F8E-A12FFB7B7440}"/>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8" name="Rectangle : coins arrondis 17">
              <a:extLst>
                <a:ext uri="{FF2B5EF4-FFF2-40B4-BE49-F238E27FC236}">
                  <a16:creationId xmlns:a16="http://schemas.microsoft.com/office/drawing/2014/main" id="{BC06093B-E1AA-D41C-7BEE-B0F2ED123119}"/>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5591273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32F40-D71E-F323-241C-0D374BB8AF4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5CD90B7-981D-43C0-5B2C-09A375F3B950}"/>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32C347F-95AF-E593-A0C8-B67C76EA1267}"/>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332C89F4-8AE4-C6BA-8607-75B695881287}"/>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23D8AE1-36AA-808D-1B1B-27B813EE94AC}"/>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885F8356-5D6E-97EB-084D-0A9AA5C839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7767B4C6-9230-429F-853D-6FC9BF718B1F}"/>
              </a:ext>
            </a:extLst>
          </p:cNvPr>
          <p:cNvSpPr txBox="1"/>
          <p:nvPr/>
        </p:nvSpPr>
        <p:spPr>
          <a:xfrm>
            <a:off x="426837" y="52329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أرقام الأمكنة المذكورة في النص.</a:t>
            </a:r>
          </a:p>
        </p:txBody>
      </p:sp>
      <p:grpSp>
        <p:nvGrpSpPr>
          <p:cNvPr id="16" name="Groupe 15">
            <a:extLst>
              <a:ext uri="{FF2B5EF4-FFF2-40B4-BE49-F238E27FC236}">
                <a16:creationId xmlns:a16="http://schemas.microsoft.com/office/drawing/2014/main" id="{0D96AB30-4195-E64B-4432-45F3A36B931F}"/>
              </a:ext>
            </a:extLst>
          </p:cNvPr>
          <p:cNvGrpSpPr/>
          <p:nvPr/>
        </p:nvGrpSpPr>
        <p:grpSpPr>
          <a:xfrm>
            <a:off x="426837" y="2950599"/>
            <a:ext cx="8118251" cy="1310150"/>
            <a:chOff x="1097280" y="7620"/>
            <a:chExt cx="5386070" cy="609600"/>
          </a:xfrm>
        </p:grpSpPr>
        <p:grpSp>
          <p:nvGrpSpPr>
            <p:cNvPr id="18" name="Groupe 17">
              <a:extLst>
                <a:ext uri="{FF2B5EF4-FFF2-40B4-BE49-F238E27FC236}">
                  <a16:creationId xmlns:a16="http://schemas.microsoft.com/office/drawing/2014/main" id="{70670E20-E6C1-501D-3B09-969D50485394}"/>
                </a:ext>
              </a:extLst>
            </p:cNvPr>
            <p:cNvGrpSpPr/>
            <p:nvPr/>
          </p:nvGrpSpPr>
          <p:grpSpPr>
            <a:xfrm>
              <a:off x="1097280" y="7620"/>
              <a:ext cx="5386070" cy="441960"/>
              <a:chOff x="1097280" y="7620"/>
              <a:chExt cx="5386070" cy="441960"/>
            </a:xfrm>
          </p:grpSpPr>
          <p:sp>
            <p:nvSpPr>
              <p:cNvPr id="27" name="Rectangle : coins arrondis 26">
                <a:extLst>
                  <a:ext uri="{FF2B5EF4-FFF2-40B4-BE49-F238E27FC236}">
                    <a16:creationId xmlns:a16="http://schemas.microsoft.com/office/drawing/2014/main" id="{7672223B-A1FB-8260-5A34-BB8C6EAB782A}"/>
                  </a:ext>
                </a:extLst>
              </p:cNvPr>
              <p:cNvSpPr/>
              <p:nvPr/>
            </p:nvSpPr>
            <p:spPr>
              <a:xfrm>
                <a:off x="5570220" y="7620"/>
                <a:ext cx="91313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MA" sz="3600" b="1" dirty="0">
                    <a:ea typeface="Calibri" panose="020F0502020204030204" pitchFamily="34" charset="0"/>
                    <a:cs typeface="Calibri" panose="020F0502020204030204" pitchFamily="34" charset="0"/>
                  </a:rPr>
                  <a:t>غُرْفَةٌ</a:t>
                </a:r>
                <a:endParaRPr lang="fr-MA" sz="3600" dirty="0">
                  <a:effectLst/>
                  <a:ea typeface="Calibri" panose="020F0502020204030204" pitchFamily="34" charset="0"/>
                  <a:cs typeface="Arial" panose="020B0604020202020204" pitchFamily="34" charset="0"/>
                </a:endParaRPr>
              </a:p>
            </p:txBody>
          </p:sp>
          <p:sp>
            <p:nvSpPr>
              <p:cNvPr id="29" name="Rectangle : coins arrondis 28">
                <a:extLst>
                  <a:ext uri="{FF2B5EF4-FFF2-40B4-BE49-F238E27FC236}">
                    <a16:creationId xmlns:a16="http://schemas.microsoft.com/office/drawing/2014/main" id="{B5F0B22B-8829-C885-5482-E7ADED9DB82A}"/>
                  </a:ext>
                </a:extLst>
              </p:cNvPr>
              <p:cNvSpPr/>
              <p:nvPr/>
            </p:nvSpPr>
            <p:spPr>
              <a:xfrm>
                <a:off x="4533900" y="7620"/>
                <a:ext cx="86741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MA" sz="3600" b="1" dirty="0">
                    <a:ea typeface="Calibri" panose="020F0502020204030204" pitchFamily="34" charset="0"/>
                    <a:cs typeface="Calibri" panose="020F0502020204030204" pitchFamily="34" charset="0"/>
                  </a:rPr>
                  <a:t>رُكْنٌ</a:t>
                </a:r>
                <a:endParaRPr lang="fr-MA" sz="3600" b="1" dirty="0">
                  <a:ea typeface="Calibri" panose="020F0502020204030204" pitchFamily="34" charset="0"/>
                  <a:cs typeface="Calibri" panose="020F0502020204030204" pitchFamily="34" charset="0"/>
                </a:endParaRPr>
              </a:p>
            </p:txBody>
          </p:sp>
          <p:sp>
            <p:nvSpPr>
              <p:cNvPr id="30" name="Rectangle : coins arrondis 29">
                <a:extLst>
                  <a:ext uri="{FF2B5EF4-FFF2-40B4-BE49-F238E27FC236}">
                    <a16:creationId xmlns:a16="http://schemas.microsoft.com/office/drawing/2014/main" id="{06297970-DE5D-9614-68B1-AA28FFECDB3F}"/>
                  </a:ext>
                </a:extLst>
              </p:cNvPr>
              <p:cNvSpPr/>
              <p:nvPr/>
            </p:nvSpPr>
            <p:spPr>
              <a:xfrm>
                <a:off x="2200910" y="13045"/>
                <a:ext cx="105156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MA" sz="3600" b="1" dirty="0">
                    <a:effectLst/>
                    <a:ea typeface="Calibri" panose="020F0502020204030204" pitchFamily="34" charset="0"/>
                    <a:cs typeface="Calibri" panose="020F0502020204030204" pitchFamily="34" charset="0"/>
                  </a:rPr>
                  <a:t>حَديقَةٌ</a:t>
                </a:r>
                <a:endParaRPr lang="fr-MA" sz="3600" dirty="0">
                  <a:effectLst/>
                  <a:ea typeface="Calibri" panose="020F0502020204030204" pitchFamily="34" charset="0"/>
                  <a:cs typeface="Arial" panose="020B0604020202020204" pitchFamily="34" charset="0"/>
                </a:endParaRPr>
              </a:p>
            </p:txBody>
          </p:sp>
          <p:sp>
            <p:nvSpPr>
              <p:cNvPr id="31" name="Rectangle : coins arrondis 30">
                <a:extLst>
                  <a:ext uri="{FF2B5EF4-FFF2-40B4-BE49-F238E27FC236}">
                    <a16:creationId xmlns:a16="http://schemas.microsoft.com/office/drawing/2014/main" id="{FBBB29E2-223D-2DEC-5A2E-61482234B131}"/>
                  </a:ext>
                </a:extLst>
              </p:cNvPr>
              <p:cNvSpPr/>
              <p:nvPr/>
            </p:nvSpPr>
            <p:spPr>
              <a:xfrm>
                <a:off x="3421380" y="15240"/>
                <a:ext cx="95885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SA" sz="3600" b="1" dirty="0">
                    <a:effectLst/>
                    <a:ea typeface="Calibri" panose="020F0502020204030204" pitchFamily="34" charset="0"/>
                    <a:cs typeface="Calibri" panose="020F0502020204030204" pitchFamily="34" charset="0"/>
                  </a:rPr>
                  <a:t>مَنْزِلٌ</a:t>
                </a:r>
                <a:endParaRPr lang="fr-MA" sz="3600" dirty="0">
                  <a:effectLst/>
                  <a:ea typeface="Calibri" panose="020F0502020204030204" pitchFamily="34" charset="0"/>
                  <a:cs typeface="Arial" panose="020B0604020202020204" pitchFamily="34" charset="0"/>
                </a:endParaRPr>
              </a:p>
            </p:txBody>
          </p:sp>
          <p:sp>
            <p:nvSpPr>
              <p:cNvPr id="32" name="Rectangle : coins arrondis 31">
                <a:extLst>
                  <a:ext uri="{FF2B5EF4-FFF2-40B4-BE49-F238E27FC236}">
                    <a16:creationId xmlns:a16="http://schemas.microsoft.com/office/drawing/2014/main" id="{5AB87591-7054-29AE-85B0-5C64B24BE554}"/>
                  </a:ext>
                </a:extLst>
              </p:cNvPr>
              <p:cNvSpPr/>
              <p:nvPr/>
            </p:nvSpPr>
            <p:spPr>
              <a:xfrm>
                <a:off x="1097280" y="7620"/>
                <a:ext cx="96647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MA" sz="3600" b="1" dirty="0">
                    <a:effectLst/>
                    <a:ea typeface="Calibri" panose="020F0502020204030204" pitchFamily="34" charset="0"/>
                    <a:cs typeface="Calibri" panose="020F0502020204030204" pitchFamily="34" charset="0"/>
                  </a:rPr>
                  <a:t>مَكْتَبَةٌ</a:t>
                </a:r>
                <a:endParaRPr lang="fr-MA" sz="3600" dirty="0">
                  <a:effectLst/>
                  <a:ea typeface="Calibri" panose="020F0502020204030204" pitchFamily="34" charset="0"/>
                  <a:cs typeface="Arial" panose="020B0604020202020204" pitchFamily="34" charset="0"/>
                </a:endParaRPr>
              </a:p>
            </p:txBody>
          </p:sp>
        </p:grpSp>
        <p:sp>
          <p:nvSpPr>
            <p:cNvPr id="20" name="Ellipse 19">
              <a:extLst>
                <a:ext uri="{FF2B5EF4-FFF2-40B4-BE49-F238E27FC236}">
                  <a16:creationId xmlns:a16="http://schemas.microsoft.com/office/drawing/2014/main" id="{19F1BB47-9ADB-0A0F-13CF-2C1C58BE8D6F}"/>
                </a:ext>
              </a:extLst>
            </p:cNvPr>
            <p:cNvSpPr/>
            <p:nvPr/>
          </p:nvSpPr>
          <p:spPr>
            <a:xfrm>
              <a:off x="5897880" y="373380"/>
              <a:ext cx="275869"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1</a:t>
              </a:r>
              <a:endParaRPr lang="fr-MA" sz="3600" dirty="0"/>
            </a:p>
          </p:txBody>
        </p:sp>
        <p:sp>
          <p:nvSpPr>
            <p:cNvPr id="21" name="Ellipse 20">
              <a:extLst>
                <a:ext uri="{FF2B5EF4-FFF2-40B4-BE49-F238E27FC236}">
                  <a16:creationId xmlns:a16="http://schemas.microsoft.com/office/drawing/2014/main" id="{018596AF-3C3F-E224-1AEC-E3E5BDF1513A}"/>
                </a:ext>
              </a:extLst>
            </p:cNvPr>
            <p:cNvSpPr/>
            <p:nvPr/>
          </p:nvSpPr>
          <p:spPr>
            <a:xfrm>
              <a:off x="4831080" y="373380"/>
              <a:ext cx="275590"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2</a:t>
              </a:r>
              <a:endParaRPr lang="fr-MA" sz="3600" dirty="0"/>
            </a:p>
          </p:txBody>
        </p:sp>
        <p:sp>
          <p:nvSpPr>
            <p:cNvPr id="23" name="Ellipse 22">
              <a:extLst>
                <a:ext uri="{FF2B5EF4-FFF2-40B4-BE49-F238E27FC236}">
                  <a16:creationId xmlns:a16="http://schemas.microsoft.com/office/drawing/2014/main" id="{4CEF1665-0F78-4D32-6D00-F32662265D09}"/>
                </a:ext>
              </a:extLst>
            </p:cNvPr>
            <p:cNvSpPr/>
            <p:nvPr/>
          </p:nvSpPr>
          <p:spPr>
            <a:xfrm>
              <a:off x="2611971" y="373380"/>
              <a:ext cx="275869"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4</a:t>
              </a:r>
              <a:endParaRPr lang="fr-MA" sz="3600" dirty="0"/>
            </a:p>
          </p:txBody>
        </p:sp>
        <p:sp>
          <p:nvSpPr>
            <p:cNvPr id="24" name="Ellipse 23">
              <a:extLst>
                <a:ext uri="{FF2B5EF4-FFF2-40B4-BE49-F238E27FC236}">
                  <a16:creationId xmlns:a16="http://schemas.microsoft.com/office/drawing/2014/main" id="{599BCB88-75D7-9918-C115-C2989E2FE908}"/>
                </a:ext>
              </a:extLst>
            </p:cNvPr>
            <p:cNvSpPr/>
            <p:nvPr/>
          </p:nvSpPr>
          <p:spPr>
            <a:xfrm>
              <a:off x="1447601" y="373380"/>
              <a:ext cx="275869"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5</a:t>
              </a:r>
              <a:endParaRPr lang="fr-MA" sz="3600" dirty="0"/>
            </a:p>
          </p:txBody>
        </p:sp>
      </p:grpSp>
      <p:sp>
        <p:nvSpPr>
          <p:cNvPr id="33" name="Ellipse 32">
            <a:extLst>
              <a:ext uri="{FF2B5EF4-FFF2-40B4-BE49-F238E27FC236}">
                <a16:creationId xmlns:a16="http://schemas.microsoft.com/office/drawing/2014/main" id="{844152B4-70E1-9206-EFB2-0B124888E58A}"/>
              </a:ext>
            </a:extLst>
          </p:cNvPr>
          <p:cNvSpPr/>
          <p:nvPr/>
        </p:nvSpPr>
        <p:spPr>
          <a:xfrm>
            <a:off x="4471607" y="3695375"/>
            <a:ext cx="415388" cy="52406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4000" dirty="0"/>
              <a:t>3</a:t>
            </a:r>
            <a:endParaRPr lang="fr-MA" sz="4000" dirty="0"/>
          </a:p>
        </p:txBody>
      </p:sp>
      <p:grpSp>
        <p:nvGrpSpPr>
          <p:cNvPr id="4" name="Groupe 3">
            <a:extLst>
              <a:ext uri="{FF2B5EF4-FFF2-40B4-BE49-F238E27FC236}">
                <a16:creationId xmlns:a16="http://schemas.microsoft.com/office/drawing/2014/main" id="{64D6553F-E078-905D-6D59-0B29F4CFF903}"/>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ACE540AC-1E6B-BD6A-0DDD-8394AFA289BE}"/>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AAA17978-0D41-314B-6D46-135FD1F0D220}"/>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4" name="Rectangle : coins arrondis 13">
              <a:extLst>
                <a:ext uri="{FF2B5EF4-FFF2-40B4-BE49-F238E27FC236}">
                  <a16:creationId xmlns:a16="http://schemas.microsoft.com/office/drawing/2014/main" id="{BE9D77F4-F608-5F4E-8785-C443AB72B4E7}"/>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A2EEBAC0-2614-6C0E-F810-8233FBF9302B}"/>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2" name="Rectangle : coins arrondis 21">
              <a:extLst>
                <a:ext uri="{FF2B5EF4-FFF2-40B4-BE49-F238E27FC236}">
                  <a16:creationId xmlns:a16="http://schemas.microsoft.com/office/drawing/2014/main" id="{A9928979-446E-98E5-54D8-F3AA76BFD9D4}"/>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097835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2E694-5A70-16AB-6F69-0CFA406ACBA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DD696DF-59E1-48BA-A050-0118811900F6}"/>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AEE1DCC-6B7A-F654-B945-9EE5C9A6C271}"/>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12913733-3DA5-2FCC-F68B-9DFD9C3FAB27}"/>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11935826-33B8-BD89-5DD2-86F51B464901}"/>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B83F85FA-EFC6-2000-D6B2-6EA9088675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7CC3EAC3-4435-2236-D033-142568FD8C72}"/>
              </a:ext>
            </a:extLst>
          </p:cNvPr>
          <p:cNvSpPr txBox="1"/>
          <p:nvPr/>
        </p:nvSpPr>
        <p:spPr>
          <a:xfrm>
            <a:off x="426837" y="52329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الأماكن المذكورة في النص هي: 2 و5  </a:t>
            </a:r>
          </a:p>
        </p:txBody>
      </p:sp>
      <p:grpSp>
        <p:nvGrpSpPr>
          <p:cNvPr id="4" name="Groupe 3">
            <a:extLst>
              <a:ext uri="{FF2B5EF4-FFF2-40B4-BE49-F238E27FC236}">
                <a16:creationId xmlns:a16="http://schemas.microsoft.com/office/drawing/2014/main" id="{71F0F538-6814-72E5-F24C-50F81E078B3D}"/>
              </a:ext>
            </a:extLst>
          </p:cNvPr>
          <p:cNvGrpSpPr/>
          <p:nvPr/>
        </p:nvGrpSpPr>
        <p:grpSpPr>
          <a:xfrm>
            <a:off x="426837" y="2950599"/>
            <a:ext cx="8118251" cy="1310150"/>
            <a:chOff x="1097280" y="7620"/>
            <a:chExt cx="5386070" cy="609600"/>
          </a:xfrm>
        </p:grpSpPr>
        <p:grpSp>
          <p:nvGrpSpPr>
            <p:cNvPr id="9" name="Groupe 8">
              <a:extLst>
                <a:ext uri="{FF2B5EF4-FFF2-40B4-BE49-F238E27FC236}">
                  <a16:creationId xmlns:a16="http://schemas.microsoft.com/office/drawing/2014/main" id="{FB72C198-B220-E39F-0882-914323E38FBF}"/>
                </a:ext>
              </a:extLst>
            </p:cNvPr>
            <p:cNvGrpSpPr/>
            <p:nvPr/>
          </p:nvGrpSpPr>
          <p:grpSpPr>
            <a:xfrm>
              <a:off x="1097280" y="7620"/>
              <a:ext cx="5386070" cy="441960"/>
              <a:chOff x="1097280" y="7620"/>
              <a:chExt cx="5386070" cy="441960"/>
            </a:xfrm>
          </p:grpSpPr>
          <p:sp>
            <p:nvSpPr>
              <p:cNvPr id="34" name="Rectangle : coins arrondis 33">
                <a:extLst>
                  <a:ext uri="{FF2B5EF4-FFF2-40B4-BE49-F238E27FC236}">
                    <a16:creationId xmlns:a16="http://schemas.microsoft.com/office/drawing/2014/main" id="{74D5F3F4-D421-F577-8D3A-37A7ED8130E2}"/>
                  </a:ext>
                </a:extLst>
              </p:cNvPr>
              <p:cNvSpPr/>
              <p:nvPr/>
            </p:nvSpPr>
            <p:spPr>
              <a:xfrm>
                <a:off x="5570220" y="7620"/>
                <a:ext cx="91313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MA" sz="3600" b="1" dirty="0">
                    <a:ea typeface="Calibri" panose="020F0502020204030204" pitchFamily="34" charset="0"/>
                    <a:cs typeface="Calibri" panose="020F0502020204030204" pitchFamily="34" charset="0"/>
                  </a:rPr>
                  <a:t>غُرْفَةٌ</a:t>
                </a:r>
                <a:endParaRPr lang="fr-MA" sz="3600" dirty="0">
                  <a:effectLst/>
                  <a:ea typeface="Calibri" panose="020F0502020204030204" pitchFamily="34" charset="0"/>
                  <a:cs typeface="Arial" panose="020B0604020202020204" pitchFamily="34" charset="0"/>
                </a:endParaRPr>
              </a:p>
            </p:txBody>
          </p:sp>
          <p:sp>
            <p:nvSpPr>
              <p:cNvPr id="35" name="Rectangle : coins arrondis 34">
                <a:extLst>
                  <a:ext uri="{FF2B5EF4-FFF2-40B4-BE49-F238E27FC236}">
                    <a16:creationId xmlns:a16="http://schemas.microsoft.com/office/drawing/2014/main" id="{FE4DD825-0F3E-0C5F-FC7C-A594EE0DA6DA}"/>
                  </a:ext>
                </a:extLst>
              </p:cNvPr>
              <p:cNvSpPr/>
              <p:nvPr/>
            </p:nvSpPr>
            <p:spPr>
              <a:xfrm>
                <a:off x="4533900" y="7620"/>
                <a:ext cx="867410" cy="434340"/>
              </a:xfrm>
              <a:prstGeom prst="roundRect">
                <a:avLst/>
              </a:prstGeom>
              <a:solidFill>
                <a:schemeClr val="accent1">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MA" sz="3600" b="1" dirty="0">
                    <a:ea typeface="Calibri" panose="020F0502020204030204" pitchFamily="34" charset="0"/>
                    <a:cs typeface="Calibri" panose="020F0502020204030204" pitchFamily="34" charset="0"/>
                  </a:rPr>
                  <a:t>رُكْنٌ</a:t>
                </a:r>
                <a:endParaRPr lang="fr-MA" sz="3600" b="1" dirty="0">
                  <a:ea typeface="Calibri" panose="020F0502020204030204" pitchFamily="34" charset="0"/>
                  <a:cs typeface="Calibri" panose="020F0502020204030204" pitchFamily="34" charset="0"/>
                </a:endParaRPr>
              </a:p>
            </p:txBody>
          </p:sp>
          <p:sp>
            <p:nvSpPr>
              <p:cNvPr id="36" name="Rectangle : coins arrondis 35">
                <a:extLst>
                  <a:ext uri="{FF2B5EF4-FFF2-40B4-BE49-F238E27FC236}">
                    <a16:creationId xmlns:a16="http://schemas.microsoft.com/office/drawing/2014/main" id="{07B5F7BC-720C-506E-98F8-CB3677710B59}"/>
                  </a:ext>
                </a:extLst>
              </p:cNvPr>
              <p:cNvSpPr/>
              <p:nvPr/>
            </p:nvSpPr>
            <p:spPr>
              <a:xfrm>
                <a:off x="2200910" y="13045"/>
                <a:ext cx="105156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MA" sz="3600" b="1" dirty="0">
                    <a:effectLst/>
                    <a:ea typeface="Calibri" panose="020F0502020204030204" pitchFamily="34" charset="0"/>
                    <a:cs typeface="Calibri" panose="020F0502020204030204" pitchFamily="34" charset="0"/>
                  </a:rPr>
                  <a:t>حَديقَةٌ</a:t>
                </a:r>
                <a:endParaRPr lang="fr-MA" sz="3600" dirty="0">
                  <a:effectLst/>
                  <a:ea typeface="Calibri" panose="020F0502020204030204" pitchFamily="34" charset="0"/>
                  <a:cs typeface="Arial" panose="020B0604020202020204" pitchFamily="34" charset="0"/>
                </a:endParaRPr>
              </a:p>
            </p:txBody>
          </p:sp>
          <p:sp>
            <p:nvSpPr>
              <p:cNvPr id="37" name="Rectangle : coins arrondis 36">
                <a:extLst>
                  <a:ext uri="{FF2B5EF4-FFF2-40B4-BE49-F238E27FC236}">
                    <a16:creationId xmlns:a16="http://schemas.microsoft.com/office/drawing/2014/main" id="{4587F132-08DD-8030-213A-64E5EAC70750}"/>
                  </a:ext>
                </a:extLst>
              </p:cNvPr>
              <p:cNvSpPr/>
              <p:nvPr/>
            </p:nvSpPr>
            <p:spPr>
              <a:xfrm>
                <a:off x="3421380" y="15240"/>
                <a:ext cx="958850" cy="434340"/>
              </a:xfrm>
              <a:prstGeom prst="roundRect">
                <a:avLst/>
              </a:prstGeom>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SA" sz="3600" b="1" dirty="0">
                    <a:ea typeface="Calibri" panose="020F0502020204030204" pitchFamily="34" charset="0"/>
                    <a:cs typeface="Calibri" panose="020F0502020204030204" pitchFamily="34" charset="0"/>
                  </a:rPr>
                  <a:t>مَنْزِلٌ</a:t>
                </a:r>
                <a:endParaRPr lang="fr-MA" sz="3600" b="1" dirty="0">
                  <a:ea typeface="Calibri" panose="020F0502020204030204" pitchFamily="34" charset="0"/>
                  <a:cs typeface="Calibri" panose="020F0502020204030204" pitchFamily="34" charset="0"/>
                </a:endParaRPr>
              </a:p>
            </p:txBody>
          </p:sp>
          <p:sp>
            <p:nvSpPr>
              <p:cNvPr id="38" name="Rectangle : coins arrondis 37">
                <a:extLst>
                  <a:ext uri="{FF2B5EF4-FFF2-40B4-BE49-F238E27FC236}">
                    <a16:creationId xmlns:a16="http://schemas.microsoft.com/office/drawing/2014/main" id="{93DCC111-E14A-32D0-A7AA-2F0A5919547B}"/>
                  </a:ext>
                </a:extLst>
              </p:cNvPr>
              <p:cNvSpPr/>
              <p:nvPr/>
            </p:nvSpPr>
            <p:spPr>
              <a:xfrm>
                <a:off x="1097280" y="7620"/>
                <a:ext cx="966470" cy="434340"/>
              </a:xfrm>
              <a:prstGeom prst="roundRect">
                <a:avLst/>
              </a:prstGeom>
              <a:solidFill>
                <a:schemeClr val="accent1">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MA" sz="3600" b="1" dirty="0">
                    <a:effectLst/>
                    <a:ea typeface="Calibri" panose="020F0502020204030204" pitchFamily="34" charset="0"/>
                    <a:cs typeface="Calibri" panose="020F0502020204030204" pitchFamily="34" charset="0"/>
                  </a:rPr>
                  <a:t>مَكْتَبَةٌ</a:t>
                </a:r>
                <a:endParaRPr lang="fr-MA" sz="3600" dirty="0">
                  <a:effectLst/>
                  <a:ea typeface="Calibri" panose="020F0502020204030204" pitchFamily="34" charset="0"/>
                  <a:cs typeface="Arial" panose="020B0604020202020204" pitchFamily="34" charset="0"/>
                </a:endParaRPr>
              </a:p>
            </p:txBody>
          </p:sp>
        </p:grpSp>
        <p:sp>
          <p:nvSpPr>
            <p:cNvPr id="11" name="Ellipse 10">
              <a:extLst>
                <a:ext uri="{FF2B5EF4-FFF2-40B4-BE49-F238E27FC236}">
                  <a16:creationId xmlns:a16="http://schemas.microsoft.com/office/drawing/2014/main" id="{F2B5D97E-56C3-D76A-A4BE-2A9A64B0B53E}"/>
                </a:ext>
              </a:extLst>
            </p:cNvPr>
            <p:cNvSpPr/>
            <p:nvPr/>
          </p:nvSpPr>
          <p:spPr>
            <a:xfrm>
              <a:off x="5897880" y="373380"/>
              <a:ext cx="275869"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1</a:t>
              </a:r>
              <a:endParaRPr lang="fr-MA" sz="3600" dirty="0"/>
            </a:p>
          </p:txBody>
        </p:sp>
        <p:sp>
          <p:nvSpPr>
            <p:cNvPr id="14" name="Ellipse 13">
              <a:extLst>
                <a:ext uri="{FF2B5EF4-FFF2-40B4-BE49-F238E27FC236}">
                  <a16:creationId xmlns:a16="http://schemas.microsoft.com/office/drawing/2014/main" id="{E1AF5EE6-C762-6F64-B0DE-626DC433618B}"/>
                </a:ext>
              </a:extLst>
            </p:cNvPr>
            <p:cNvSpPr/>
            <p:nvPr/>
          </p:nvSpPr>
          <p:spPr>
            <a:xfrm>
              <a:off x="4831080" y="373380"/>
              <a:ext cx="275590"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2</a:t>
              </a:r>
              <a:endParaRPr lang="fr-MA" sz="3600" dirty="0"/>
            </a:p>
          </p:txBody>
        </p:sp>
        <p:sp>
          <p:nvSpPr>
            <p:cNvPr id="15" name="Ellipse 14">
              <a:extLst>
                <a:ext uri="{FF2B5EF4-FFF2-40B4-BE49-F238E27FC236}">
                  <a16:creationId xmlns:a16="http://schemas.microsoft.com/office/drawing/2014/main" id="{986E1117-2503-AE4D-6ACA-9B680BE588AA}"/>
                </a:ext>
              </a:extLst>
            </p:cNvPr>
            <p:cNvSpPr/>
            <p:nvPr/>
          </p:nvSpPr>
          <p:spPr>
            <a:xfrm>
              <a:off x="2611971" y="373380"/>
              <a:ext cx="275869"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4</a:t>
              </a:r>
              <a:endParaRPr lang="fr-MA" sz="3600" dirty="0"/>
            </a:p>
          </p:txBody>
        </p:sp>
        <p:sp>
          <p:nvSpPr>
            <p:cNvPr id="22" name="Ellipse 21">
              <a:extLst>
                <a:ext uri="{FF2B5EF4-FFF2-40B4-BE49-F238E27FC236}">
                  <a16:creationId xmlns:a16="http://schemas.microsoft.com/office/drawing/2014/main" id="{2B2FC673-1BF9-0AAC-624C-5B0502FF0341}"/>
                </a:ext>
              </a:extLst>
            </p:cNvPr>
            <p:cNvSpPr/>
            <p:nvPr/>
          </p:nvSpPr>
          <p:spPr>
            <a:xfrm>
              <a:off x="1447601" y="373380"/>
              <a:ext cx="275869" cy="24384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3600" dirty="0"/>
                <a:t>5</a:t>
              </a:r>
              <a:endParaRPr lang="fr-MA" sz="3600" dirty="0"/>
            </a:p>
          </p:txBody>
        </p:sp>
      </p:grpSp>
      <p:sp>
        <p:nvSpPr>
          <p:cNvPr id="33" name="Ellipse 32">
            <a:extLst>
              <a:ext uri="{FF2B5EF4-FFF2-40B4-BE49-F238E27FC236}">
                <a16:creationId xmlns:a16="http://schemas.microsoft.com/office/drawing/2014/main" id="{D0FE7355-4D34-C029-95DB-47F0FDB16E53}"/>
              </a:ext>
            </a:extLst>
          </p:cNvPr>
          <p:cNvSpPr/>
          <p:nvPr/>
        </p:nvSpPr>
        <p:spPr>
          <a:xfrm>
            <a:off x="4471607" y="3695375"/>
            <a:ext cx="415388" cy="52406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MA" sz="4000" dirty="0"/>
              <a:t>3</a:t>
            </a:r>
            <a:endParaRPr lang="fr-MA" sz="4000" dirty="0"/>
          </a:p>
        </p:txBody>
      </p:sp>
      <p:grpSp>
        <p:nvGrpSpPr>
          <p:cNvPr id="16" name="Groupe 15">
            <a:extLst>
              <a:ext uri="{FF2B5EF4-FFF2-40B4-BE49-F238E27FC236}">
                <a16:creationId xmlns:a16="http://schemas.microsoft.com/office/drawing/2014/main" id="{723FCFE0-F333-8137-9223-F550208C17BA}"/>
              </a:ext>
            </a:extLst>
          </p:cNvPr>
          <p:cNvGrpSpPr/>
          <p:nvPr/>
        </p:nvGrpSpPr>
        <p:grpSpPr>
          <a:xfrm>
            <a:off x="235602" y="-79029"/>
            <a:ext cx="8412136" cy="421719"/>
            <a:chOff x="312517" y="-96284"/>
            <a:chExt cx="8412136" cy="421719"/>
          </a:xfrm>
        </p:grpSpPr>
        <p:sp>
          <p:nvSpPr>
            <p:cNvPr id="18" name="Rectangle : coins arrondis 17">
              <a:extLst>
                <a:ext uri="{FF2B5EF4-FFF2-40B4-BE49-F238E27FC236}">
                  <a16:creationId xmlns:a16="http://schemas.microsoft.com/office/drawing/2014/main" id="{2E1F6AC7-0DD8-3A10-1549-B2DBEC39C341}"/>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20" name="Rectangle : coins arrondis 19">
              <a:extLst>
                <a:ext uri="{FF2B5EF4-FFF2-40B4-BE49-F238E27FC236}">
                  <a16:creationId xmlns:a16="http://schemas.microsoft.com/office/drawing/2014/main" id="{543F598F-E589-D099-1224-360E03E59CB7}"/>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1" name="Rectangle : coins arrondis 20">
              <a:extLst>
                <a:ext uri="{FF2B5EF4-FFF2-40B4-BE49-F238E27FC236}">
                  <a16:creationId xmlns:a16="http://schemas.microsoft.com/office/drawing/2014/main" id="{DE812B87-01FF-4DE1-A744-E8005570F212}"/>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3" name="Rectangle : coins arrondis 22">
              <a:extLst>
                <a:ext uri="{FF2B5EF4-FFF2-40B4-BE49-F238E27FC236}">
                  <a16:creationId xmlns:a16="http://schemas.microsoft.com/office/drawing/2014/main" id="{3101AB60-8E35-F576-241A-BC43C3D100A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4" name="Rectangle : coins arrondis 23">
              <a:extLst>
                <a:ext uri="{FF2B5EF4-FFF2-40B4-BE49-F238E27FC236}">
                  <a16:creationId xmlns:a16="http://schemas.microsoft.com/office/drawing/2014/main" id="{D36F60A8-D7F3-F3D2-49F3-3A8DE1FBD8E3}"/>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0519992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6B8CA-2F77-530E-B517-5BE800889CB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05E7F5A-BEA3-6DC4-E4E1-EADC39813543}"/>
              </a:ext>
            </a:extLst>
          </p:cNvPr>
          <p:cNvSpPr/>
          <p:nvPr/>
        </p:nvSpPr>
        <p:spPr>
          <a:xfrm>
            <a:off x="0" y="-30297"/>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0765E295-BB3E-4A4B-1328-94C8EEFD3978}"/>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16523DD8-9B18-080A-D8F8-F1EAE974C941}"/>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05EE82C-0CBC-211A-FE18-028FB4A06846}"/>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DC2BCCAF-7FF9-0BDB-FBD1-407701AD4AB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9FAF78BD-5D5E-6C73-E5F1-9E6E657B5926}"/>
              </a:ext>
            </a:extLst>
          </p:cNvPr>
          <p:cNvSpPr txBox="1"/>
          <p:nvPr/>
        </p:nvSpPr>
        <p:spPr>
          <a:xfrm>
            <a:off x="422071" y="413907"/>
            <a:ext cx="7778645" cy="707886"/>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الآن، سترتبون الأحداث التالية كما جاءت في النص.</a:t>
            </a:r>
          </a:p>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استمعوا سأقرأ أولا.</a:t>
            </a:r>
          </a:p>
        </p:txBody>
      </p:sp>
      <p:sp>
        <p:nvSpPr>
          <p:cNvPr id="14" name="ZoneTexte 13">
            <a:extLst>
              <a:ext uri="{FF2B5EF4-FFF2-40B4-BE49-F238E27FC236}">
                <a16:creationId xmlns:a16="http://schemas.microsoft.com/office/drawing/2014/main" id="{CA2AD9BD-EEAB-0247-09BF-BC9D056CC748}"/>
              </a:ext>
            </a:extLst>
          </p:cNvPr>
          <p:cNvSpPr txBox="1"/>
          <p:nvPr/>
        </p:nvSpPr>
        <p:spPr>
          <a:xfrm>
            <a:off x="2003189" y="4177783"/>
            <a:ext cx="5934415"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يَسْتَعيرُ أَحْمَدُ وَصَديقُهُ </a:t>
            </a:r>
            <a:r>
              <a:rPr lang="ar-MA" sz="3200" b="1" dirty="0" err="1">
                <a:solidFill>
                  <a:schemeClr val="tx2"/>
                </a:solidFill>
                <a:latin typeface="Microsoft Uighur" panose="02000000000000000000" pitchFamily="2" charset="-78"/>
                <a:cs typeface="Microsoft Uighur" panose="02000000000000000000" pitchFamily="2" charset="-78"/>
              </a:rPr>
              <a:t>ﭐلْكُتُبَ</a:t>
            </a:r>
            <a:r>
              <a:rPr lang="ar-MA" sz="3200" b="1" dirty="0">
                <a:solidFill>
                  <a:schemeClr val="tx2"/>
                </a:solidFill>
                <a:latin typeface="Microsoft Uighur" panose="02000000000000000000" pitchFamily="2" charset="-78"/>
                <a:cs typeface="Microsoft Uighur" panose="02000000000000000000" pitchFamily="2" charset="-78"/>
              </a:rPr>
              <a:t> لِيُكْمِلا قِراءَتَها في </a:t>
            </a:r>
            <a:r>
              <a:rPr lang="ar-MA" sz="3200" b="1" dirty="0" err="1">
                <a:solidFill>
                  <a:schemeClr val="tx2"/>
                </a:solidFill>
                <a:latin typeface="Microsoft Uighur" panose="02000000000000000000" pitchFamily="2" charset="-78"/>
                <a:cs typeface="Microsoft Uighur" panose="02000000000000000000" pitchFamily="2" charset="-78"/>
              </a:rPr>
              <a:t>ﭐلْمَنْزِلِ</a:t>
            </a:r>
            <a:r>
              <a:rPr lang="ar-MA" sz="3200" b="1" dirty="0">
                <a:solidFill>
                  <a:schemeClr val="tx2"/>
                </a:solidFill>
                <a:latin typeface="Microsoft Uighur" panose="02000000000000000000" pitchFamily="2" charset="-78"/>
                <a:cs typeface="Microsoft Uighur" panose="02000000000000000000" pitchFamily="2" charset="-78"/>
              </a:rPr>
              <a:t>.</a:t>
            </a:r>
          </a:p>
        </p:txBody>
      </p:sp>
      <p:sp>
        <p:nvSpPr>
          <p:cNvPr id="4" name="ZoneTexte 3">
            <a:extLst>
              <a:ext uri="{FF2B5EF4-FFF2-40B4-BE49-F238E27FC236}">
                <a16:creationId xmlns:a16="http://schemas.microsoft.com/office/drawing/2014/main" id="{DFF82BB8-927C-3957-A77A-FE86BD61F3E4}"/>
              </a:ext>
            </a:extLst>
          </p:cNvPr>
          <p:cNvSpPr txBox="1"/>
          <p:nvPr/>
        </p:nvSpPr>
        <p:spPr>
          <a:xfrm>
            <a:off x="1752601" y="5259385"/>
            <a:ext cx="6185004"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يَخْتارُ أَحْمَدُ وَصَديقُهُ </a:t>
            </a:r>
            <a:r>
              <a:rPr lang="ar-MA" sz="3200" b="1" dirty="0" err="1">
                <a:solidFill>
                  <a:schemeClr val="tx2"/>
                </a:solidFill>
                <a:latin typeface="Microsoft Uighur" panose="02000000000000000000" pitchFamily="2" charset="-78"/>
                <a:cs typeface="Microsoft Uighur" panose="02000000000000000000" pitchFamily="2" charset="-78"/>
              </a:rPr>
              <a:t>ﭐلْكُتُبَ</a:t>
            </a:r>
            <a:r>
              <a:rPr lang="ar-MA" sz="3200" b="1" dirty="0">
                <a:solidFill>
                  <a:schemeClr val="tx2"/>
                </a:solidFill>
                <a:latin typeface="Microsoft Uighur" panose="02000000000000000000" pitchFamily="2" charset="-78"/>
                <a:cs typeface="Microsoft Uighur" panose="02000000000000000000" pitchFamily="2" charset="-78"/>
              </a:rPr>
              <a:t> مِنْ قِسْمِ قصَصِ </a:t>
            </a:r>
            <a:r>
              <a:rPr lang="ar-MA" sz="3200" b="1" dirty="0" err="1">
                <a:solidFill>
                  <a:schemeClr val="tx2"/>
                </a:solidFill>
                <a:latin typeface="Microsoft Uighur" panose="02000000000000000000" pitchFamily="2" charset="-78"/>
                <a:cs typeface="Microsoft Uighur" panose="02000000000000000000" pitchFamily="2" charset="-78"/>
              </a:rPr>
              <a:t>ﭐلْأَطْفالِ</a:t>
            </a:r>
            <a:r>
              <a:rPr lang="ar-MA" sz="3200" b="1" dirty="0">
                <a:solidFill>
                  <a:schemeClr val="tx2"/>
                </a:solidFill>
                <a:latin typeface="Microsoft Uighur" panose="02000000000000000000" pitchFamily="2" charset="-78"/>
                <a:cs typeface="Microsoft Uighur" panose="02000000000000000000" pitchFamily="2" charset="-78"/>
              </a:rPr>
              <a:t>.</a:t>
            </a:r>
          </a:p>
        </p:txBody>
      </p:sp>
      <p:sp>
        <p:nvSpPr>
          <p:cNvPr id="10" name="ZoneTexte 9">
            <a:extLst>
              <a:ext uri="{FF2B5EF4-FFF2-40B4-BE49-F238E27FC236}">
                <a16:creationId xmlns:a16="http://schemas.microsoft.com/office/drawing/2014/main" id="{D92EA79E-C940-938A-9FC6-CA46D087D907}"/>
              </a:ext>
            </a:extLst>
          </p:cNvPr>
          <p:cNvSpPr txBox="1"/>
          <p:nvPr/>
        </p:nvSpPr>
        <p:spPr>
          <a:xfrm>
            <a:off x="3624724" y="1964317"/>
            <a:ext cx="4312879"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يَقْرَأُ أَحْمَدُ وَصَديقُهُ في رُكْنٍ هادِئٍ.</a:t>
            </a:r>
          </a:p>
        </p:txBody>
      </p:sp>
      <p:sp>
        <p:nvSpPr>
          <p:cNvPr id="12" name="ZoneTexte 11">
            <a:extLst>
              <a:ext uri="{FF2B5EF4-FFF2-40B4-BE49-F238E27FC236}">
                <a16:creationId xmlns:a16="http://schemas.microsoft.com/office/drawing/2014/main" id="{EA7ECFA0-E016-F648-5108-7E47A18A25CE}"/>
              </a:ext>
            </a:extLst>
          </p:cNvPr>
          <p:cNvSpPr txBox="1"/>
          <p:nvPr/>
        </p:nvSpPr>
        <p:spPr>
          <a:xfrm>
            <a:off x="2645034" y="3096181"/>
            <a:ext cx="5264392"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يَطْلُبُ أَحْمَدُ وَصَديقُهُ </a:t>
            </a:r>
            <a:r>
              <a:rPr lang="ar-MA" sz="3200" b="1" dirty="0" err="1">
                <a:solidFill>
                  <a:schemeClr val="tx2"/>
                </a:solidFill>
                <a:latin typeface="Microsoft Uighur" panose="02000000000000000000" pitchFamily="2" charset="-78"/>
                <a:cs typeface="Microsoft Uighur" panose="02000000000000000000" pitchFamily="2" charset="-78"/>
              </a:rPr>
              <a:t>ﭐلْمُساعَدَةَ</a:t>
            </a:r>
            <a:r>
              <a:rPr lang="ar-MA" sz="3200" b="1" dirty="0">
                <a:solidFill>
                  <a:schemeClr val="tx2"/>
                </a:solidFill>
                <a:latin typeface="Microsoft Uighur" panose="02000000000000000000" pitchFamily="2" charset="-78"/>
                <a:cs typeface="Microsoft Uighur" panose="02000000000000000000" pitchFamily="2" charset="-78"/>
              </a:rPr>
              <a:t> مِنْ أَمينَةِ ﭐلْمَكْتَبَةِ. </a:t>
            </a:r>
          </a:p>
        </p:txBody>
      </p:sp>
      <p:grpSp>
        <p:nvGrpSpPr>
          <p:cNvPr id="16" name="Groupe 15">
            <a:extLst>
              <a:ext uri="{FF2B5EF4-FFF2-40B4-BE49-F238E27FC236}">
                <a16:creationId xmlns:a16="http://schemas.microsoft.com/office/drawing/2014/main" id="{13969A06-275F-8906-943F-E19C8BB04F6F}"/>
              </a:ext>
            </a:extLst>
          </p:cNvPr>
          <p:cNvGrpSpPr/>
          <p:nvPr/>
        </p:nvGrpSpPr>
        <p:grpSpPr>
          <a:xfrm>
            <a:off x="7908353" y="1964387"/>
            <a:ext cx="584726" cy="3925066"/>
            <a:chOff x="7397455" y="2079209"/>
            <a:chExt cx="584726" cy="3925066"/>
          </a:xfrm>
        </p:grpSpPr>
        <p:sp>
          <p:nvSpPr>
            <p:cNvPr id="27" name="Ellipse 26">
              <a:extLst>
                <a:ext uri="{FF2B5EF4-FFF2-40B4-BE49-F238E27FC236}">
                  <a16:creationId xmlns:a16="http://schemas.microsoft.com/office/drawing/2014/main" id="{8A3FEDE0-057B-A610-268F-7206442A1912}"/>
                </a:ext>
              </a:extLst>
            </p:cNvPr>
            <p:cNvSpPr/>
            <p:nvPr/>
          </p:nvSpPr>
          <p:spPr>
            <a:xfrm>
              <a:off x="7412808" y="540442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28" name="Ellipse 27">
              <a:extLst>
                <a:ext uri="{FF2B5EF4-FFF2-40B4-BE49-F238E27FC236}">
                  <a16:creationId xmlns:a16="http://schemas.microsoft.com/office/drawing/2014/main" id="{062D939A-6F03-C5EA-3C03-73002282CF5E}"/>
                </a:ext>
              </a:extLst>
            </p:cNvPr>
            <p:cNvSpPr/>
            <p:nvPr/>
          </p:nvSpPr>
          <p:spPr>
            <a:xfrm>
              <a:off x="7397455" y="437965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sp>
          <p:nvSpPr>
            <p:cNvPr id="29" name="Ellipse 28">
              <a:extLst>
                <a:ext uri="{FF2B5EF4-FFF2-40B4-BE49-F238E27FC236}">
                  <a16:creationId xmlns:a16="http://schemas.microsoft.com/office/drawing/2014/main" id="{9CD8CBDB-57D0-FDDD-F2B1-D873941C59AC}"/>
                </a:ext>
              </a:extLst>
            </p:cNvPr>
            <p:cNvSpPr/>
            <p:nvPr/>
          </p:nvSpPr>
          <p:spPr>
            <a:xfrm>
              <a:off x="7401773" y="325973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30" name="Ellipse 29">
              <a:extLst>
                <a:ext uri="{FF2B5EF4-FFF2-40B4-BE49-F238E27FC236}">
                  <a16:creationId xmlns:a16="http://schemas.microsoft.com/office/drawing/2014/main" id="{384D0C49-5FA8-FB20-5A5B-CA8AA05292AA}"/>
                </a:ext>
              </a:extLst>
            </p:cNvPr>
            <p:cNvSpPr/>
            <p:nvPr/>
          </p:nvSpPr>
          <p:spPr>
            <a:xfrm>
              <a:off x="7412808" y="2079209"/>
              <a:ext cx="569373" cy="651353"/>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أ</a:t>
              </a:r>
              <a:endParaRPr lang="fr-MA" sz="4000" b="1" dirty="0"/>
            </a:p>
          </p:txBody>
        </p:sp>
      </p:grpSp>
      <p:graphicFrame>
        <p:nvGraphicFramePr>
          <p:cNvPr id="31" name="Tableau 30">
            <a:extLst>
              <a:ext uri="{FF2B5EF4-FFF2-40B4-BE49-F238E27FC236}">
                <a16:creationId xmlns:a16="http://schemas.microsoft.com/office/drawing/2014/main" id="{EE9BC4BA-2944-E814-ECD5-F2849B9400A7}"/>
              </a:ext>
            </a:extLst>
          </p:cNvPr>
          <p:cNvGraphicFramePr>
            <a:graphicFrameLocks noGrp="1"/>
          </p:cNvGraphicFramePr>
          <p:nvPr/>
        </p:nvGraphicFramePr>
        <p:xfrm>
          <a:off x="767265" y="2079209"/>
          <a:ext cx="1245757" cy="3973287"/>
        </p:xfrm>
        <a:graphic>
          <a:graphicData uri="http://schemas.openxmlformats.org/drawingml/2006/table">
            <a:tbl>
              <a:tblPr firstRow="1" bandRow="1">
                <a:tableStyleId>{5940675A-B579-460E-94D1-54222C63F5DA}</a:tableStyleId>
              </a:tblPr>
              <a:tblGrid>
                <a:gridCol w="1245757">
                  <a:extLst>
                    <a:ext uri="{9D8B030D-6E8A-4147-A177-3AD203B41FA5}">
                      <a16:colId xmlns:a16="http://schemas.microsoft.com/office/drawing/2014/main" val="927152203"/>
                    </a:ext>
                  </a:extLst>
                </a:gridCol>
              </a:tblGrid>
              <a:tr h="969795">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617619806"/>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717570301"/>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228323783"/>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426789445"/>
                  </a:ext>
                </a:extLst>
              </a:tr>
            </a:tbl>
          </a:graphicData>
        </a:graphic>
      </p:graphicFrame>
      <p:sp>
        <p:nvSpPr>
          <p:cNvPr id="15" name="ZoneTexte 14">
            <a:extLst>
              <a:ext uri="{FF2B5EF4-FFF2-40B4-BE49-F238E27FC236}">
                <a16:creationId xmlns:a16="http://schemas.microsoft.com/office/drawing/2014/main" id="{30EDE3F2-9A43-5BA0-F1FD-C2401BC05F66}"/>
              </a:ext>
            </a:extLst>
          </p:cNvPr>
          <p:cNvSpPr txBox="1"/>
          <p:nvPr/>
        </p:nvSpPr>
        <p:spPr>
          <a:xfrm>
            <a:off x="3207000" y="-647770"/>
            <a:ext cx="4572000" cy="707886"/>
          </a:xfrm>
          <a:prstGeom prst="rect">
            <a:avLst/>
          </a:prstGeom>
          <a:noFill/>
        </p:spPr>
        <p:txBody>
          <a:bodyPr wrap="square">
            <a:spAutoFit/>
          </a:bodyPr>
          <a:lstStyle/>
          <a:p>
            <a:pPr algn="ctr"/>
            <a:r>
              <a:rPr lang="ar-MA" sz="4000" b="1" dirty="0">
                <a:solidFill>
                  <a:schemeClr val="tx2"/>
                </a:solidFill>
                <a:latin typeface="Calibri" panose="020F0502020204030204" pitchFamily="34" charset="0"/>
                <a:ea typeface="Calibri" panose="020F0502020204030204" pitchFamily="34" charset="0"/>
                <a:cs typeface="Calibri" panose="020F0502020204030204" pitchFamily="34" charset="0"/>
              </a:rPr>
              <a:t>ﭐ</a:t>
            </a:r>
            <a:endParaRPr lang="fr-MA" dirty="0"/>
          </a:p>
        </p:txBody>
      </p:sp>
      <p:grpSp>
        <p:nvGrpSpPr>
          <p:cNvPr id="11" name="Groupe 10">
            <a:extLst>
              <a:ext uri="{FF2B5EF4-FFF2-40B4-BE49-F238E27FC236}">
                <a16:creationId xmlns:a16="http://schemas.microsoft.com/office/drawing/2014/main" id="{A49F90FB-209C-1D22-A6A9-6C0B634F1552}"/>
              </a:ext>
            </a:extLst>
          </p:cNvPr>
          <p:cNvGrpSpPr/>
          <p:nvPr/>
        </p:nvGrpSpPr>
        <p:grpSpPr>
          <a:xfrm>
            <a:off x="235602" y="-79029"/>
            <a:ext cx="8412136" cy="421719"/>
            <a:chOff x="312517" y="-96284"/>
            <a:chExt cx="8412136" cy="421719"/>
          </a:xfrm>
        </p:grpSpPr>
        <p:sp>
          <p:nvSpPr>
            <p:cNvPr id="17" name="Rectangle : coins arrondis 16">
              <a:extLst>
                <a:ext uri="{FF2B5EF4-FFF2-40B4-BE49-F238E27FC236}">
                  <a16:creationId xmlns:a16="http://schemas.microsoft.com/office/drawing/2014/main" id="{F30FC954-A337-B695-F163-88647D55CFAC}"/>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4AE43437-0AD4-7C1A-4C7B-70564C8F6DA7}"/>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0" name="Rectangle : coins arrondis 19">
              <a:extLst>
                <a:ext uri="{FF2B5EF4-FFF2-40B4-BE49-F238E27FC236}">
                  <a16:creationId xmlns:a16="http://schemas.microsoft.com/office/drawing/2014/main" id="{7F528653-12AC-2C59-C4CF-08E4C84805FA}"/>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2" name="Rectangle : coins arrondis 21">
              <a:extLst>
                <a:ext uri="{FF2B5EF4-FFF2-40B4-BE49-F238E27FC236}">
                  <a16:creationId xmlns:a16="http://schemas.microsoft.com/office/drawing/2014/main" id="{57BE2663-9125-943C-D888-6768647EDEA1}"/>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4" name="Rectangle : coins arrondis 23">
              <a:extLst>
                <a:ext uri="{FF2B5EF4-FFF2-40B4-BE49-F238E27FC236}">
                  <a16:creationId xmlns:a16="http://schemas.microsoft.com/office/drawing/2014/main" id="{17ED90D7-771D-8C63-2A2E-65B1D5F48900}"/>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2674857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0095-4469-6E14-003E-E25948201BD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5B43DAE-D916-5ACE-9707-5F7A72DE5B4F}"/>
              </a:ext>
            </a:extLst>
          </p:cNvPr>
          <p:cNvSpPr/>
          <p:nvPr/>
        </p:nvSpPr>
        <p:spPr>
          <a:xfrm>
            <a:off x="0" y="-30297"/>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7102EAC3-C682-56CA-8361-5D21A23EAFEB}"/>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C2D9A0F5-5E92-8EA6-E33A-A09E87DFEAFD}"/>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90FDD99-A5EF-992F-49A1-B5BA42ED8A1D}"/>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EADC0C1-D3E3-50B5-04A2-BD81322E9DA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74054669-40F6-2A9F-CAB0-D30985656B20}"/>
              </a:ext>
            </a:extLst>
          </p:cNvPr>
          <p:cNvSpPr txBox="1"/>
          <p:nvPr/>
        </p:nvSpPr>
        <p:spPr>
          <a:xfrm>
            <a:off x="422071" y="413907"/>
            <a:ext cx="7778645" cy="707886"/>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اقرؤوا قراءة صامتة. وفكروا في ترتيب الجمل.</a:t>
            </a:r>
          </a:p>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ما هو الحدث الأول؟</a:t>
            </a:r>
          </a:p>
        </p:txBody>
      </p:sp>
      <p:pic>
        <p:nvPicPr>
          <p:cNvPr id="2" name="Image 1">
            <a:extLst>
              <a:ext uri="{FF2B5EF4-FFF2-40B4-BE49-F238E27FC236}">
                <a16:creationId xmlns:a16="http://schemas.microsoft.com/office/drawing/2014/main" id="{42A40CB1-A8FA-F6FD-DACF-8BD8E90E4E53}"/>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sp>
        <p:nvSpPr>
          <p:cNvPr id="14" name="ZoneTexte 13">
            <a:extLst>
              <a:ext uri="{FF2B5EF4-FFF2-40B4-BE49-F238E27FC236}">
                <a16:creationId xmlns:a16="http://schemas.microsoft.com/office/drawing/2014/main" id="{89839DC6-D04F-0E7C-0AF6-557711E907F7}"/>
              </a:ext>
            </a:extLst>
          </p:cNvPr>
          <p:cNvSpPr txBox="1"/>
          <p:nvPr/>
        </p:nvSpPr>
        <p:spPr>
          <a:xfrm>
            <a:off x="2003189" y="4177783"/>
            <a:ext cx="5934415"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يَسْتَعيرُ أَحْمَدُ وَصَديقُهُ </a:t>
            </a:r>
            <a:r>
              <a:rPr lang="ar-MA" sz="3200" b="1" dirty="0" err="1">
                <a:solidFill>
                  <a:schemeClr val="tx2"/>
                </a:solidFill>
                <a:latin typeface="Microsoft Uighur" panose="02000000000000000000" pitchFamily="2" charset="-78"/>
                <a:cs typeface="Microsoft Uighur" panose="02000000000000000000" pitchFamily="2" charset="-78"/>
              </a:rPr>
              <a:t>ﭐلْكُتُبَ</a:t>
            </a:r>
            <a:r>
              <a:rPr lang="ar-MA" sz="3200" b="1" dirty="0">
                <a:solidFill>
                  <a:schemeClr val="tx2"/>
                </a:solidFill>
                <a:latin typeface="Microsoft Uighur" panose="02000000000000000000" pitchFamily="2" charset="-78"/>
                <a:cs typeface="Microsoft Uighur" panose="02000000000000000000" pitchFamily="2" charset="-78"/>
              </a:rPr>
              <a:t> لِيُكْمِلا قِراءَتَها في </a:t>
            </a:r>
            <a:r>
              <a:rPr lang="ar-MA" sz="3200" b="1" dirty="0" err="1">
                <a:solidFill>
                  <a:schemeClr val="tx2"/>
                </a:solidFill>
                <a:latin typeface="Microsoft Uighur" panose="02000000000000000000" pitchFamily="2" charset="-78"/>
                <a:cs typeface="Microsoft Uighur" panose="02000000000000000000" pitchFamily="2" charset="-78"/>
              </a:rPr>
              <a:t>ﭐلْمَنْزِلِ</a:t>
            </a:r>
            <a:r>
              <a:rPr lang="ar-MA" sz="3200" b="1" dirty="0">
                <a:solidFill>
                  <a:schemeClr val="tx2"/>
                </a:solidFill>
                <a:latin typeface="Microsoft Uighur" panose="02000000000000000000" pitchFamily="2" charset="-78"/>
                <a:cs typeface="Microsoft Uighur" panose="02000000000000000000" pitchFamily="2" charset="-78"/>
              </a:rPr>
              <a:t>.</a:t>
            </a:r>
          </a:p>
        </p:txBody>
      </p:sp>
      <p:sp>
        <p:nvSpPr>
          <p:cNvPr id="4" name="ZoneTexte 3">
            <a:extLst>
              <a:ext uri="{FF2B5EF4-FFF2-40B4-BE49-F238E27FC236}">
                <a16:creationId xmlns:a16="http://schemas.microsoft.com/office/drawing/2014/main" id="{3209AA6B-DDC3-C1C0-62C4-FDC877A39684}"/>
              </a:ext>
            </a:extLst>
          </p:cNvPr>
          <p:cNvSpPr txBox="1"/>
          <p:nvPr/>
        </p:nvSpPr>
        <p:spPr>
          <a:xfrm>
            <a:off x="1752601" y="5259385"/>
            <a:ext cx="6185004"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يَخْتارُ أَحْمَدُ وَصَديقُهُ </a:t>
            </a:r>
            <a:r>
              <a:rPr lang="ar-MA" sz="3200" b="1" dirty="0" err="1">
                <a:solidFill>
                  <a:schemeClr val="tx2"/>
                </a:solidFill>
                <a:latin typeface="Microsoft Uighur" panose="02000000000000000000" pitchFamily="2" charset="-78"/>
                <a:cs typeface="Microsoft Uighur" panose="02000000000000000000" pitchFamily="2" charset="-78"/>
              </a:rPr>
              <a:t>ﭐلْكُتُبَ</a:t>
            </a:r>
            <a:r>
              <a:rPr lang="ar-MA" sz="3200" b="1" dirty="0">
                <a:solidFill>
                  <a:schemeClr val="tx2"/>
                </a:solidFill>
                <a:latin typeface="Microsoft Uighur" panose="02000000000000000000" pitchFamily="2" charset="-78"/>
                <a:cs typeface="Microsoft Uighur" panose="02000000000000000000" pitchFamily="2" charset="-78"/>
              </a:rPr>
              <a:t> مِنْ قِسْمِ قصَصِ </a:t>
            </a:r>
            <a:r>
              <a:rPr lang="ar-MA" sz="3200" b="1" dirty="0" err="1">
                <a:solidFill>
                  <a:schemeClr val="tx2"/>
                </a:solidFill>
                <a:latin typeface="Microsoft Uighur" panose="02000000000000000000" pitchFamily="2" charset="-78"/>
                <a:cs typeface="Microsoft Uighur" panose="02000000000000000000" pitchFamily="2" charset="-78"/>
              </a:rPr>
              <a:t>ﭐلْأَطْفالِ</a:t>
            </a:r>
            <a:r>
              <a:rPr lang="ar-MA" sz="3200" b="1" dirty="0">
                <a:solidFill>
                  <a:schemeClr val="tx2"/>
                </a:solidFill>
                <a:latin typeface="Microsoft Uighur" panose="02000000000000000000" pitchFamily="2" charset="-78"/>
                <a:cs typeface="Microsoft Uighur" panose="02000000000000000000" pitchFamily="2" charset="-78"/>
              </a:rPr>
              <a:t>.</a:t>
            </a:r>
          </a:p>
        </p:txBody>
      </p:sp>
      <p:sp>
        <p:nvSpPr>
          <p:cNvPr id="10" name="ZoneTexte 9">
            <a:extLst>
              <a:ext uri="{FF2B5EF4-FFF2-40B4-BE49-F238E27FC236}">
                <a16:creationId xmlns:a16="http://schemas.microsoft.com/office/drawing/2014/main" id="{B5857A12-8161-E8D5-E214-E5C2E0BC0D18}"/>
              </a:ext>
            </a:extLst>
          </p:cNvPr>
          <p:cNvSpPr txBox="1"/>
          <p:nvPr/>
        </p:nvSpPr>
        <p:spPr>
          <a:xfrm>
            <a:off x="3624724" y="1964317"/>
            <a:ext cx="4312879"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يَقْرَأُ أَحْمَدُ وَصَديقُهُ في رُكْنٍ هادِئٍ.</a:t>
            </a:r>
          </a:p>
        </p:txBody>
      </p:sp>
      <p:sp>
        <p:nvSpPr>
          <p:cNvPr id="12" name="ZoneTexte 11">
            <a:extLst>
              <a:ext uri="{FF2B5EF4-FFF2-40B4-BE49-F238E27FC236}">
                <a16:creationId xmlns:a16="http://schemas.microsoft.com/office/drawing/2014/main" id="{60C04AF6-DF24-183B-CA6B-11E4A608A211}"/>
              </a:ext>
            </a:extLst>
          </p:cNvPr>
          <p:cNvSpPr txBox="1"/>
          <p:nvPr/>
        </p:nvSpPr>
        <p:spPr>
          <a:xfrm>
            <a:off x="2645034" y="3096181"/>
            <a:ext cx="5264392" cy="584775"/>
          </a:xfrm>
          <a:prstGeom prst="rect">
            <a:avLst/>
          </a:prstGeom>
          <a:noFill/>
        </p:spPr>
        <p:txBody>
          <a:bodyPr wrap="square" rtlCol="0">
            <a:spAutoFit/>
          </a:bodyPr>
          <a:lstStyle/>
          <a:p>
            <a:pPr algn="r" rtl="1"/>
            <a:r>
              <a:rPr lang="ar-MA" sz="3200" b="1" dirty="0">
                <a:solidFill>
                  <a:schemeClr val="tx2"/>
                </a:solidFill>
                <a:latin typeface="Microsoft Uighur" panose="02000000000000000000" pitchFamily="2" charset="-78"/>
                <a:cs typeface="Microsoft Uighur" panose="02000000000000000000" pitchFamily="2" charset="-78"/>
              </a:rPr>
              <a:t>يَطْلُبُ أَحْمَدُ وَصَديقُهُ </a:t>
            </a:r>
            <a:r>
              <a:rPr lang="ar-MA" sz="3200" b="1" dirty="0" err="1">
                <a:solidFill>
                  <a:schemeClr val="tx2"/>
                </a:solidFill>
                <a:latin typeface="Microsoft Uighur" panose="02000000000000000000" pitchFamily="2" charset="-78"/>
                <a:cs typeface="Microsoft Uighur" panose="02000000000000000000" pitchFamily="2" charset="-78"/>
              </a:rPr>
              <a:t>ﭐلْمُساعَدَةَ</a:t>
            </a:r>
            <a:r>
              <a:rPr lang="ar-MA" sz="3200" b="1" dirty="0">
                <a:solidFill>
                  <a:schemeClr val="tx2"/>
                </a:solidFill>
                <a:latin typeface="Microsoft Uighur" panose="02000000000000000000" pitchFamily="2" charset="-78"/>
                <a:cs typeface="Microsoft Uighur" panose="02000000000000000000" pitchFamily="2" charset="-78"/>
              </a:rPr>
              <a:t> مِنْ أَمينَةِ ﭐلْمَكْتَبَةِ. </a:t>
            </a:r>
          </a:p>
        </p:txBody>
      </p:sp>
      <p:grpSp>
        <p:nvGrpSpPr>
          <p:cNvPr id="16" name="Groupe 15">
            <a:extLst>
              <a:ext uri="{FF2B5EF4-FFF2-40B4-BE49-F238E27FC236}">
                <a16:creationId xmlns:a16="http://schemas.microsoft.com/office/drawing/2014/main" id="{2748AC94-C04A-973F-0236-9960E6A5759E}"/>
              </a:ext>
            </a:extLst>
          </p:cNvPr>
          <p:cNvGrpSpPr/>
          <p:nvPr/>
        </p:nvGrpSpPr>
        <p:grpSpPr>
          <a:xfrm>
            <a:off x="7908353" y="1964387"/>
            <a:ext cx="584726" cy="3925066"/>
            <a:chOff x="7397455" y="2079209"/>
            <a:chExt cx="584726" cy="3925066"/>
          </a:xfrm>
        </p:grpSpPr>
        <p:sp>
          <p:nvSpPr>
            <p:cNvPr id="27" name="Ellipse 26">
              <a:extLst>
                <a:ext uri="{FF2B5EF4-FFF2-40B4-BE49-F238E27FC236}">
                  <a16:creationId xmlns:a16="http://schemas.microsoft.com/office/drawing/2014/main" id="{B7EFFA28-A360-A37C-75CC-F9706D798B84}"/>
                </a:ext>
              </a:extLst>
            </p:cNvPr>
            <p:cNvSpPr/>
            <p:nvPr/>
          </p:nvSpPr>
          <p:spPr>
            <a:xfrm>
              <a:off x="7412808" y="540442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28" name="Ellipse 27">
              <a:extLst>
                <a:ext uri="{FF2B5EF4-FFF2-40B4-BE49-F238E27FC236}">
                  <a16:creationId xmlns:a16="http://schemas.microsoft.com/office/drawing/2014/main" id="{000C351E-AD03-E429-BEAC-5E4B4CB04E2D}"/>
                </a:ext>
              </a:extLst>
            </p:cNvPr>
            <p:cNvSpPr/>
            <p:nvPr/>
          </p:nvSpPr>
          <p:spPr>
            <a:xfrm>
              <a:off x="7397455" y="437965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sp>
          <p:nvSpPr>
            <p:cNvPr id="29" name="Ellipse 28">
              <a:extLst>
                <a:ext uri="{FF2B5EF4-FFF2-40B4-BE49-F238E27FC236}">
                  <a16:creationId xmlns:a16="http://schemas.microsoft.com/office/drawing/2014/main" id="{1A604CCA-3B1C-C7D7-B6E7-DE5961F20241}"/>
                </a:ext>
              </a:extLst>
            </p:cNvPr>
            <p:cNvSpPr/>
            <p:nvPr/>
          </p:nvSpPr>
          <p:spPr>
            <a:xfrm>
              <a:off x="7401773" y="325973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30" name="Ellipse 29">
              <a:extLst>
                <a:ext uri="{FF2B5EF4-FFF2-40B4-BE49-F238E27FC236}">
                  <a16:creationId xmlns:a16="http://schemas.microsoft.com/office/drawing/2014/main" id="{1BC04B47-95C3-1F00-5973-9F15227CB241}"/>
                </a:ext>
              </a:extLst>
            </p:cNvPr>
            <p:cNvSpPr/>
            <p:nvPr/>
          </p:nvSpPr>
          <p:spPr>
            <a:xfrm>
              <a:off x="7412808" y="2079209"/>
              <a:ext cx="569373" cy="651353"/>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أ</a:t>
              </a:r>
              <a:endParaRPr lang="fr-MA" sz="4000" b="1" dirty="0"/>
            </a:p>
          </p:txBody>
        </p:sp>
      </p:grpSp>
      <p:graphicFrame>
        <p:nvGraphicFramePr>
          <p:cNvPr id="31" name="Tableau 30">
            <a:extLst>
              <a:ext uri="{FF2B5EF4-FFF2-40B4-BE49-F238E27FC236}">
                <a16:creationId xmlns:a16="http://schemas.microsoft.com/office/drawing/2014/main" id="{5AB47176-7F79-C319-3DEE-2A79748C6419}"/>
              </a:ext>
            </a:extLst>
          </p:cNvPr>
          <p:cNvGraphicFramePr>
            <a:graphicFrameLocks noGrp="1"/>
          </p:cNvGraphicFramePr>
          <p:nvPr>
            <p:extLst>
              <p:ext uri="{D42A27DB-BD31-4B8C-83A1-F6EECF244321}">
                <p14:modId xmlns:p14="http://schemas.microsoft.com/office/powerpoint/2010/main" val="104382906"/>
              </p:ext>
            </p:extLst>
          </p:nvPr>
        </p:nvGraphicFramePr>
        <p:xfrm>
          <a:off x="767265" y="2079209"/>
          <a:ext cx="1245757" cy="3973287"/>
        </p:xfrm>
        <a:graphic>
          <a:graphicData uri="http://schemas.openxmlformats.org/drawingml/2006/table">
            <a:tbl>
              <a:tblPr firstRow="1" bandRow="1">
                <a:tableStyleId>{5940675A-B579-460E-94D1-54222C63F5DA}</a:tableStyleId>
              </a:tblPr>
              <a:tblGrid>
                <a:gridCol w="1245757">
                  <a:extLst>
                    <a:ext uri="{9D8B030D-6E8A-4147-A177-3AD203B41FA5}">
                      <a16:colId xmlns:a16="http://schemas.microsoft.com/office/drawing/2014/main" val="927152203"/>
                    </a:ext>
                  </a:extLst>
                </a:gridCol>
              </a:tblGrid>
              <a:tr h="969795">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617619806"/>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717570301"/>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228323783"/>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426789445"/>
                  </a:ext>
                </a:extLst>
              </a:tr>
            </a:tbl>
          </a:graphicData>
        </a:graphic>
      </p:graphicFrame>
      <p:sp>
        <p:nvSpPr>
          <p:cNvPr id="15" name="ZoneTexte 14">
            <a:extLst>
              <a:ext uri="{FF2B5EF4-FFF2-40B4-BE49-F238E27FC236}">
                <a16:creationId xmlns:a16="http://schemas.microsoft.com/office/drawing/2014/main" id="{9C43D5DC-B8CE-E580-44CD-AF64FD5DE64D}"/>
              </a:ext>
            </a:extLst>
          </p:cNvPr>
          <p:cNvSpPr txBox="1"/>
          <p:nvPr/>
        </p:nvSpPr>
        <p:spPr>
          <a:xfrm>
            <a:off x="3207000" y="-647770"/>
            <a:ext cx="4572000" cy="707886"/>
          </a:xfrm>
          <a:prstGeom prst="rect">
            <a:avLst/>
          </a:prstGeom>
          <a:noFill/>
        </p:spPr>
        <p:txBody>
          <a:bodyPr wrap="square">
            <a:spAutoFit/>
          </a:bodyPr>
          <a:lstStyle/>
          <a:p>
            <a:pPr algn="ctr"/>
            <a:r>
              <a:rPr lang="ar-MA" sz="4000" b="1" dirty="0">
                <a:solidFill>
                  <a:schemeClr val="tx2"/>
                </a:solidFill>
                <a:latin typeface="Calibri" panose="020F0502020204030204" pitchFamily="34" charset="0"/>
                <a:ea typeface="Calibri" panose="020F0502020204030204" pitchFamily="34" charset="0"/>
                <a:cs typeface="Calibri" panose="020F0502020204030204" pitchFamily="34" charset="0"/>
              </a:rPr>
              <a:t>ﭐ</a:t>
            </a:r>
            <a:endParaRPr lang="fr-MA" dirty="0"/>
          </a:p>
        </p:txBody>
      </p:sp>
      <p:grpSp>
        <p:nvGrpSpPr>
          <p:cNvPr id="11" name="Groupe 10">
            <a:extLst>
              <a:ext uri="{FF2B5EF4-FFF2-40B4-BE49-F238E27FC236}">
                <a16:creationId xmlns:a16="http://schemas.microsoft.com/office/drawing/2014/main" id="{BC246CB2-37D4-5E26-806E-DAC327418099}"/>
              </a:ext>
            </a:extLst>
          </p:cNvPr>
          <p:cNvGrpSpPr/>
          <p:nvPr/>
        </p:nvGrpSpPr>
        <p:grpSpPr>
          <a:xfrm>
            <a:off x="235602" y="-79029"/>
            <a:ext cx="8412136" cy="421719"/>
            <a:chOff x="312517" y="-96284"/>
            <a:chExt cx="8412136" cy="421719"/>
          </a:xfrm>
        </p:grpSpPr>
        <p:sp>
          <p:nvSpPr>
            <p:cNvPr id="17" name="Rectangle : coins arrondis 16">
              <a:extLst>
                <a:ext uri="{FF2B5EF4-FFF2-40B4-BE49-F238E27FC236}">
                  <a16:creationId xmlns:a16="http://schemas.microsoft.com/office/drawing/2014/main" id="{43A16A23-343D-5E07-8C3A-D8DEEE7FBD47}"/>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5DF98037-C5CE-B8EA-14CA-DCA5769BF590}"/>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0" name="Rectangle : coins arrondis 19">
              <a:extLst>
                <a:ext uri="{FF2B5EF4-FFF2-40B4-BE49-F238E27FC236}">
                  <a16:creationId xmlns:a16="http://schemas.microsoft.com/office/drawing/2014/main" id="{86BFEDAC-1034-6B91-CD6F-88CABA133CF5}"/>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2" name="Rectangle : coins arrondis 21">
              <a:extLst>
                <a:ext uri="{FF2B5EF4-FFF2-40B4-BE49-F238E27FC236}">
                  <a16:creationId xmlns:a16="http://schemas.microsoft.com/office/drawing/2014/main" id="{F377AC85-BD00-B3AF-59A6-69463057916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4" name="Rectangle : coins arrondis 23">
              <a:extLst>
                <a:ext uri="{FF2B5EF4-FFF2-40B4-BE49-F238E27FC236}">
                  <a16:creationId xmlns:a16="http://schemas.microsoft.com/office/drawing/2014/main" id="{FFC153EA-A2BE-141F-B12B-7E7C5E6F09C7}"/>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7739479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5BDC0-D0E5-6A5E-33A1-9612DAA4303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B736A85-5AFB-5D28-8F38-2916A764789E}"/>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0F51C29F-73B2-88AE-AE34-32DDEA52E683}"/>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48D62954-6C7D-A8F5-C5F9-D787CDC4BBA1}"/>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C2FAABFD-E05D-BD34-559B-9663D60B1795}"/>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0D4DBB2-5BF6-F6A6-0C53-0E81297548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F4E8FBF0-2A88-5C2D-A54D-1BD0548CFDF1}"/>
              </a:ext>
            </a:extLst>
          </p:cNvPr>
          <p:cNvSpPr txBox="1"/>
          <p:nvPr/>
        </p:nvSpPr>
        <p:spPr>
          <a:xfrm>
            <a:off x="422071" y="413907"/>
            <a:ext cx="7778645" cy="707886"/>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الحدث الأول هو:  يَطْلُبُ أَحْمَدُ وَصَديقُهُ </a:t>
            </a:r>
            <a:r>
              <a:rPr lang="ar-MA" sz="2000" b="1" dirty="0" err="1">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ﭐلْمُساعَدَةَ</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مِنْ أَمينَةِ ﭐلْمَكْتَبَةِ. </a:t>
            </a:r>
          </a:p>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بقية الأحداث؟ ما هو الحدث الثاني؟</a:t>
            </a:r>
          </a:p>
        </p:txBody>
      </p:sp>
      <p:pic>
        <p:nvPicPr>
          <p:cNvPr id="2" name="Image 1">
            <a:extLst>
              <a:ext uri="{FF2B5EF4-FFF2-40B4-BE49-F238E27FC236}">
                <a16:creationId xmlns:a16="http://schemas.microsoft.com/office/drawing/2014/main" id="{808ACB8C-6091-43E7-105B-0B9A372CA46F}"/>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sp>
        <p:nvSpPr>
          <p:cNvPr id="15" name="ZoneTexte 14">
            <a:extLst>
              <a:ext uri="{FF2B5EF4-FFF2-40B4-BE49-F238E27FC236}">
                <a16:creationId xmlns:a16="http://schemas.microsoft.com/office/drawing/2014/main" id="{95305E68-2DF4-7775-7BD0-A6024E66489A}"/>
              </a:ext>
            </a:extLst>
          </p:cNvPr>
          <p:cNvSpPr txBox="1"/>
          <p:nvPr/>
        </p:nvSpPr>
        <p:spPr>
          <a:xfrm>
            <a:off x="2003189" y="4177783"/>
            <a:ext cx="5934415" cy="584775"/>
          </a:xfrm>
          <a:prstGeom prst="rect">
            <a:avLst/>
          </a:prstGeom>
          <a:noFill/>
        </p:spPr>
        <p:txBody>
          <a:bodyPr wrap="square" rtlCol="0">
            <a:spAutoFit/>
          </a:bodyPr>
          <a:lstStyle/>
          <a:p>
            <a:pPr algn="r" rtl="1"/>
            <a:r>
              <a:rPr lang="ar-MA" sz="3200" b="1" dirty="0">
                <a:solidFill>
                  <a:srgbClr val="002060"/>
                </a:solidFill>
                <a:latin typeface="Microsoft Uighur" panose="02000000000000000000" pitchFamily="2" charset="-78"/>
                <a:cs typeface="Microsoft Uighur" panose="02000000000000000000" pitchFamily="2" charset="-78"/>
              </a:rPr>
              <a:t>يَسْتَعيرُ أَحْمَدُ وَصَديقُهُ </a:t>
            </a:r>
            <a:r>
              <a:rPr lang="ar-MA" sz="3200" b="1" dirty="0" err="1">
                <a:solidFill>
                  <a:srgbClr val="002060"/>
                </a:solidFill>
                <a:latin typeface="Microsoft Uighur" panose="02000000000000000000" pitchFamily="2" charset="-78"/>
                <a:cs typeface="Microsoft Uighur" panose="02000000000000000000" pitchFamily="2" charset="-78"/>
              </a:rPr>
              <a:t>ﭐلْكُتُبَ</a:t>
            </a:r>
            <a:r>
              <a:rPr lang="ar-MA" sz="3200" b="1" dirty="0">
                <a:solidFill>
                  <a:srgbClr val="002060"/>
                </a:solidFill>
                <a:latin typeface="Microsoft Uighur" panose="02000000000000000000" pitchFamily="2" charset="-78"/>
                <a:cs typeface="Microsoft Uighur" panose="02000000000000000000" pitchFamily="2" charset="-78"/>
              </a:rPr>
              <a:t> لِيُكْمِلا قِراءَتَها في </a:t>
            </a:r>
            <a:r>
              <a:rPr lang="ar-MA" sz="3200" b="1" dirty="0" err="1">
                <a:solidFill>
                  <a:srgbClr val="002060"/>
                </a:solidFill>
                <a:latin typeface="Microsoft Uighur" panose="02000000000000000000" pitchFamily="2" charset="-78"/>
                <a:cs typeface="Microsoft Uighur" panose="02000000000000000000" pitchFamily="2" charset="-78"/>
              </a:rPr>
              <a:t>ﭐلْمَنْزِلِ</a:t>
            </a:r>
            <a:r>
              <a:rPr lang="ar-MA" sz="3200" b="1" dirty="0">
                <a:solidFill>
                  <a:srgbClr val="002060"/>
                </a:solidFill>
                <a:latin typeface="Microsoft Uighur" panose="02000000000000000000" pitchFamily="2" charset="-78"/>
                <a:cs typeface="Microsoft Uighur" panose="02000000000000000000" pitchFamily="2" charset="-78"/>
              </a:rPr>
              <a:t>.</a:t>
            </a:r>
          </a:p>
        </p:txBody>
      </p:sp>
      <p:sp>
        <p:nvSpPr>
          <p:cNvPr id="16" name="ZoneTexte 15">
            <a:extLst>
              <a:ext uri="{FF2B5EF4-FFF2-40B4-BE49-F238E27FC236}">
                <a16:creationId xmlns:a16="http://schemas.microsoft.com/office/drawing/2014/main" id="{D8D8651A-3238-7A83-6AB0-8248697004AF}"/>
              </a:ext>
            </a:extLst>
          </p:cNvPr>
          <p:cNvSpPr txBox="1"/>
          <p:nvPr/>
        </p:nvSpPr>
        <p:spPr>
          <a:xfrm>
            <a:off x="2062815" y="5259385"/>
            <a:ext cx="5874789" cy="584775"/>
          </a:xfrm>
          <a:prstGeom prst="rect">
            <a:avLst/>
          </a:prstGeom>
          <a:noFill/>
        </p:spPr>
        <p:txBody>
          <a:bodyPr wrap="square" rtlCol="0">
            <a:spAutoFit/>
          </a:bodyPr>
          <a:lstStyle/>
          <a:p>
            <a:pPr algn="r" rtl="1"/>
            <a:r>
              <a:rPr lang="ar-MA" sz="3200" b="1" dirty="0">
                <a:solidFill>
                  <a:srgbClr val="002060"/>
                </a:solidFill>
                <a:latin typeface="Microsoft Uighur" panose="02000000000000000000" pitchFamily="2" charset="-78"/>
                <a:cs typeface="Microsoft Uighur" panose="02000000000000000000" pitchFamily="2" charset="-78"/>
              </a:rPr>
              <a:t>يَخْتارُ أَحْمَدُ وَصَديقُهُ </a:t>
            </a:r>
            <a:r>
              <a:rPr lang="ar-MA" sz="3200" b="1" dirty="0" err="1">
                <a:solidFill>
                  <a:srgbClr val="002060"/>
                </a:solidFill>
                <a:latin typeface="Microsoft Uighur" panose="02000000000000000000" pitchFamily="2" charset="-78"/>
                <a:cs typeface="Microsoft Uighur" panose="02000000000000000000" pitchFamily="2" charset="-78"/>
              </a:rPr>
              <a:t>ﭐلْكُتُبَ</a:t>
            </a:r>
            <a:r>
              <a:rPr lang="ar-MA" sz="3200" b="1" dirty="0">
                <a:solidFill>
                  <a:srgbClr val="002060"/>
                </a:solidFill>
                <a:latin typeface="Microsoft Uighur" panose="02000000000000000000" pitchFamily="2" charset="-78"/>
                <a:cs typeface="Microsoft Uighur" panose="02000000000000000000" pitchFamily="2" charset="-78"/>
              </a:rPr>
              <a:t> مِنْ قِسْمِ قصَصِ </a:t>
            </a:r>
            <a:r>
              <a:rPr lang="ar-MA" sz="3200" b="1" dirty="0" err="1">
                <a:solidFill>
                  <a:srgbClr val="002060"/>
                </a:solidFill>
                <a:latin typeface="Microsoft Uighur" panose="02000000000000000000" pitchFamily="2" charset="-78"/>
                <a:cs typeface="Microsoft Uighur" panose="02000000000000000000" pitchFamily="2" charset="-78"/>
              </a:rPr>
              <a:t>ﭐلْأَطْفالِ</a:t>
            </a:r>
            <a:r>
              <a:rPr lang="ar-MA" sz="3200" b="1" dirty="0">
                <a:solidFill>
                  <a:srgbClr val="002060"/>
                </a:solidFill>
                <a:latin typeface="Microsoft Uighur" panose="02000000000000000000" pitchFamily="2" charset="-78"/>
                <a:cs typeface="Microsoft Uighur" panose="02000000000000000000" pitchFamily="2" charset="-78"/>
              </a:rPr>
              <a:t>.</a:t>
            </a:r>
          </a:p>
        </p:txBody>
      </p:sp>
      <p:sp>
        <p:nvSpPr>
          <p:cNvPr id="17" name="ZoneTexte 16">
            <a:extLst>
              <a:ext uri="{FF2B5EF4-FFF2-40B4-BE49-F238E27FC236}">
                <a16:creationId xmlns:a16="http://schemas.microsoft.com/office/drawing/2014/main" id="{350F0DA2-DE1B-A537-F65E-F78B21AD781A}"/>
              </a:ext>
            </a:extLst>
          </p:cNvPr>
          <p:cNvSpPr txBox="1"/>
          <p:nvPr/>
        </p:nvSpPr>
        <p:spPr>
          <a:xfrm>
            <a:off x="2062816" y="1964317"/>
            <a:ext cx="5874788" cy="584775"/>
          </a:xfrm>
          <a:prstGeom prst="rect">
            <a:avLst/>
          </a:prstGeom>
          <a:noFill/>
        </p:spPr>
        <p:txBody>
          <a:bodyPr wrap="square" rtlCol="0">
            <a:spAutoFit/>
          </a:bodyPr>
          <a:lstStyle/>
          <a:p>
            <a:pPr algn="r" rtl="1"/>
            <a:r>
              <a:rPr lang="ar-MA" sz="3200" b="1" dirty="0">
                <a:solidFill>
                  <a:srgbClr val="002060"/>
                </a:solidFill>
                <a:latin typeface="Microsoft Uighur" panose="02000000000000000000" pitchFamily="2" charset="-78"/>
                <a:cs typeface="Microsoft Uighur" panose="02000000000000000000" pitchFamily="2" charset="-78"/>
              </a:rPr>
              <a:t>يَقْرَأُ أَحْمَدُ وَصَديقُهُ في رُكْنٍ هادِئٍ.</a:t>
            </a:r>
          </a:p>
        </p:txBody>
      </p:sp>
      <p:sp>
        <p:nvSpPr>
          <p:cNvPr id="18" name="ZoneTexte 17">
            <a:extLst>
              <a:ext uri="{FF2B5EF4-FFF2-40B4-BE49-F238E27FC236}">
                <a16:creationId xmlns:a16="http://schemas.microsoft.com/office/drawing/2014/main" id="{05055E40-76AC-0044-1F8B-5F3E92EFB808}"/>
              </a:ext>
            </a:extLst>
          </p:cNvPr>
          <p:cNvSpPr txBox="1"/>
          <p:nvPr/>
        </p:nvSpPr>
        <p:spPr>
          <a:xfrm>
            <a:off x="661956" y="3096181"/>
            <a:ext cx="7247470"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يَطْلُبُ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ﭐلْمُساعَدَةَ</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أَمينَةِ ﭐلْمَكْتَبَةِ. </a:t>
            </a:r>
          </a:p>
        </p:txBody>
      </p:sp>
      <p:grpSp>
        <p:nvGrpSpPr>
          <p:cNvPr id="20" name="Groupe 19">
            <a:extLst>
              <a:ext uri="{FF2B5EF4-FFF2-40B4-BE49-F238E27FC236}">
                <a16:creationId xmlns:a16="http://schemas.microsoft.com/office/drawing/2014/main" id="{6F0000F7-3A16-8639-752B-2CAC3918DEE1}"/>
              </a:ext>
            </a:extLst>
          </p:cNvPr>
          <p:cNvGrpSpPr/>
          <p:nvPr/>
        </p:nvGrpSpPr>
        <p:grpSpPr>
          <a:xfrm>
            <a:off x="7908353" y="1964387"/>
            <a:ext cx="584726" cy="3925066"/>
            <a:chOff x="7397455" y="2079209"/>
            <a:chExt cx="584726" cy="3925066"/>
          </a:xfrm>
        </p:grpSpPr>
        <p:sp>
          <p:nvSpPr>
            <p:cNvPr id="22" name="Ellipse 21">
              <a:extLst>
                <a:ext uri="{FF2B5EF4-FFF2-40B4-BE49-F238E27FC236}">
                  <a16:creationId xmlns:a16="http://schemas.microsoft.com/office/drawing/2014/main" id="{7BD0C7E9-CA98-D9EF-3E59-C747052A3A81}"/>
                </a:ext>
              </a:extLst>
            </p:cNvPr>
            <p:cNvSpPr/>
            <p:nvPr/>
          </p:nvSpPr>
          <p:spPr>
            <a:xfrm>
              <a:off x="7412808" y="540442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24" name="Ellipse 23">
              <a:extLst>
                <a:ext uri="{FF2B5EF4-FFF2-40B4-BE49-F238E27FC236}">
                  <a16:creationId xmlns:a16="http://schemas.microsoft.com/office/drawing/2014/main" id="{3D30C6E2-B0CB-51E7-A7E1-12F1039F30B5}"/>
                </a:ext>
              </a:extLst>
            </p:cNvPr>
            <p:cNvSpPr/>
            <p:nvPr/>
          </p:nvSpPr>
          <p:spPr>
            <a:xfrm>
              <a:off x="7397455" y="437965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sp>
          <p:nvSpPr>
            <p:cNvPr id="30" name="Ellipse 29">
              <a:extLst>
                <a:ext uri="{FF2B5EF4-FFF2-40B4-BE49-F238E27FC236}">
                  <a16:creationId xmlns:a16="http://schemas.microsoft.com/office/drawing/2014/main" id="{20134769-0D4E-BC91-E69C-9BA4B7FBCDF8}"/>
                </a:ext>
              </a:extLst>
            </p:cNvPr>
            <p:cNvSpPr/>
            <p:nvPr/>
          </p:nvSpPr>
          <p:spPr>
            <a:xfrm>
              <a:off x="7401773" y="3259737"/>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35" name="Ellipse 34">
              <a:extLst>
                <a:ext uri="{FF2B5EF4-FFF2-40B4-BE49-F238E27FC236}">
                  <a16:creationId xmlns:a16="http://schemas.microsoft.com/office/drawing/2014/main" id="{9C4F7166-4FA3-F45B-DE4E-DF38710E89A2}"/>
                </a:ext>
              </a:extLst>
            </p:cNvPr>
            <p:cNvSpPr/>
            <p:nvPr/>
          </p:nvSpPr>
          <p:spPr>
            <a:xfrm>
              <a:off x="7412808" y="2079209"/>
              <a:ext cx="569373" cy="651353"/>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أ</a:t>
              </a:r>
              <a:endParaRPr lang="fr-MA" sz="4000" b="1" dirty="0"/>
            </a:p>
          </p:txBody>
        </p:sp>
      </p:grpSp>
      <p:graphicFrame>
        <p:nvGraphicFramePr>
          <p:cNvPr id="36" name="Tableau 35">
            <a:extLst>
              <a:ext uri="{FF2B5EF4-FFF2-40B4-BE49-F238E27FC236}">
                <a16:creationId xmlns:a16="http://schemas.microsoft.com/office/drawing/2014/main" id="{2DBC656F-05A7-D541-87B1-DB4D78A8296C}"/>
              </a:ext>
            </a:extLst>
          </p:cNvPr>
          <p:cNvGraphicFramePr>
            <a:graphicFrameLocks noGrp="1"/>
          </p:cNvGraphicFramePr>
          <p:nvPr>
            <p:extLst>
              <p:ext uri="{D42A27DB-BD31-4B8C-83A1-F6EECF244321}">
                <p14:modId xmlns:p14="http://schemas.microsoft.com/office/powerpoint/2010/main" val="3096131472"/>
              </p:ext>
            </p:extLst>
          </p:nvPr>
        </p:nvGraphicFramePr>
        <p:xfrm>
          <a:off x="767265" y="2079209"/>
          <a:ext cx="1245757" cy="3973287"/>
        </p:xfrm>
        <a:graphic>
          <a:graphicData uri="http://schemas.openxmlformats.org/drawingml/2006/table">
            <a:tbl>
              <a:tblPr firstRow="1" bandRow="1">
                <a:tableStyleId>{5940675A-B579-460E-94D1-54222C63F5DA}</a:tableStyleId>
              </a:tblPr>
              <a:tblGrid>
                <a:gridCol w="1245757">
                  <a:extLst>
                    <a:ext uri="{9D8B030D-6E8A-4147-A177-3AD203B41FA5}">
                      <a16:colId xmlns:a16="http://schemas.microsoft.com/office/drawing/2014/main" val="927152203"/>
                    </a:ext>
                  </a:extLst>
                </a:gridCol>
              </a:tblGrid>
              <a:tr h="969795">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617619806"/>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717570301"/>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228323783"/>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426789445"/>
                  </a:ext>
                </a:extLst>
              </a:tr>
            </a:tbl>
          </a:graphicData>
        </a:graphic>
      </p:graphicFrame>
      <p:sp>
        <p:nvSpPr>
          <p:cNvPr id="37" name="Ellipse 36">
            <a:extLst>
              <a:ext uri="{FF2B5EF4-FFF2-40B4-BE49-F238E27FC236}">
                <a16:creationId xmlns:a16="http://schemas.microsoft.com/office/drawing/2014/main" id="{7F3F47CB-142A-EAB3-6244-D477B7A58184}"/>
              </a:ext>
            </a:extLst>
          </p:cNvPr>
          <p:cNvSpPr/>
          <p:nvPr/>
        </p:nvSpPr>
        <p:spPr>
          <a:xfrm>
            <a:off x="1105456" y="224916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solidFill>
                  <a:schemeClr val="bg1"/>
                </a:solidFill>
              </a:rPr>
              <a:t>ب</a:t>
            </a:r>
            <a:endParaRPr lang="fr-MA" sz="4000" b="1" dirty="0">
              <a:solidFill>
                <a:schemeClr val="bg1"/>
              </a:solidFill>
            </a:endParaRPr>
          </a:p>
        </p:txBody>
      </p:sp>
      <p:grpSp>
        <p:nvGrpSpPr>
          <p:cNvPr id="4" name="Groupe 3">
            <a:extLst>
              <a:ext uri="{FF2B5EF4-FFF2-40B4-BE49-F238E27FC236}">
                <a16:creationId xmlns:a16="http://schemas.microsoft.com/office/drawing/2014/main" id="{4E72D7A4-69AF-43E6-32C7-C6F5590A4026}"/>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87BE23E0-E1EF-9C0C-FE0C-179B0EDC68C9}"/>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98352724-E3B5-AE83-416B-6AD29DC6829A}"/>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F77AB763-A9E8-3E9A-2992-39A3E920D6AB}"/>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1D0CACE5-5361-F25D-E3CB-8AEDF9101654}"/>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12F93C99-FADC-17B5-4D89-9F5E3E203E52}"/>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9350294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81168-728B-9345-4140-63586619A30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22CAE88-950F-4F7A-6C4D-C93F92974F24}"/>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9619CAD3-29E7-CB22-43B8-E6A919232F17}"/>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1E5B9CAD-A350-898E-573C-34E32121F389}"/>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C9919C37-414A-63E3-D9B2-B83AA92F077D}"/>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5C5F4341-CC65-6395-0683-D43AA7783F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8C2FE87F-6CC5-0B1D-9380-F79DD20BF49C}"/>
              </a:ext>
            </a:extLst>
          </p:cNvPr>
          <p:cNvSpPr txBox="1"/>
          <p:nvPr/>
        </p:nvSpPr>
        <p:spPr>
          <a:xfrm>
            <a:off x="422071" y="413907"/>
            <a:ext cx="7778645" cy="707886"/>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الحدث الثاني هو:  يَخْتارُ أَحْمَدُ وَصَديقُهُ </a:t>
            </a:r>
            <a:r>
              <a:rPr lang="ar-MA" sz="2000" b="1" dirty="0" err="1">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ﭐلْكُتُبَ</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مِنْ قِسْمِ قصَصِ </a:t>
            </a:r>
            <a:r>
              <a:rPr lang="ar-MA" sz="2000" b="1" dirty="0" err="1">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ﭐلْأَطْفالِ</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بقية الأحداث؟ ما هو الحدث الثالث؟</a:t>
            </a:r>
          </a:p>
        </p:txBody>
      </p:sp>
      <p:pic>
        <p:nvPicPr>
          <p:cNvPr id="2" name="Image 1">
            <a:extLst>
              <a:ext uri="{FF2B5EF4-FFF2-40B4-BE49-F238E27FC236}">
                <a16:creationId xmlns:a16="http://schemas.microsoft.com/office/drawing/2014/main" id="{F680B01C-D6E9-4A2E-A5B8-BD9C7C902140}"/>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sp>
        <p:nvSpPr>
          <p:cNvPr id="15" name="ZoneTexte 14">
            <a:extLst>
              <a:ext uri="{FF2B5EF4-FFF2-40B4-BE49-F238E27FC236}">
                <a16:creationId xmlns:a16="http://schemas.microsoft.com/office/drawing/2014/main" id="{D78DE175-3C45-DEB4-775A-14C8EB37CD53}"/>
              </a:ext>
            </a:extLst>
          </p:cNvPr>
          <p:cNvSpPr txBox="1"/>
          <p:nvPr/>
        </p:nvSpPr>
        <p:spPr>
          <a:xfrm>
            <a:off x="2003188" y="4242972"/>
            <a:ext cx="5934415" cy="584775"/>
          </a:xfrm>
          <a:prstGeom prst="rect">
            <a:avLst/>
          </a:prstGeom>
          <a:noFill/>
        </p:spPr>
        <p:txBody>
          <a:bodyPr wrap="square" rtlCol="0">
            <a:spAutoFit/>
          </a:bodyPr>
          <a:lstStyle/>
          <a:p>
            <a:pPr algn="r" rtl="1"/>
            <a:r>
              <a:rPr lang="ar-MA" sz="3200" b="1" dirty="0">
                <a:solidFill>
                  <a:srgbClr val="002060"/>
                </a:solidFill>
                <a:latin typeface="Microsoft Uighur" panose="02000000000000000000" pitchFamily="2" charset="-78"/>
                <a:cs typeface="Microsoft Uighur" panose="02000000000000000000" pitchFamily="2" charset="-78"/>
              </a:rPr>
              <a:t>يَسْتَعيرُ أَحْمَدُ وَصَديقُهُ </a:t>
            </a:r>
            <a:r>
              <a:rPr lang="ar-MA" sz="3200" b="1" dirty="0" err="1">
                <a:solidFill>
                  <a:srgbClr val="002060"/>
                </a:solidFill>
                <a:latin typeface="Microsoft Uighur" panose="02000000000000000000" pitchFamily="2" charset="-78"/>
                <a:cs typeface="Microsoft Uighur" panose="02000000000000000000" pitchFamily="2" charset="-78"/>
              </a:rPr>
              <a:t>ﭐلْكُتُبَ</a:t>
            </a:r>
            <a:r>
              <a:rPr lang="ar-MA" sz="3200" b="1" dirty="0">
                <a:solidFill>
                  <a:srgbClr val="002060"/>
                </a:solidFill>
                <a:latin typeface="Microsoft Uighur" panose="02000000000000000000" pitchFamily="2" charset="-78"/>
                <a:cs typeface="Microsoft Uighur" panose="02000000000000000000" pitchFamily="2" charset="-78"/>
              </a:rPr>
              <a:t> لِيُكْمِلا قِراءَتَها في </a:t>
            </a:r>
            <a:r>
              <a:rPr lang="ar-MA" sz="3200" b="1" dirty="0" err="1">
                <a:solidFill>
                  <a:srgbClr val="002060"/>
                </a:solidFill>
                <a:latin typeface="Microsoft Uighur" panose="02000000000000000000" pitchFamily="2" charset="-78"/>
                <a:cs typeface="Microsoft Uighur" panose="02000000000000000000" pitchFamily="2" charset="-78"/>
              </a:rPr>
              <a:t>ﭐلْمَنْزِلِ</a:t>
            </a:r>
            <a:r>
              <a:rPr lang="ar-MA" sz="3200" b="1" dirty="0">
                <a:solidFill>
                  <a:srgbClr val="002060"/>
                </a:solidFill>
                <a:latin typeface="Microsoft Uighur" panose="02000000000000000000" pitchFamily="2" charset="-78"/>
                <a:cs typeface="Microsoft Uighur" panose="02000000000000000000" pitchFamily="2" charset="-78"/>
              </a:rPr>
              <a:t>.</a:t>
            </a:r>
          </a:p>
        </p:txBody>
      </p:sp>
      <p:sp>
        <p:nvSpPr>
          <p:cNvPr id="16" name="ZoneTexte 15">
            <a:extLst>
              <a:ext uri="{FF2B5EF4-FFF2-40B4-BE49-F238E27FC236}">
                <a16:creationId xmlns:a16="http://schemas.microsoft.com/office/drawing/2014/main" id="{5AC8A67D-1F86-5347-6662-BBB93E6A7800}"/>
              </a:ext>
            </a:extLst>
          </p:cNvPr>
          <p:cNvSpPr txBox="1"/>
          <p:nvPr/>
        </p:nvSpPr>
        <p:spPr>
          <a:xfrm>
            <a:off x="1828799" y="5228445"/>
            <a:ext cx="6108804"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يَخْتارُ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ﭐلْكُتُبَ</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قِسْمِ قصَصِ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ﭐلْأَطْفالِ</a:t>
            </a:r>
            <a:r>
              <a:rPr lang="ar-MA" sz="3600" b="1" dirty="0">
                <a:solidFill>
                  <a:schemeClr val="bg1">
                    <a:lumMod val="50000"/>
                  </a:schemeClr>
                </a:solidFill>
                <a:latin typeface="Microsoft Uighur" panose="02000000000000000000" pitchFamily="2" charset="-78"/>
                <a:cs typeface="Microsoft Uighur" panose="02000000000000000000" pitchFamily="2" charset="-78"/>
              </a:rPr>
              <a:t>.</a:t>
            </a:r>
          </a:p>
        </p:txBody>
      </p:sp>
      <p:sp>
        <p:nvSpPr>
          <p:cNvPr id="17" name="ZoneTexte 16">
            <a:extLst>
              <a:ext uri="{FF2B5EF4-FFF2-40B4-BE49-F238E27FC236}">
                <a16:creationId xmlns:a16="http://schemas.microsoft.com/office/drawing/2014/main" id="{572DD445-560A-4978-F6E9-BF4000098AF7}"/>
              </a:ext>
            </a:extLst>
          </p:cNvPr>
          <p:cNvSpPr txBox="1"/>
          <p:nvPr/>
        </p:nvSpPr>
        <p:spPr>
          <a:xfrm>
            <a:off x="3624724" y="1964317"/>
            <a:ext cx="4312879" cy="584775"/>
          </a:xfrm>
          <a:prstGeom prst="rect">
            <a:avLst/>
          </a:prstGeom>
          <a:noFill/>
        </p:spPr>
        <p:txBody>
          <a:bodyPr wrap="square" rtlCol="0">
            <a:spAutoFit/>
          </a:bodyPr>
          <a:lstStyle/>
          <a:p>
            <a:pPr algn="r" rtl="1"/>
            <a:r>
              <a:rPr lang="ar-MA" sz="3200" b="1" dirty="0">
                <a:solidFill>
                  <a:srgbClr val="002060"/>
                </a:solidFill>
                <a:latin typeface="Microsoft Uighur" panose="02000000000000000000" pitchFamily="2" charset="-78"/>
                <a:cs typeface="Microsoft Uighur" panose="02000000000000000000" pitchFamily="2" charset="-78"/>
              </a:rPr>
              <a:t>يَقْرَأُ أَحْمَدُ وَصَديقُهُ في رُكْنٍ هادِئٍ.</a:t>
            </a:r>
          </a:p>
        </p:txBody>
      </p:sp>
      <p:sp>
        <p:nvSpPr>
          <p:cNvPr id="18" name="ZoneTexte 17">
            <a:extLst>
              <a:ext uri="{FF2B5EF4-FFF2-40B4-BE49-F238E27FC236}">
                <a16:creationId xmlns:a16="http://schemas.microsoft.com/office/drawing/2014/main" id="{761FC0BF-23FC-9BAF-BD18-3B73C7E2EAE8}"/>
              </a:ext>
            </a:extLst>
          </p:cNvPr>
          <p:cNvSpPr txBox="1"/>
          <p:nvPr/>
        </p:nvSpPr>
        <p:spPr>
          <a:xfrm>
            <a:off x="2040143" y="3117598"/>
            <a:ext cx="5868210"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يَطْلُبُ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ﭐلْمُساعَدَةَ</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أَمينَةِ ﭐلْمَكْتَبَةِ. </a:t>
            </a:r>
          </a:p>
        </p:txBody>
      </p:sp>
      <p:grpSp>
        <p:nvGrpSpPr>
          <p:cNvPr id="20" name="Groupe 19">
            <a:extLst>
              <a:ext uri="{FF2B5EF4-FFF2-40B4-BE49-F238E27FC236}">
                <a16:creationId xmlns:a16="http://schemas.microsoft.com/office/drawing/2014/main" id="{02C45AF9-7498-44B9-E6D0-E77CDB2A489D}"/>
              </a:ext>
            </a:extLst>
          </p:cNvPr>
          <p:cNvGrpSpPr/>
          <p:nvPr/>
        </p:nvGrpSpPr>
        <p:grpSpPr>
          <a:xfrm>
            <a:off x="7908353" y="1964387"/>
            <a:ext cx="584726" cy="3925066"/>
            <a:chOff x="7397455" y="2079209"/>
            <a:chExt cx="584726" cy="3925066"/>
          </a:xfrm>
        </p:grpSpPr>
        <p:sp>
          <p:nvSpPr>
            <p:cNvPr id="22" name="Ellipse 21">
              <a:extLst>
                <a:ext uri="{FF2B5EF4-FFF2-40B4-BE49-F238E27FC236}">
                  <a16:creationId xmlns:a16="http://schemas.microsoft.com/office/drawing/2014/main" id="{822BCC2B-570F-A2C6-7B50-94DDFAC08FF5}"/>
                </a:ext>
              </a:extLst>
            </p:cNvPr>
            <p:cNvSpPr/>
            <p:nvPr/>
          </p:nvSpPr>
          <p:spPr>
            <a:xfrm>
              <a:off x="7412808" y="5404428"/>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24" name="Ellipse 23">
              <a:extLst>
                <a:ext uri="{FF2B5EF4-FFF2-40B4-BE49-F238E27FC236}">
                  <a16:creationId xmlns:a16="http://schemas.microsoft.com/office/drawing/2014/main" id="{CC4F81CE-1B3C-1FDE-0044-FA51380806F3}"/>
                </a:ext>
              </a:extLst>
            </p:cNvPr>
            <p:cNvSpPr/>
            <p:nvPr/>
          </p:nvSpPr>
          <p:spPr>
            <a:xfrm>
              <a:off x="7397455" y="437965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sp>
          <p:nvSpPr>
            <p:cNvPr id="30" name="Ellipse 29">
              <a:extLst>
                <a:ext uri="{FF2B5EF4-FFF2-40B4-BE49-F238E27FC236}">
                  <a16:creationId xmlns:a16="http://schemas.microsoft.com/office/drawing/2014/main" id="{E40888C6-DA32-1ADB-775E-8E306C22E9BC}"/>
                </a:ext>
              </a:extLst>
            </p:cNvPr>
            <p:cNvSpPr/>
            <p:nvPr/>
          </p:nvSpPr>
          <p:spPr>
            <a:xfrm>
              <a:off x="7401773" y="3259737"/>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35" name="Ellipse 34">
              <a:extLst>
                <a:ext uri="{FF2B5EF4-FFF2-40B4-BE49-F238E27FC236}">
                  <a16:creationId xmlns:a16="http://schemas.microsoft.com/office/drawing/2014/main" id="{D1CD692E-7B73-3786-5C1A-7EF6ADD7D25D}"/>
                </a:ext>
              </a:extLst>
            </p:cNvPr>
            <p:cNvSpPr/>
            <p:nvPr/>
          </p:nvSpPr>
          <p:spPr>
            <a:xfrm>
              <a:off x="7412808" y="2079209"/>
              <a:ext cx="569373" cy="651353"/>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أ</a:t>
              </a:r>
              <a:endParaRPr lang="fr-MA" sz="4000" b="1" dirty="0"/>
            </a:p>
          </p:txBody>
        </p:sp>
      </p:grpSp>
      <p:graphicFrame>
        <p:nvGraphicFramePr>
          <p:cNvPr id="36" name="Tableau 35">
            <a:extLst>
              <a:ext uri="{FF2B5EF4-FFF2-40B4-BE49-F238E27FC236}">
                <a16:creationId xmlns:a16="http://schemas.microsoft.com/office/drawing/2014/main" id="{06AC3D38-3CB1-3A4F-C524-A1E4C55E76A5}"/>
              </a:ext>
            </a:extLst>
          </p:cNvPr>
          <p:cNvGraphicFramePr>
            <a:graphicFrameLocks noGrp="1"/>
          </p:cNvGraphicFramePr>
          <p:nvPr/>
        </p:nvGraphicFramePr>
        <p:xfrm>
          <a:off x="767265" y="2079209"/>
          <a:ext cx="1245757" cy="3973287"/>
        </p:xfrm>
        <a:graphic>
          <a:graphicData uri="http://schemas.openxmlformats.org/drawingml/2006/table">
            <a:tbl>
              <a:tblPr firstRow="1" bandRow="1">
                <a:tableStyleId>{5940675A-B579-460E-94D1-54222C63F5DA}</a:tableStyleId>
              </a:tblPr>
              <a:tblGrid>
                <a:gridCol w="1245757">
                  <a:extLst>
                    <a:ext uri="{9D8B030D-6E8A-4147-A177-3AD203B41FA5}">
                      <a16:colId xmlns:a16="http://schemas.microsoft.com/office/drawing/2014/main" val="927152203"/>
                    </a:ext>
                  </a:extLst>
                </a:gridCol>
              </a:tblGrid>
              <a:tr h="969795">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617619806"/>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717570301"/>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228323783"/>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426789445"/>
                  </a:ext>
                </a:extLst>
              </a:tr>
            </a:tbl>
          </a:graphicData>
        </a:graphic>
      </p:graphicFrame>
      <p:sp>
        <p:nvSpPr>
          <p:cNvPr id="37" name="Ellipse 36">
            <a:extLst>
              <a:ext uri="{FF2B5EF4-FFF2-40B4-BE49-F238E27FC236}">
                <a16:creationId xmlns:a16="http://schemas.microsoft.com/office/drawing/2014/main" id="{63D49062-9779-5A65-6C80-DF1AF9BA5031}"/>
              </a:ext>
            </a:extLst>
          </p:cNvPr>
          <p:cNvSpPr/>
          <p:nvPr/>
        </p:nvSpPr>
        <p:spPr>
          <a:xfrm>
            <a:off x="1105456" y="224916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4" name="Ellipse 3">
            <a:extLst>
              <a:ext uri="{FF2B5EF4-FFF2-40B4-BE49-F238E27FC236}">
                <a16:creationId xmlns:a16="http://schemas.microsoft.com/office/drawing/2014/main" id="{48341518-43FB-B917-2141-C9D1F64B72E9}"/>
              </a:ext>
            </a:extLst>
          </p:cNvPr>
          <p:cNvSpPr/>
          <p:nvPr/>
        </p:nvSpPr>
        <p:spPr>
          <a:xfrm>
            <a:off x="1105455" y="3287059"/>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grpSp>
        <p:nvGrpSpPr>
          <p:cNvPr id="10" name="Groupe 9">
            <a:extLst>
              <a:ext uri="{FF2B5EF4-FFF2-40B4-BE49-F238E27FC236}">
                <a16:creationId xmlns:a16="http://schemas.microsoft.com/office/drawing/2014/main" id="{5ACB2D82-C7DD-BC43-1882-324AFDB5AAE5}"/>
              </a:ext>
            </a:extLst>
          </p:cNvPr>
          <p:cNvGrpSpPr/>
          <p:nvPr/>
        </p:nvGrpSpPr>
        <p:grpSpPr>
          <a:xfrm>
            <a:off x="235602" y="-79029"/>
            <a:ext cx="8412136" cy="421719"/>
            <a:chOff x="312517" y="-96284"/>
            <a:chExt cx="8412136" cy="421719"/>
          </a:xfrm>
        </p:grpSpPr>
        <p:sp>
          <p:nvSpPr>
            <p:cNvPr id="11" name="Rectangle : coins arrondis 10">
              <a:extLst>
                <a:ext uri="{FF2B5EF4-FFF2-40B4-BE49-F238E27FC236}">
                  <a16:creationId xmlns:a16="http://schemas.microsoft.com/office/drawing/2014/main" id="{22315A9B-2EEF-C96C-7B14-13E4DF9C8FEE}"/>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E605B2C4-9DB9-E75F-BE10-09F86C67A0D5}"/>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3" name="Rectangle : coins arrondis 12">
              <a:extLst>
                <a:ext uri="{FF2B5EF4-FFF2-40B4-BE49-F238E27FC236}">
                  <a16:creationId xmlns:a16="http://schemas.microsoft.com/office/drawing/2014/main" id="{38E050A5-C0BC-81E8-4383-76B0F817EB21}"/>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4" name="Rectangle : coins arrondis 13">
              <a:extLst>
                <a:ext uri="{FF2B5EF4-FFF2-40B4-BE49-F238E27FC236}">
                  <a16:creationId xmlns:a16="http://schemas.microsoft.com/office/drawing/2014/main" id="{B335E140-4EFE-D160-AF5F-11BA090D72F2}"/>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7" name="Rectangle : coins arrondis 26">
              <a:extLst>
                <a:ext uri="{FF2B5EF4-FFF2-40B4-BE49-F238E27FC236}">
                  <a16:creationId xmlns:a16="http://schemas.microsoft.com/office/drawing/2014/main" id="{1717D3CF-3602-6856-6E8F-ECD602E52D39}"/>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4019800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EA0FA-BE48-85EA-7363-8C2451E8394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6FA0794-7F28-A866-ACC5-86874D236F19}"/>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BF10CB37-177D-7C59-832D-2F643D72CE7A}"/>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377D3551-6D37-0517-ADCD-E28AA9F431D2}"/>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463F3F1-1850-297E-4FBC-7E12C5E61985}"/>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DE2B6F3F-5A67-66FD-155A-CEDACA0BC3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71CD730B-936A-E677-ECB7-2FBCD0391562}"/>
              </a:ext>
            </a:extLst>
          </p:cNvPr>
          <p:cNvSpPr txBox="1"/>
          <p:nvPr/>
        </p:nvSpPr>
        <p:spPr>
          <a:xfrm>
            <a:off x="422071" y="413907"/>
            <a:ext cx="7778645" cy="707886"/>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الحدث الثالث هو:  يَقْرَأُ أَحْمَدُ وَصَديقُهُ في رُكْنٍ هادِئٍ.</a:t>
            </a:r>
          </a:p>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بقية الأحداث؟ ما هو الحدث الأخير؟</a:t>
            </a:r>
          </a:p>
        </p:txBody>
      </p:sp>
      <p:pic>
        <p:nvPicPr>
          <p:cNvPr id="2" name="Image 1">
            <a:extLst>
              <a:ext uri="{FF2B5EF4-FFF2-40B4-BE49-F238E27FC236}">
                <a16:creationId xmlns:a16="http://schemas.microsoft.com/office/drawing/2014/main" id="{C2EEBF07-53F9-19D8-BCDE-547CF927BD7E}"/>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sp>
        <p:nvSpPr>
          <p:cNvPr id="15" name="ZoneTexte 14">
            <a:extLst>
              <a:ext uri="{FF2B5EF4-FFF2-40B4-BE49-F238E27FC236}">
                <a16:creationId xmlns:a16="http://schemas.microsoft.com/office/drawing/2014/main" id="{23F1E0DF-0157-90AB-A05D-A95E4629FC76}"/>
              </a:ext>
            </a:extLst>
          </p:cNvPr>
          <p:cNvSpPr txBox="1"/>
          <p:nvPr/>
        </p:nvSpPr>
        <p:spPr>
          <a:xfrm>
            <a:off x="2003188" y="4242972"/>
            <a:ext cx="5934415" cy="584775"/>
          </a:xfrm>
          <a:prstGeom prst="rect">
            <a:avLst/>
          </a:prstGeom>
          <a:noFill/>
        </p:spPr>
        <p:txBody>
          <a:bodyPr wrap="square" rtlCol="0">
            <a:spAutoFit/>
          </a:bodyPr>
          <a:lstStyle/>
          <a:p>
            <a:pPr algn="r" rtl="1"/>
            <a:r>
              <a:rPr lang="ar-MA" sz="3200" b="1" dirty="0">
                <a:solidFill>
                  <a:srgbClr val="002060"/>
                </a:solidFill>
                <a:latin typeface="Microsoft Uighur" panose="02000000000000000000" pitchFamily="2" charset="-78"/>
                <a:cs typeface="Microsoft Uighur" panose="02000000000000000000" pitchFamily="2" charset="-78"/>
              </a:rPr>
              <a:t>يَسْتَعيرُ أَحْمَدُ وَصَديقُهُ </a:t>
            </a:r>
            <a:r>
              <a:rPr lang="ar-MA" sz="3200" b="1" dirty="0" err="1">
                <a:solidFill>
                  <a:srgbClr val="002060"/>
                </a:solidFill>
                <a:latin typeface="Microsoft Uighur" panose="02000000000000000000" pitchFamily="2" charset="-78"/>
                <a:cs typeface="Microsoft Uighur" panose="02000000000000000000" pitchFamily="2" charset="-78"/>
              </a:rPr>
              <a:t>ﭐلْكُتُبَ</a:t>
            </a:r>
            <a:r>
              <a:rPr lang="ar-MA" sz="3200" b="1" dirty="0">
                <a:solidFill>
                  <a:srgbClr val="002060"/>
                </a:solidFill>
                <a:latin typeface="Microsoft Uighur" panose="02000000000000000000" pitchFamily="2" charset="-78"/>
                <a:cs typeface="Microsoft Uighur" panose="02000000000000000000" pitchFamily="2" charset="-78"/>
              </a:rPr>
              <a:t> لِيُكْمِلا قِراءَتَها في </a:t>
            </a:r>
            <a:r>
              <a:rPr lang="ar-MA" sz="3200" b="1" dirty="0" err="1">
                <a:solidFill>
                  <a:srgbClr val="002060"/>
                </a:solidFill>
                <a:latin typeface="Microsoft Uighur" panose="02000000000000000000" pitchFamily="2" charset="-78"/>
                <a:cs typeface="Microsoft Uighur" panose="02000000000000000000" pitchFamily="2" charset="-78"/>
              </a:rPr>
              <a:t>ﭐلْمَنْزِلِ</a:t>
            </a:r>
            <a:r>
              <a:rPr lang="ar-MA" sz="3200" b="1" dirty="0">
                <a:solidFill>
                  <a:srgbClr val="002060"/>
                </a:solidFill>
                <a:latin typeface="Microsoft Uighur" panose="02000000000000000000" pitchFamily="2" charset="-78"/>
                <a:cs typeface="Microsoft Uighur" panose="02000000000000000000" pitchFamily="2" charset="-78"/>
              </a:rPr>
              <a:t>.</a:t>
            </a:r>
          </a:p>
        </p:txBody>
      </p:sp>
      <p:sp>
        <p:nvSpPr>
          <p:cNvPr id="16" name="ZoneTexte 15">
            <a:extLst>
              <a:ext uri="{FF2B5EF4-FFF2-40B4-BE49-F238E27FC236}">
                <a16:creationId xmlns:a16="http://schemas.microsoft.com/office/drawing/2014/main" id="{BA00717F-2A44-CD38-CDF0-62A333FE8241}"/>
              </a:ext>
            </a:extLst>
          </p:cNvPr>
          <p:cNvSpPr txBox="1"/>
          <p:nvPr/>
        </p:nvSpPr>
        <p:spPr>
          <a:xfrm>
            <a:off x="1828799" y="5228445"/>
            <a:ext cx="6108804"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يَخْتارُ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ﭐلْكُتُبَ</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قِسْمِ قصَصِ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ﭐلْأَطْفالِ</a:t>
            </a:r>
            <a:r>
              <a:rPr lang="ar-MA" sz="3600" b="1" dirty="0">
                <a:solidFill>
                  <a:schemeClr val="bg1">
                    <a:lumMod val="50000"/>
                  </a:schemeClr>
                </a:solidFill>
                <a:latin typeface="Microsoft Uighur" panose="02000000000000000000" pitchFamily="2" charset="-78"/>
                <a:cs typeface="Microsoft Uighur" panose="02000000000000000000" pitchFamily="2" charset="-78"/>
              </a:rPr>
              <a:t>.</a:t>
            </a:r>
          </a:p>
        </p:txBody>
      </p:sp>
      <p:sp>
        <p:nvSpPr>
          <p:cNvPr id="17" name="ZoneTexte 16">
            <a:extLst>
              <a:ext uri="{FF2B5EF4-FFF2-40B4-BE49-F238E27FC236}">
                <a16:creationId xmlns:a16="http://schemas.microsoft.com/office/drawing/2014/main" id="{BA64AC9E-00E7-41DC-75EF-FF0A047FCD75}"/>
              </a:ext>
            </a:extLst>
          </p:cNvPr>
          <p:cNvSpPr txBox="1"/>
          <p:nvPr/>
        </p:nvSpPr>
        <p:spPr>
          <a:xfrm>
            <a:off x="3624724" y="1964317"/>
            <a:ext cx="4312879" cy="584775"/>
          </a:xfrm>
          <a:prstGeom prst="rect">
            <a:avLst/>
          </a:prstGeom>
          <a:noFill/>
        </p:spPr>
        <p:txBody>
          <a:bodyPr wrap="square" rtlCol="0">
            <a:spAutoFit/>
          </a:bodyPr>
          <a:lstStyle>
            <a:defPPr>
              <a:defRPr lang="en-US"/>
            </a:defPPr>
            <a:lvl1pPr algn="r" rtl="1">
              <a:defRPr sz="3600" b="1">
                <a:solidFill>
                  <a:schemeClr val="bg1">
                    <a:lumMod val="50000"/>
                  </a:schemeClr>
                </a:solidFill>
                <a:latin typeface="Microsoft Uighur" panose="02000000000000000000" pitchFamily="2" charset="-78"/>
                <a:cs typeface="Microsoft Uighur" panose="02000000000000000000" pitchFamily="2" charset="-78"/>
              </a:defRPr>
            </a:lvl1pPr>
          </a:lstStyle>
          <a:p>
            <a:r>
              <a:rPr lang="ar-MA" dirty="0"/>
              <a:t>يَقْرَأُ أَحْمَدُ وَصَديقُهُ في رُكْنٍ هادِئٍ.</a:t>
            </a:r>
          </a:p>
        </p:txBody>
      </p:sp>
      <p:sp>
        <p:nvSpPr>
          <p:cNvPr id="18" name="ZoneTexte 17">
            <a:extLst>
              <a:ext uri="{FF2B5EF4-FFF2-40B4-BE49-F238E27FC236}">
                <a16:creationId xmlns:a16="http://schemas.microsoft.com/office/drawing/2014/main" id="{2F04696C-FCCF-4F47-487C-D611276DB51B}"/>
              </a:ext>
            </a:extLst>
          </p:cNvPr>
          <p:cNvSpPr txBox="1"/>
          <p:nvPr/>
        </p:nvSpPr>
        <p:spPr>
          <a:xfrm>
            <a:off x="2089936" y="3117598"/>
            <a:ext cx="5818417"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يَطْلُبُ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ﭐلْمُساعَدَةَ</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أَمينَةِ ﭐلْمَكْتَبَةِ. </a:t>
            </a:r>
          </a:p>
        </p:txBody>
      </p:sp>
      <p:grpSp>
        <p:nvGrpSpPr>
          <p:cNvPr id="20" name="Groupe 19">
            <a:extLst>
              <a:ext uri="{FF2B5EF4-FFF2-40B4-BE49-F238E27FC236}">
                <a16:creationId xmlns:a16="http://schemas.microsoft.com/office/drawing/2014/main" id="{2D4E9CD7-B36B-9353-5252-FEAAEE442F80}"/>
              </a:ext>
            </a:extLst>
          </p:cNvPr>
          <p:cNvGrpSpPr/>
          <p:nvPr/>
        </p:nvGrpSpPr>
        <p:grpSpPr>
          <a:xfrm>
            <a:off x="7908353" y="1964387"/>
            <a:ext cx="584726" cy="3925066"/>
            <a:chOff x="7397455" y="2079209"/>
            <a:chExt cx="584726" cy="3925066"/>
          </a:xfrm>
        </p:grpSpPr>
        <p:sp>
          <p:nvSpPr>
            <p:cNvPr id="22" name="Ellipse 21">
              <a:extLst>
                <a:ext uri="{FF2B5EF4-FFF2-40B4-BE49-F238E27FC236}">
                  <a16:creationId xmlns:a16="http://schemas.microsoft.com/office/drawing/2014/main" id="{6FDB24BC-E0C8-29A8-384E-B97C91916D4B}"/>
                </a:ext>
              </a:extLst>
            </p:cNvPr>
            <p:cNvSpPr/>
            <p:nvPr/>
          </p:nvSpPr>
          <p:spPr>
            <a:xfrm>
              <a:off x="7412808" y="5404428"/>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24" name="Ellipse 23">
              <a:extLst>
                <a:ext uri="{FF2B5EF4-FFF2-40B4-BE49-F238E27FC236}">
                  <a16:creationId xmlns:a16="http://schemas.microsoft.com/office/drawing/2014/main" id="{C27F95BD-B5B5-9A11-FF77-BF03E5A4F5C4}"/>
                </a:ext>
              </a:extLst>
            </p:cNvPr>
            <p:cNvSpPr/>
            <p:nvPr/>
          </p:nvSpPr>
          <p:spPr>
            <a:xfrm>
              <a:off x="7397455" y="437965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sp>
          <p:nvSpPr>
            <p:cNvPr id="30" name="Ellipse 29">
              <a:extLst>
                <a:ext uri="{FF2B5EF4-FFF2-40B4-BE49-F238E27FC236}">
                  <a16:creationId xmlns:a16="http://schemas.microsoft.com/office/drawing/2014/main" id="{6C413E56-E89A-79D4-3045-A3475EB2E2A5}"/>
                </a:ext>
              </a:extLst>
            </p:cNvPr>
            <p:cNvSpPr/>
            <p:nvPr/>
          </p:nvSpPr>
          <p:spPr>
            <a:xfrm>
              <a:off x="7401773" y="3259737"/>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35" name="Ellipse 34">
              <a:extLst>
                <a:ext uri="{FF2B5EF4-FFF2-40B4-BE49-F238E27FC236}">
                  <a16:creationId xmlns:a16="http://schemas.microsoft.com/office/drawing/2014/main" id="{99276B74-ECA9-A352-6AA4-CE3D5EA8658E}"/>
                </a:ext>
              </a:extLst>
            </p:cNvPr>
            <p:cNvSpPr/>
            <p:nvPr/>
          </p:nvSpPr>
          <p:spPr>
            <a:xfrm>
              <a:off x="7412808" y="2079209"/>
              <a:ext cx="569373" cy="584705"/>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أ</a:t>
              </a:r>
              <a:endParaRPr lang="fr-MA" sz="3200" b="1" dirty="0"/>
            </a:p>
          </p:txBody>
        </p:sp>
      </p:grpSp>
      <p:graphicFrame>
        <p:nvGraphicFramePr>
          <p:cNvPr id="36" name="Tableau 35">
            <a:extLst>
              <a:ext uri="{FF2B5EF4-FFF2-40B4-BE49-F238E27FC236}">
                <a16:creationId xmlns:a16="http://schemas.microsoft.com/office/drawing/2014/main" id="{01674091-7329-2A18-BFF4-85CC035A24ED}"/>
              </a:ext>
            </a:extLst>
          </p:cNvPr>
          <p:cNvGraphicFramePr>
            <a:graphicFrameLocks noGrp="1"/>
          </p:cNvGraphicFramePr>
          <p:nvPr/>
        </p:nvGraphicFramePr>
        <p:xfrm>
          <a:off x="767265" y="2079209"/>
          <a:ext cx="1245757" cy="3973287"/>
        </p:xfrm>
        <a:graphic>
          <a:graphicData uri="http://schemas.openxmlformats.org/drawingml/2006/table">
            <a:tbl>
              <a:tblPr firstRow="1" bandRow="1">
                <a:tableStyleId>{5940675A-B579-460E-94D1-54222C63F5DA}</a:tableStyleId>
              </a:tblPr>
              <a:tblGrid>
                <a:gridCol w="1245757">
                  <a:extLst>
                    <a:ext uri="{9D8B030D-6E8A-4147-A177-3AD203B41FA5}">
                      <a16:colId xmlns:a16="http://schemas.microsoft.com/office/drawing/2014/main" val="927152203"/>
                    </a:ext>
                  </a:extLst>
                </a:gridCol>
              </a:tblGrid>
              <a:tr h="969795">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617619806"/>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717570301"/>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228323783"/>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426789445"/>
                  </a:ext>
                </a:extLst>
              </a:tr>
            </a:tbl>
          </a:graphicData>
        </a:graphic>
      </p:graphicFrame>
      <p:sp>
        <p:nvSpPr>
          <p:cNvPr id="37" name="Ellipse 36">
            <a:extLst>
              <a:ext uri="{FF2B5EF4-FFF2-40B4-BE49-F238E27FC236}">
                <a16:creationId xmlns:a16="http://schemas.microsoft.com/office/drawing/2014/main" id="{85D844D6-E739-2BB6-FD5D-3AFAC27C8860}"/>
              </a:ext>
            </a:extLst>
          </p:cNvPr>
          <p:cNvSpPr/>
          <p:nvPr/>
        </p:nvSpPr>
        <p:spPr>
          <a:xfrm>
            <a:off x="1105456" y="224916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4" name="Ellipse 3">
            <a:extLst>
              <a:ext uri="{FF2B5EF4-FFF2-40B4-BE49-F238E27FC236}">
                <a16:creationId xmlns:a16="http://schemas.microsoft.com/office/drawing/2014/main" id="{03E1B570-B586-6B4B-3B76-E8EEE3400798}"/>
              </a:ext>
            </a:extLst>
          </p:cNvPr>
          <p:cNvSpPr/>
          <p:nvPr/>
        </p:nvSpPr>
        <p:spPr>
          <a:xfrm>
            <a:off x="1105455" y="3287059"/>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10" name="Ellipse 9">
            <a:extLst>
              <a:ext uri="{FF2B5EF4-FFF2-40B4-BE49-F238E27FC236}">
                <a16:creationId xmlns:a16="http://schemas.microsoft.com/office/drawing/2014/main" id="{4037A402-B4F6-784A-9A15-9087FC8C2085}"/>
              </a:ext>
            </a:extLst>
          </p:cNvPr>
          <p:cNvSpPr/>
          <p:nvPr/>
        </p:nvSpPr>
        <p:spPr>
          <a:xfrm>
            <a:off x="1123520" y="4264836"/>
            <a:ext cx="569373" cy="562912"/>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أ</a:t>
            </a:r>
            <a:endParaRPr lang="fr-MA" sz="3200" b="1" dirty="0"/>
          </a:p>
        </p:txBody>
      </p:sp>
      <p:grpSp>
        <p:nvGrpSpPr>
          <p:cNvPr id="11" name="Groupe 10">
            <a:extLst>
              <a:ext uri="{FF2B5EF4-FFF2-40B4-BE49-F238E27FC236}">
                <a16:creationId xmlns:a16="http://schemas.microsoft.com/office/drawing/2014/main" id="{13EDB515-F406-F4AB-1C06-2F1487608C5C}"/>
              </a:ext>
            </a:extLst>
          </p:cNvPr>
          <p:cNvGrpSpPr/>
          <p:nvPr/>
        </p:nvGrpSpPr>
        <p:grpSpPr>
          <a:xfrm>
            <a:off x="235602" y="-79029"/>
            <a:ext cx="8412136" cy="421719"/>
            <a:chOff x="312517" y="-96284"/>
            <a:chExt cx="8412136" cy="421719"/>
          </a:xfrm>
        </p:grpSpPr>
        <p:sp>
          <p:nvSpPr>
            <p:cNvPr id="12" name="Rectangle : coins arrondis 11">
              <a:extLst>
                <a:ext uri="{FF2B5EF4-FFF2-40B4-BE49-F238E27FC236}">
                  <a16:creationId xmlns:a16="http://schemas.microsoft.com/office/drawing/2014/main" id="{48069D00-2B60-D6EF-8C56-04BBD52C1544}"/>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B5352300-E45C-CC27-1DA3-40083C321516}"/>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4" name="Rectangle : coins arrondis 13">
              <a:extLst>
                <a:ext uri="{FF2B5EF4-FFF2-40B4-BE49-F238E27FC236}">
                  <a16:creationId xmlns:a16="http://schemas.microsoft.com/office/drawing/2014/main" id="{7D482F30-CD34-8076-6840-FA37C73774C1}"/>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7" name="Rectangle : coins arrondis 26">
              <a:extLst>
                <a:ext uri="{FF2B5EF4-FFF2-40B4-BE49-F238E27FC236}">
                  <a16:creationId xmlns:a16="http://schemas.microsoft.com/office/drawing/2014/main" id="{497E442C-AAAF-F44B-D1C5-E7D1023E8B98}"/>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8" name="Rectangle : coins arrondis 27">
              <a:extLst>
                <a:ext uri="{FF2B5EF4-FFF2-40B4-BE49-F238E27FC236}">
                  <a16:creationId xmlns:a16="http://schemas.microsoft.com/office/drawing/2014/main" id="{B50E853D-25E8-1A0B-1C51-B9B068B84AE5}"/>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107382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8D071-B798-94D6-703D-6D736AD8060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EB228A2-86B2-7D19-97E6-A89E10F2B254}"/>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B63CC1CB-A458-EEAF-5390-63330784FCE5}"/>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13C11E29-9A5B-430C-A60E-2B72F41544BE}"/>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EE2943E-B93C-EDF4-3B3A-6BD67E3A09AD}"/>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87C50EE9-9471-E9FD-DA28-3F2F19068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sp>
        <p:nvSpPr>
          <p:cNvPr id="8" name="ZoneTexte 7">
            <a:extLst>
              <a:ext uri="{FF2B5EF4-FFF2-40B4-BE49-F238E27FC236}">
                <a16:creationId xmlns:a16="http://schemas.microsoft.com/office/drawing/2014/main" id="{2703553B-411F-1B1B-2EA5-E3D6907EB688}"/>
              </a:ext>
            </a:extLst>
          </p:cNvPr>
          <p:cNvSpPr txBox="1"/>
          <p:nvPr/>
        </p:nvSpPr>
        <p:spPr>
          <a:xfrm>
            <a:off x="422071" y="413907"/>
            <a:ext cx="7778645" cy="1015663"/>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الحدث الأخير  هو:  يَسْتَعيرُ أَحْمَدُ وَصَديقُهُ </a:t>
            </a:r>
            <a:r>
              <a:rPr lang="ar-MA" sz="2000" b="1" dirty="0" err="1">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ﭐلْكُتُبَ</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لِيُكْمِلا قِراءَتَها إِلى </a:t>
            </a:r>
            <a:r>
              <a:rPr lang="ar-MA" sz="2000" b="1" dirty="0" err="1">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ﭐلْمَنْزِلِ</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p>
          <a:p>
            <a:pPr algn="r" rtl="1">
              <a:defRPr/>
            </a:pPr>
            <a:endPar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636D877A-CD51-7C39-DE00-D42988CDC070}"/>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sp>
        <p:nvSpPr>
          <p:cNvPr id="15" name="ZoneTexte 14">
            <a:extLst>
              <a:ext uri="{FF2B5EF4-FFF2-40B4-BE49-F238E27FC236}">
                <a16:creationId xmlns:a16="http://schemas.microsoft.com/office/drawing/2014/main" id="{BC1A6623-37BD-AD23-974F-3887761C9B5A}"/>
              </a:ext>
            </a:extLst>
          </p:cNvPr>
          <p:cNvSpPr txBox="1"/>
          <p:nvPr/>
        </p:nvSpPr>
        <p:spPr>
          <a:xfrm>
            <a:off x="1315031" y="4201973"/>
            <a:ext cx="6608675"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يَسْتَعيرُ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ﭐلْكُتُبَ</a:t>
            </a:r>
            <a:r>
              <a:rPr lang="ar-MA" sz="3600" b="1" dirty="0">
                <a:solidFill>
                  <a:schemeClr val="bg1">
                    <a:lumMod val="50000"/>
                  </a:schemeClr>
                </a:solidFill>
                <a:latin typeface="Microsoft Uighur" panose="02000000000000000000" pitchFamily="2" charset="-78"/>
                <a:cs typeface="Microsoft Uighur" panose="02000000000000000000" pitchFamily="2" charset="-78"/>
              </a:rPr>
              <a:t> لِيُكْمِلا قِراءَتَها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فيﭐلْمَنْزِلِ</a:t>
            </a:r>
            <a:r>
              <a:rPr lang="ar-MA" sz="3600" b="1" dirty="0">
                <a:solidFill>
                  <a:schemeClr val="bg1">
                    <a:lumMod val="50000"/>
                  </a:schemeClr>
                </a:solidFill>
                <a:latin typeface="Microsoft Uighur" panose="02000000000000000000" pitchFamily="2" charset="-78"/>
                <a:cs typeface="Microsoft Uighur" panose="02000000000000000000" pitchFamily="2" charset="-78"/>
              </a:rPr>
              <a:t>.</a:t>
            </a:r>
          </a:p>
        </p:txBody>
      </p:sp>
      <p:sp>
        <p:nvSpPr>
          <p:cNvPr id="16" name="ZoneTexte 15">
            <a:extLst>
              <a:ext uri="{FF2B5EF4-FFF2-40B4-BE49-F238E27FC236}">
                <a16:creationId xmlns:a16="http://schemas.microsoft.com/office/drawing/2014/main" id="{9AD50517-6FE7-CE85-AB79-60563F7FD840}"/>
              </a:ext>
            </a:extLst>
          </p:cNvPr>
          <p:cNvSpPr txBox="1"/>
          <p:nvPr/>
        </p:nvSpPr>
        <p:spPr>
          <a:xfrm>
            <a:off x="1828799" y="5228445"/>
            <a:ext cx="6108804"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يَخْتارُ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ﭐلْكُتُبَ</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قِسْمِ قصَصِ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ﭐلْأَطْفالِ</a:t>
            </a:r>
            <a:r>
              <a:rPr lang="ar-MA" sz="3600" b="1" dirty="0">
                <a:solidFill>
                  <a:schemeClr val="bg1">
                    <a:lumMod val="50000"/>
                  </a:schemeClr>
                </a:solidFill>
                <a:latin typeface="Microsoft Uighur" panose="02000000000000000000" pitchFamily="2" charset="-78"/>
                <a:cs typeface="Microsoft Uighur" panose="02000000000000000000" pitchFamily="2" charset="-78"/>
              </a:rPr>
              <a:t>.</a:t>
            </a:r>
          </a:p>
        </p:txBody>
      </p:sp>
      <p:sp>
        <p:nvSpPr>
          <p:cNvPr id="17" name="ZoneTexte 16">
            <a:extLst>
              <a:ext uri="{FF2B5EF4-FFF2-40B4-BE49-F238E27FC236}">
                <a16:creationId xmlns:a16="http://schemas.microsoft.com/office/drawing/2014/main" id="{BF48C58B-377F-5CD9-0E8A-A301EB831894}"/>
              </a:ext>
            </a:extLst>
          </p:cNvPr>
          <p:cNvSpPr txBox="1"/>
          <p:nvPr/>
        </p:nvSpPr>
        <p:spPr>
          <a:xfrm>
            <a:off x="3624724" y="1964317"/>
            <a:ext cx="4312879"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يَقْرَأُ أَحْمَدُ وَصَديقُهُ في رُكْنٍ هادِئٍ.</a:t>
            </a:r>
          </a:p>
        </p:txBody>
      </p:sp>
      <p:sp>
        <p:nvSpPr>
          <p:cNvPr id="18" name="ZoneTexte 17">
            <a:extLst>
              <a:ext uri="{FF2B5EF4-FFF2-40B4-BE49-F238E27FC236}">
                <a16:creationId xmlns:a16="http://schemas.microsoft.com/office/drawing/2014/main" id="{571CF414-48AF-BD96-6CBC-2A0E3E8D8820}"/>
              </a:ext>
            </a:extLst>
          </p:cNvPr>
          <p:cNvSpPr txBox="1"/>
          <p:nvPr/>
        </p:nvSpPr>
        <p:spPr>
          <a:xfrm>
            <a:off x="2206752" y="3117598"/>
            <a:ext cx="5701601"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يَطْلُبُ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ﭐلْمُساعَدَةَ</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أَمينَةِ ﭐلْمَكْتَبَةِ. </a:t>
            </a:r>
          </a:p>
        </p:txBody>
      </p:sp>
      <p:grpSp>
        <p:nvGrpSpPr>
          <p:cNvPr id="20" name="Groupe 19">
            <a:extLst>
              <a:ext uri="{FF2B5EF4-FFF2-40B4-BE49-F238E27FC236}">
                <a16:creationId xmlns:a16="http://schemas.microsoft.com/office/drawing/2014/main" id="{6ED17FDE-3438-726A-6761-F7D886849741}"/>
              </a:ext>
            </a:extLst>
          </p:cNvPr>
          <p:cNvGrpSpPr/>
          <p:nvPr/>
        </p:nvGrpSpPr>
        <p:grpSpPr>
          <a:xfrm>
            <a:off x="7908353" y="1964387"/>
            <a:ext cx="584726" cy="3925066"/>
            <a:chOff x="7397455" y="2079209"/>
            <a:chExt cx="584726" cy="3925066"/>
          </a:xfrm>
        </p:grpSpPr>
        <p:sp>
          <p:nvSpPr>
            <p:cNvPr id="22" name="Ellipse 21">
              <a:extLst>
                <a:ext uri="{FF2B5EF4-FFF2-40B4-BE49-F238E27FC236}">
                  <a16:creationId xmlns:a16="http://schemas.microsoft.com/office/drawing/2014/main" id="{350026FE-B81F-345E-4680-EDB85B7F5201}"/>
                </a:ext>
              </a:extLst>
            </p:cNvPr>
            <p:cNvSpPr/>
            <p:nvPr/>
          </p:nvSpPr>
          <p:spPr>
            <a:xfrm>
              <a:off x="7412808" y="5404428"/>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24" name="Ellipse 23">
              <a:extLst>
                <a:ext uri="{FF2B5EF4-FFF2-40B4-BE49-F238E27FC236}">
                  <a16:creationId xmlns:a16="http://schemas.microsoft.com/office/drawing/2014/main" id="{FACF3377-6662-ACFB-4EDE-7EBE46674BA7}"/>
                </a:ext>
              </a:extLst>
            </p:cNvPr>
            <p:cNvSpPr/>
            <p:nvPr/>
          </p:nvSpPr>
          <p:spPr>
            <a:xfrm>
              <a:off x="7397455" y="437965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sp>
          <p:nvSpPr>
            <p:cNvPr id="30" name="Ellipse 29">
              <a:extLst>
                <a:ext uri="{FF2B5EF4-FFF2-40B4-BE49-F238E27FC236}">
                  <a16:creationId xmlns:a16="http://schemas.microsoft.com/office/drawing/2014/main" id="{BB243ADC-C200-907A-97E0-DAD98170F35A}"/>
                </a:ext>
              </a:extLst>
            </p:cNvPr>
            <p:cNvSpPr/>
            <p:nvPr/>
          </p:nvSpPr>
          <p:spPr>
            <a:xfrm>
              <a:off x="7401773" y="3259737"/>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35" name="Ellipse 34">
              <a:extLst>
                <a:ext uri="{FF2B5EF4-FFF2-40B4-BE49-F238E27FC236}">
                  <a16:creationId xmlns:a16="http://schemas.microsoft.com/office/drawing/2014/main" id="{6917FEC7-BD80-04E9-CE2B-0CCF40C834A0}"/>
                </a:ext>
              </a:extLst>
            </p:cNvPr>
            <p:cNvSpPr/>
            <p:nvPr/>
          </p:nvSpPr>
          <p:spPr>
            <a:xfrm>
              <a:off x="7412808" y="2079209"/>
              <a:ext cx="569373" cy="584705"/>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أ</a:t>
              </a:r>
              <a:endParaRPr lang="fr-MA" sz="3200" b="1" dirty="0"/>
            </a:p>
          </p:txBody>
        </p:sp>
      </p:grpSp>
      <p:graphicFrame>
        <p:nvGraphicFramePr>
          <p:cNvPr id="36" name="Tableau 35">
            <a:extLst>
              <a:ext uri="{FF2B5EF4-FFF2-40B4-BE49-F238E27FC236}">
                <a16:creationId xmlns:a16="http://schemas.microsoft.com/office/drawing/2014/main" id="{D949C4FF-DCB7-02E7-5709-FFE0B1CA397D}"/>
              </a:ext>
            </a:extLst>
          </p:cNvPr>
          <p:cNvGraphicFramePr>
            <a:graphicFrameLocks noGrp="1"/>
          </p:cNvGraphicFramePr>
          <p:nvPr>
            <p:extLst>
              <p:ext uri="{D42A27DB-BD31-4B8C-83A1-F6EECF244321}">
                <p14:modId xmlns:p14="http://schemas.microsoft.com/office/powerpoint/2010/main" val="2937178009"/>
              </p:ext>
            </p:extLst>
          </p:nvPr>
        </p:nvGraphicFramePr>
        <p:xfrm>
          <a:off x="490030" y="1991427"/>
          <a:ext cx="1245757" cy="3973287"/>
        </p:xfrm>
        <a:graphic>
          <a:graphicData uri="http://schemas.openxmlformats.org/drawingml/2006/table">
            <a:tbl>
              <a:tblPr firstRow="1" bandRow="1">
                <a:tableStyleId>{5940675A-B579-460E-94D1-54222C63F5DA}</a:tableStyleId>
              </a:tblPr>
              <a:tblGrid>
                <a:gridCol w="1245757">
                  <a:extLst>
                    <a:ext uri="{9D8B030D-6E8A-4147-A177-3AD203B41FA5}">
                      <a16:colId xmlns:a16="http://schemas.microsoft.com/office/drawing/2014/main" val="927152203"/>
                    </a:ext>
                  </a:extLst>
                </a:gridCol>
              </a:tblGrid>
              <a:tr h="969795">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617619806"/>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717570301"/>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228323783"/>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426789445"/>
                  </a:ext>
                </a:extLst>
              </a:tr>
            </a:tbl>
          </a:graphicData>
        </a:graphic>
      </p:graphicFrame>
      <p:sp>
        <p:nvSpPr>
          <p:cNvPr id="37" name="Ellipse 36">
            <a:extLst>
              <a:ext uri="{FF2B5EF4-FFF2-40B4-BE49-F238E27FC236}">
                <a16:creationId xmlns:a16="http://schemas.microsoft.com/office/drawing/2014/main" id="{87B186F8-AD36-8B6C-B736-62F819557A86}"/>
              </a:ext>
            </a:extLst>
          </p:cNvPr>
          <p:cNvSpPr/>
          <p:nvPr/>
        </p:nvSpPr>
        <p:spPr>
          <a:xfrm>
            <a:off x="809450" y="218800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4" name="Ellipse 3">
            <a:extLst>
              <a:ext uri="{FF2B5EF4-FFF2-40B4-BE49-F238E27FC236}">
                <a16:creationId xmlns:a16="http://schemas.microsoft.com/office/drawing/2014/main" id="{E5616203-8512-4FAB-51A2-6ED50BA03A45}"/>
              </a:ext>
            </a:extLst>
          </p:cNvPr>
          <p:cNvSpPr/>
          <p:nvPr/>
        </p:nvSpPr>
        <p:spPr>
          <a:xfrm>
            <a:off x="809449" y="3225899"/>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10" name="Ellipse 9">
            <a:extLst>
              <a:ext uri="{FF2B5EF4-FFF2-40B4-BE49-F238E27FC236}">
                <a16:creationId xmlns:a16="http://schemas.microsoft.com/office/drawing/2014/main" id="{B9C77222-589A-82EB-B997-65CCB72EF5BC}"/>
              </a:ext>
            </a:extLst>
          </p:cNvPr>
          <p:cNvSpPr/>
          <p:nvPr/>
        </p:nvSpPr>
        <p:spPr>
          <a:xfrm>
            <a:off x="827514" y="4203676"/>
            <a:ext cx="569373" cy="562912"/>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أ</a:t>
            </a:r>
            <a:endParaRPr lang="fr-MA" sz="3200" b="1" dirty="0"/>
          </a:p>
        </p:txBody>
      </p:sp>
      <p:sp>
        <p:nvSpPr>
          <p:cNvPr id="11" name="Ellipse 10">
            <a:extLst>
              <a:ext uri="{FF2B5EF4-FFF2-40B4-BE49-F238E27FC236}">
                <a16:creationId xmlns:a16="http://schemas.microsoft.com/office/drawing/2014/main" id="{985CADE5-EC90-7493-0809-925C168650FE}"/>
              </a:ext>
            </a:extLst>
          </p:cNvPr>
          <p:cNvSpPr/>
          <p:nvPr/>
        </p:nvSpPr>
        <p:spPr>
          <a:xfrm>
            <a:off x="809449" y="5228445"/>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grpSp>
        <p:nvGrpSpPr>
          <p:cNvPr id="12" name="Groupe 11">
            <a:extLst>
              <a:ext uri="{FF2B5EF4-FFF2-40B4-BE49-F238E27FC236}">
                <a16:creationId xmlns:a16="http://schemas.microsoft.com/office/drawing/2014/main" id="{A1422712-AACC-A31F-D75F-577E212F568D}"/>
              </a:ext>
            </a:extLst>
          </p:cNvPr>
          <p:cNvGrpSpPr/>
          <p:nvPr/>
        </p:nvGrpSpPr>
        <p:grpSpPr>
          <a:xfrm>
            <a:off x="235602" y="-79029"/>
            <a:ext cx="8412136" cy="421719"/>
            <a:chOff x="312517" y="-96284"/>
            <a:chExt cx="8412136" cy="421719"/>
          </a:xfrm>
        </p:grpSpPr>
        <p:sp>
          <p:nvSpPr>
            <p:cNvPr id="13" name="Rectangle : coins arrondis 12">
              <a:extLst>
                <a:ext uri="{FF2B5EF4-FFF2-40B4-BE49-F238E27FC236}">
                  <a16:creationId xmlns:a16="http://schemas.microsoft.com/office/drawing/2014/main" id="{FC2D95CB-250D-A6B2-F7BF-F415ACCE3E80}"/>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4" name="Rectangle : coins arrondis 13">
              <a:extLst>
                <a:ext uri="{FF2B5EF4-FFF2-40B4-BE49-F238E27FC236}">
                  <a16:creationId xmlns:a16="http://schemas.microsoft.com/office/drawing/2014/main" id="{AAA2B1CF-0D2F-FBC8-A1A9-08D6E2879E58}"/>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7" name="Rectangle : coins arrondis 26">
              <a:extLst>
                <a:ext uri="{FF2B5EF4-FFF2-40B4-BE49-F238E27FC236}">
                  <a16:creationId xmlns:a16="http://schemas.microsoft.com/office/drawing/2014/main" id="{F5B06D0F-C2B0-EF14-C110-55F42CFE4AC0}"/>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8" name="Rectangle : coins arrondis 27">
              <a:extLst>
                <a:ext uri="{FF2B5EF4-FFF2-40B4-BE49-F238E27FC236}">
                  <a16:creationId xmlns:a16="http://schemas.microsoft.com/office/drawing/2014/main" id="{596DF122-1746-1FAC-8934-3B4D8B7F49FD}"/>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9" name="Rectangle : coins arrondis 28">
              <a:extLst>
                <a:ext uri="{FF2B5EF4-FFF2-40B4-BE49-F238E27FC236}">
                  <a16:creationId xmlns:a16="http://schemas.microsoft.com/office/drawing/2014/main" id="{A2D31815-3CC9-D805-3AB9-4D1D6F6259D0}"/>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733594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DC9ED-2863-DAAF-A304-B2FB73BAAEF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CD52136-3744-58BA-30FA-398B0ED91064}"/>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19AF0FEF-7184-FDE5-6F5A-653E0AA3E083}"/>
              </a:ext>
            </a:extLst>
          </p:cNvPr>
          <p:cNvGrpSpPr/>
          <p:nvPr/>
        </p:nvGrpSpPr>
        <p:grpSpPr>
          <a:xfrm>
            <a:off x="312516" y="334477"/>
            <a:ext cx="8518967" cy="6230679"/>
            <a:chOff x="312517" y="308344"/>
            <a:chExt cx="8518967" cy="6230679"/>
          </a:xfrm>
        </p:grpSpPr>
        <p:sp>
          <p:nvSpPr>
            <p:cNvPr id="3" name="Rectangle : coins arrondis 2">
              <a:extLst>
                <a:ext uri="{FF2B5EF4-FFF2-40B4-BE49-F238E27FC236}">
                  <a16:creationId xmlns:a16="http://schemas.microsoft.com/office/drawing/2014/main" id="{CBAFF5DF-B160-D6BB-ABF4-B8000F5B09C1}"/>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6B79F44-ABAF-7301-7E62-FC09B6B06666}"/>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38E5FDC3-C841-9DAD-257A-82B08CEF8E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63746"/>
            <a:ext cx="344372" cy="328748"/>
          </a:xfrm>
          <a:prstGeom prst="rect">
            <a:avLst/>
          </a:prstGeom>
        </p:spPr>
      </p:pic>
      <p:pic>
        <p:nvPicPr>
          <p:cNvPr id="2" name="Image 1">
            <a:extLst>
              <a:ext uri="{FF2B5EF4-FFF2-40B4-BE49-F238E27FC236}">
                <a16:creationId xmlns:a16="http://schemas.microsoft.com/office/drawing/2014/main" id="{15B0730D-C2DD-115C-E5A2-9AAE9D18D7BC}"/>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sp>
        <p:nvSpPr>
          <p:cNvPr id="15" name="ZoneTexte 14">
            <a:extLst>
              <a:ext uri="{FF2B5EF4-FFF2-40B4-BE49-F238E27FC236}">
                <a16:creationId xmlns:a16="http://schemas.microsoft.com/office/drawing/2014/main" id="{D2AFC8CE-6E9C-0DAB-17B8-053ECE1A3DDC}"/>
              </a:ext>
            </a:extLst>
          </p:cNvPr>
          <p:cNvSpPr txBox="1"/>
          <p:nvPr/>
        </p:nvSpPr>
        <p:spPr>
          <a:xfrm>
            <a:off x="1315031" y="4201973"/>
            <a:ext cx="6608675"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يَسْتَعيرُ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ﭐلْكُتُبَ</a:t>
            </a:r>
            <a:r>
              <a:rPr lang="ar-MA" sz="3600" b="1" dirty="0">
                <a:solidFill>
                  <a:schemeClr val="bg1">
                    <a:lumMod val="50000"/>
                  </a:schemeClr>
                </a:solidFill>
                <a:latin typeface="Microsoft Uighur" panose="02000000000000000000" pitchFamily="2" charset="-78"/>
                <a:cs typeface="Microsoft Uighur" panose="02000000000000000000" pitchFamily="2" charset="-78"/>
              </a:rPr>
              <a:t> لِيُكْمِلا قِراءَتَها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فيﭐلْمَنْزِلِ</a:t>
            </a:r>
            <a:r>
              <a:rPr lang="ar-MA" sz="3600" b="1" dirty="0">
                <a:solidFill>
                  <a:schemeClr val="bg1">
                    <a:lumMod val="50000"/>
                  </a:schemeClr>
                </a:solidFill>
                <a:latin typeface="Microsoft Uighur" panose="02000000000000000000" pitchFamily="2" charset="-78"/>
                <a:cs typeface="Microsoft Uighur" panose="02000000000000000000" pitchFamily="2" charset="-78"/>
              </a:rPr>
              <a:t>.</a:t>
            </a:r>
          </a:p>
        </p:txBody>
      </p:sp>
      <p:sp>
        <p:nvSpPr>
          <p:cNvPr id="16" name="ZoneTexte 15">
            <a:extLst>
              <a:ext uri="{FF2B5EF4-FFF2-40B4-BE49-F238E27FC236}">
                <a16:creationId xmlns:a16="http://schemas.microsoft.com/office/drawing/2014/main" id="{DF603B89-DFBD-CFAC-0F59-291BFF9D2631}"/>
              </a:ext>
            </a:extLst>
          </p:cNvPr>
          <p:cNvSpPr txBox="1"/>
          <p:nvPr/>
        </p:nvSpPr>
        <p:spPr>
          <a:xfrm>
            <a:off x="1828799" y="5228445"/>
            <a:ext cx="6108804"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يَخْتارُ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ﭐلْكُتُبَ</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قِسْمِ قصَصِ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ﭐلْأَطْفالِ</a:t>
            </a:r>
            <a:r>
              <a:rPr lang="ar-MA" sz="3600" b="1" dirty="0">
                <a:solidFill>
                  <a:schemeClr val="bg1">
                    <a:lumMod val="50000"/>
                  </a:schemeClr>
                </a:solidFill>
                <a:latin typeface="Microsoft Uighur" panose="02000000000000000000" pitchFamily="2" charset="-78"/>
                <a:cs typeface="Microsoft Uighur" panose="02000000000000000000" pitchFamily="2" charset="-78"/>
              </a:rPr>
              <a:t>.</a:t>
            </a:r>
          </a:p>
        </p:txBody>
      </p:sp>
      <p:sp>
        <p:nvSpPr>
          <p:cNvPr id="17" name="ZoneTexte 16">
            <a:extLst>
              <a:ext uri="{FF2B5EF4-FFF2-40B4-BE49-F238E27FC236}">
                <a16:creationId xmlns:a16="http://schemas.microsoft.com/office/drawing/2014/main" id="{6EACD16C-68A2-74AA-072B-F29DB5341FDB}"/>
              </a:ext>
            </a:extLst>
          </p:cNvPr>
          <p:cNvSpPr txBox="1"/>
          <p:nvPr/>
        </p:nvSpPr>
        <p:spPr>
          <a:xfrm>
            <a:off x="3624724" y="1964317"/>
            <a:ext cx="4312879"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يَقْرَأُ أَحْمَدُ وَصَديقُهُ في رُكْنٍ هادِئٍ.</a:t>
            </a:r>
          </a:p>
        </p:txBody>
      </p:sp>
      <p:sp>
        <p:nvSpPr>
          <p:cNvPr id="18" name="ZoneTexte 17">
            <a:extLst>
              <a:ext uri="{FF2B5EF4-FFF2-40B4-BE49-F238E27FC236}">
                <a16:creationId xmlns:a16="http://schemas.microsoft.com/office/drawing/2014/main" id="{FF65C085-A6DD-CC0E-ECE3-2E4245D5E101}"/>
              </a:ext>
            </a:extLst>
          </p:cNvPr>
          <p:cNvSpPr txBox="1"/>
          <p:nvPr/>
        </p:nvSpPr>
        <p:spPr>
          <a:xfrm>
            <a:off x="2206752" y="3117598"/>
            <a:ext cx="5701601" cy="646331"/>
          </a:xfrm>
          <a:prstGeom prst="rect">
            <a:avLst/>
          </a:prstGeom>
          <a:noFill/>
        </p:spPr>
        <p:txBody>
          <a:bodyPr wrap="square" rtlCol="0">
            <a:spAutoFit/>
          </a:bodyPr>
          <a:lstStyle/>
          <a:p>
            <a:pPr algn="r" rtl="1"/>
            <a:r>
              <a:rPr lang="ar-MA" sz="3600" b="1" dirty="0">
                <a:solidFill>
                  <a:schemeClr val="bg1">
                    <a:lumMod val="50000"/>
                  </a:schemeClr>
                </a:solidFill>
                <a:latin typeface="Microsoft Uighur" panose="02000000000000000000" pitchFamily="2" charset="-78"/>
                <a:cs typeface="Microsoft Uighur" panose="02000000000000000000" pitchFamily="2" charset="-78"/>
              </a:rPr>
              <a:t>يَطْلُبُ أَحْمَدُ وَصَديقُهُ </a:t>
            </a:r>
            <a:r>
              <a:rPr lang="ar-MA" sz="3600" b="1" dirty="0" err="1">
                <a:solidFill>
                  <a:schemeClr val="bg1">
                    <a:lumMod val="50000"/>
                  </a:schemeClr>
                </a:solidFill>
                <a:latin typeface="Microsoft Uighur" panose="02000000000000000000" pitchFamily="2" charset="-78"/>
                <a:cs typeface="Microsoft Uighur" panose="02000000000000000000" pitchFamily="2" charset="-78"/>
              </a:rPr>
              <a:t>ﭐلْمُساعَدَةَ</a:t>
            </a:r>
            <a:r>
              <a:rPr lang="ar-MA" sz="3600" b="1" dirty="0">
                <a:solidFill>
                  <a:schemeClr val="bg1">
                    <a:lumMod val="50000"/>
                  </a:schemeClr>
                </a:solidFill>
                <a:latin typeface="Microsoft Uighur" panose="02000000000000000000" pitchFamily="2" charset="-78"/>
                <a:cs typeface="Microsoft Uighur" panose="02000000000000000000" pitchFamily="2" charset="-78"/>
              </a:rPr>
              <a:t> مِنْ أَمينَةِ ﭐلْمَكْتَبَةِ. </a:t>
            </a:r>
          </a:p>
        </p:txBody>
      </p:sp>
      <p:grpSp>
        <p:nvGrpSpPr>
          <p:cNvPr id="20" name="Groupe 19">
            <a:extLst>
              <a:ext uri="{FF2B5EF4-FFF2-40B4-BE49-F238E27FC236}">
                <a16:creationId xmlns:a16="http://schemas.microsoft.com/office/drawing/2014/main" id="{977C8C88-A74F-F5BD-D7E2-E40E3AF2922C}"/>
              </a:ext>
            </a:extLst>
          </p:cNvPr>
          <p:cNvGrpSpPr/>
          <p:nvPr/>
        </p:nvGrpSpPr>
        <p:grpSpPr>
          <a:xfrm>
            <a:off x="7908353" y="1964387"/>
            <a:ext cx="584726" cy="3925066"/>
            <a:chOff x="7397455" y="2079209"/>
            <a:chExt cx="584726" cy="3925066"/>
          </a:xfrm>
        </p:grpSpPr>
        <p:sp>
          <p:nvSpPr>
            <p:cNvPr id="22" name="Ellipse 21">
              <a:extLst>
                <a:ext uri="{FF2B5EF4-FFF2-40B4-BE49-F238E27FC236}">
                  <a16:creationId xmlns:a16="http://schemas.microsoft.com/office/drawing/2014/main" id="{87C245FF-46A7-D84A-87EE-4BF6A2FFCA91}"/>
                </a:ext>
              </a:extLst>
            </p:cNvPr>
            <p:cNvSpPr/>
            <p:nvPr/>
          </p:nvSpPr>
          <p:spPr>
            <a:xfrm>
              <a:off x="7412808" y="5404428"/>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24" name="Ellipse 23">
              <a:extLst>
                <a:ext uri="{FF2B5EF4-FFF2-40B4-BE49-F238E27FC236}">
                  <a16:creationId xmlns:a16="http://schemas.microsoft.com/office/drawing/2014/main" id="{91B27BDD-E7C0-93A5-9E37-63B253A8E147}"/>
                </a:ext>
              </a:extLst>
            </p:cNvPr>
            <p:cNvSpPr/>
            <p:nvPr/>
          </p:nvSpPr>
          <p:spPr>
            <a:xfrm>
              <a:off x="7397455" y="4379657"/>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sp>
          <p:nvSpPr>
            <p:cNvPr id="30" name="Ellipse 29">
              <a:extLst>
                <a:ext uri="{FF2B5EF4-FFF2-40B4-BE49-F238E27FC236}">
                  <a16:creationId xmlns:a16="http://schemas.microsoft.com/office/drawing/2014/main" id="{D79482A0-70C7-DB30-E9B1-6F3BC6757998}"/>
                </a:ext>
              </a:extLst>
            </p:cNvPr>
            <p:cNvSpPr/>
            <p:nvPr/>
          </p:nvSpPr>
          <p:spPr>
            <a:xfrm>
              <a:off x="7401773" y="3259737"/>
              <a:ext cx="569373" cy="59984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35" name="Ellipse 34">
              <a:extLst>
                <a:ext uri="{FF2B5EF4-FFF2-40B4-BE49-F238E27FC236}">
                  <a16:creationId xmlns:a16="http://schemas.microsoft.com/office/drawing/2014/main" id="{AC0EA13B-6D19-B08D-A61F-A42B5B346D85}"/>
                </a:ext>
              </a:extLst>
            </p:cNvPr>
            <p:cNvSpPr/>
            <p:nvPr/>
          </p:nvSpPr>
          <p:spPr>
            <a:xfrm>
              <a:off x="7412808" y="2079209"/>
              <a:ext cx="569373" cy="584705"/>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أ</a:t>
              </a:r>
              <a:endParaRPr lang="fr-MA" sz="3200" b="1" dirty="0"/>
            </a:p>
          </p:txBody>
        </p:sp>
      </p:grpSp>
      <p:graphicFrame>
        <p:nvGraphicFramePr>
          <p:cNvPr id="36" name="Tableau 35">
            <a:extLst>
              <a:ext uri="{FF2B5EF4-FFF2-40B4-BE49-F238E27FC236}">
                <a16:creationId xmlns:a16="http://schemas.microsoft.com/office/drawing/2014/main" id="{1B61DBB4-308A-544B-9D2E-E88A1DC6B916}"/>
              </a:ext>
            </a:extLst>
          </p:cNvPr>
          <p:cNvGraphicFramePr>
            <a:graphicFrameLocks noGrp="1"/>
          </p:cNvGraphicFramePr>
          <p:nvPr/>
        </p:nvGraphicFramePr>
        <p:xfrm>
          <a:off x="490030" y="1991427"/>
          <a:ext cx="1245757" cy="3973287"/>
        </p:xfrm>
        <a:graphic>
          <a:graphicData uri="http://schemas.openxmlformats.org/drawingml/2006/table">
            <a:tbl>
              <a:tblPr firstRow="1" bandRow="1">
                <a:tableStyleId>{5940675A-B579-460E-94D1-54222C63F5DA}</a:tableStyleId>
              </a:tblPr>
              <a:tblGrid>
                <a:gridCol w="1245757">
                  <a:extLst>
                    <a:ext uri="{9D8B030D-6E8A-4147-A177-3AD203B41FA5}">
                      <a16:colId xmlns:a16="http://schemas.microsoft.com/office/drawing/2014/main" val="927152203"/>
                    </a:ext>
                  </a:extLst>
                </a:gridCol>
              </a:tblGrid>
              <a:tr h="969795">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617619806"/>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717570301"/>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228323783"/>
                  </a:ext>
                </a:extLst>
              </a:tr>
              <a:tr h="1001164">
                <a:tc>
                  <a:txBody>
                    <a:bodyPr/>
                    <a:lstStyle/>
                    <a:p>
                      <a:endParaRPr lang="fr-MA" dirty="0"/>
                    </a:p>
                  </a:txBody>
                  <a:tcPr>
                    <a:solidFill>
                      <a:schemeClr val="accent1">
                        <a:lumMod val="20000"/>
                        <a:lumOff val="80000"/>
                      </a:schemeClr>
                    </a:solidFill>
                  </a:tcPr>
                </a:tc>
                <a:extLst>
                  <a:ext uri="{0D108BD9-81ED-4DB2-BD59-A6C34878D82A}">
                    <a16:rowId xmlns:a16="http://schemas.microsoft.com/office/drawing/2014/main" val="426789445"/>
                  </a:ext>
                </a:extLst>
              </a:tr>
            </a:tbl>
          </a:graphicData>
        </a:graphic>
      </p:graphicFrame>
      <p:sp>
        <p:nvSpPr>
          <p:cNvPr id="37" name="Ellipse 36">
            <a:extLst>
              <a:ext uri="{FF2B5EF4-FFF2-40B4-BE49-F238E27FC236}">
                <a16:creationId xmlns:a16="http://schemas.microsoft.com/office/drawing/2014/main" id="{BBA6DE5F-F29A-68ED-0A45-7C2850238755}"/>
              </a:ext>
            </a:extLst>
          </p:cNvPr>
          <p:cNvSpPr/>
          <p:nvPr/>
        </p:nvSpPr>
        <p:spPr>
          <a:xfrm>
            <a:off x="809450" y="2188008"/>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ب</a:t>
            </a:r>
            <a:endParaRPr lang="fr-MA" sz="4000" b="1" dirty="0"/>
          </a:p>
        </p:txBody>
      </p:sp>
      <p:sp>
        <p:nvSpPr>
          <p:cNvPr id="4" name="Ellipse 3">
            <a:extLst>
              <a:ext uri="{FF2B5EF4-FFF2-40B4-BE49-F238E27FC236}">
                <a16:creationId xmlns:a16="http://schemas.microsoft.com/office/drawing/2014/main" id="{D0FE8F58-6AFB-B357-1D0C-551A4CEE05ED}"/>
              </a:ext>
            </a:extLst>
          </p:cNvPr>
          <p:cNvSpPr/>
          <p:nvPr/>
        </p:nvSpPr>
        <p:spPr>
          <a:xfrm>
            <a:off x="809449" y="3225899"/>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ث</a:t>
            </a:r>
            <a:endParaRPr lang="fr-MA" sz="4000" b="1" dirty="0"/>
          </a:p>
        </p:txBody>
      </p:sp>
      <p:sp>
        <p:nvSpPr>
          <p:cNvPr id="10" name="Ellipse 9">
            <a:extLst>
              <a:ext uri="{FF2B5EF4-FFF2-40B4-BE49-F238E27FC236}">
                <a16:creationId xmlns:a16="http://schemas.microsoft.com/office/drawing/2014/main" id="{F8F9E975-31E2-E373-ECA1-BEA0BBE0A0C8}"/>
              </a:ext>
            </a:extLst>
          </p:cNvPr>
          <p:cNvSpPr/>
          <p:nvPr/>
        </p:nvSpPr>
        <p:spPr>
          <a:xfrm>
            <a:off x="827514" y="4203676"/>
            <a:ext cx="569373" cy="562912"/>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أ</a:t>
            </a:r>
            <a:endParaRPr lang="fr-MA" sz="3200" b="1" dirty="0"/>
          </a:p>
        </p:txBody>
      </p:sp>
      <p:sp>
        <p:nvSpPr>
          <p:cNvPr id="11" name="Ellipse 10">
            <a:extLst>
              <a:ext uri="{FF2B5EF4-FFF2-40B4-BE49-F238E27FC236}">
                <a16:creationId xmlns:a16="http://schemas.microsoft.com/office/drawing/2014/main" id="{A1D54A8B-7F49-7E6C-501C-41CBF3AD0FF0}"/>
              </a:ext>
            </a:extLst>
          </p:cNvPr>
          <p:cNvSpPr/>
          <p:nvPr/>
        </p:nvSpPr>
        <p:spPr>
          <a:xfrm>
            <a:off x="809449" y="5228445"/>
            <a:ext cx="569373" cy="59984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t>ت</a:t>
            </a:r>
            <a:endParaRPr lang="fr-MA" sz="4000" b="1" dirty="0"/>
          </a:p>
        </p:txBody>
      </p:sp>
      <p:grpSp>
        <p:nvGrpSpPr>
          <p:cNvPr id="12" name="Groupe 11">
            <a:extLst>
              <a:ext uri="{FF2B5EF4-FFF2-40B4-BE49-F238E27FC236}">
                <a16:creationId xmlns:a16="http://schemas.microsoft.com/office/drawing/2014/main" id="{1F8EE21F-6A00-D871-7F9F-9EF9F711F781}"/>
              </a:ext>
            </a:extLst>
          </p:cNvPr>
          <p:cNvGrpSpPr/>
          <p:nvPr/>
        </p:nvGrpSpPr>
        <p:grpSpPr>
          <a:xfrm>
            <a:off x="235602" y="-79029"/>
            <a:ext cx="8412136" cy="421719"/>
            <a:chOff x="312517" y="-96284"/>
            <a:chExt cx="8412136" cy="421719"/>
          </a:xfrm>
        </p:grpSpPr>
        <p:sp>
          <p:nvSpPr>
            <p:cNvPr id="13" name="Rectangle : coins arrondis 12">
              <a:extLst>
                <a:ext uri="{FF2B5EF4-FFF2-40B4-BE49-F238E27FC236}">
                  <a16:creationId xmlns:a16="http://schemas.microsoft.com/office/drawing/2014/main" id="{FBB5A9A9-F44B-F6AA-9808-CCC6F81E06CE}"/>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4" name="Rectangle : coins arrondis 13">
              <a:extLst>
                <a:ext uri="{FF2B5EF4-FFF2-40B4-BE49-F238E27FC236}">
                  <a16:creationId xmlns:a16="http://schemas.microsoft.com/office/drawing/2014/main" id="{D03F4837-ECD5-5551-0A15-466499A38402}"/>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7" name="Rectangle : coins arrondis 26">
              <a:extLst>
                <a:ext uri="{FF2B5EF4-FFF2-40B4-BE49-F238E27FC236}">
                  <a16:creationId xmlns:a16="http://schemas.microsoft.com/office/drawing/2014/main" id="{907B1CD6-1595-A53A-A332-92616ABB7BDD}"/>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8" name="Rectangle : coins arrondis 27">
              <a:extLst>
                <a:ext uri="{FF2B5EF4-FFF2-40B4-BE49-F238E27FC236}">
                  <a16:creationId xmlns:a16="http://schemas.microsoft.com/office/drawing/2014/main" id="{B7DC8867-E044-A1FE-1E06-31ED5EA53702}"/>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9" name="Rectangle : coins arrondis 28">
              <a:extLst>
                <a:ext uri="{FF2B5EF4-FFF2-40B4-BE49-F238E27FC236}">
                  <a16:creationId xmlns:a16="http://schemas.microsoft.com/office/drawing/2014/main" id="{29727F25-4861-53AA-89FE-06AEE7723E3C}"/>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
        <p:nvSpPr>
          <p:cNvPr id="19" name="ZoneTexte 18">
            <a:extLst>
              <a:ext uri="{FF2B5EF4-FFF2-40B4-BE49-F238E27FC236}">
                <a16:creationId xmlns:a16="http://schemas.microsoft.com/office/drawing/2014/main" id="{444E99E0-7480-B29E-C360-12B212D54178}"/>
              </a:ext>
            </a:extLst>
          </p:cNvPr>
          <p:cNvSpPr txBox="1"/>
          <p:nvPr/>
        </p:nvSpPr>
        <p:spPr>
          <a:xfrm>
            <a:off x="422071" y="413907"/>
            <a:ext cx="7778645" cy="400110"/>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الأحداث حسب ورودها في النص؟</a:t>
            </a:r>
          </a:p>
        </p:txBody>
      </p:sp>
    </p:spTree>
    <p:extLst>
      <p:ext uri="{BB962C8B-B14F-4D97-AF65-F5344CB8AC3E}">
        <p14:creationId xmlns:p14="http://schemas.microsoft.com/office/powerpoint/2010/main" val="3657071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59DC9-EF68-A4F0-E654-FBE13E95D86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F5806C6-8B28-33B4-D227-B8004FC66789}"/>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75B1CFCF-C70C-24B2-8234-2A06D11AFCAA}"/>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494D6690-D7A7-B87B-70B0-E938EC1B9B46}"/>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CAA7480-02D9-8062-5E63-30B1EF2198B6}"/>
                </a:ext>
              </a:extLst>
            </p:cNvPr>
            <p:cNvSpPr/>
            <p:nvPr/>
          </p:nvSpPr>
          <p:spPr>
            <a:xfrm>
              <a:off x="339638" y="330437"/>
              <a:ext cx="8464724" cy="81180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8D83E13F-3A7C-A218-28FA-68DC70E520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63958" y="432001"/>
            <a:ext cx="344372" cy="328748"/>
          </a:xfrm>
          <a:prstGeom prst="rect">
            <a:avLst/>
          </a:prstGeom>
        </p:spPr>
      </p:pic>
      <p:pic>
        <p:nvPicPr>
          <p:cNvPr id="16" name="Image 15">
            <a:extLst>
              <a:ext uri="{FF2B5EF4-FFF2-40B4-BE49-F238E27FC236}">
                <a16:creationId xmlns:a16="http://schemas.microsoft.com/office/drawing/2014/main" id="{3170F504-8C75-FABC-265A-99B870E01E3C}"/>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5" y="271876"/>
            <a:ext cx="1262762" cy="842255"/>
          </a:xfrm>
          <a:prstGeom prst="rect">
            <a:avLst/>
          </a:prstGeom>
        </p:spPr>
      </p:pic>
      <p:sp>
        <p:nvSpPr>
          <p:cNvPr id="18" name="Rectangle : coins arrondis 17">
            <a:extLst>
              <a:ext uri="{FF2B5EF4-FFF2-40B4-BE49-F238E27FC236}">
                <a16:creationId xmlns:a16="http://schemas.microsoft.com/office/drawing/2014/main" id="{96B0DA09-4215-9460-4009-ECBC4B339E4A}"/>
              </a:ext>
            </a:extLst>
          </p:cNvPr>
          <p:cNvSpPr/>
          <p:nvPr/>
        </p:nvSpPr>
        <p:spPr>
          <a:xfrm>
            <a:off x="1415845" y="2976623"/>
            <a:ext cx="5948516" cy="1015663"/>
          </a:xfrm>
          <a:prstGeom prst="round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MA"/>
          </a:p>
        </p:txBody>
      </p:sp>
      <p:sp>
        <p:nvSpPr>
          <p:cNvPr id="20" name="ZoneTexte 19">
            <a:extLst>
              <a:ext uri="{FF2B5EF4-FFF2-40B4-BE49-F238E27FC236}">
                <a16:creationId xmlns:a16="http://schemas.microsoft.com/office/drawing/2014/main" id="{6537EA5F-16BD-F6FB-62E2-38EE47896B0A}"/>
              </a:ext>
            </a:extLst>
          </p:cNvPr>
          <p:cNvSpPr txBox="1"/>
          <p:nvPr/>
        </p:nvSpPr>
        <p:spPr>
          <a:xfrm>
            <a:off x="943896" y="3008184"/>
            <a:ext cx="6692724"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rtl="1"/>
            <a:r>
              <a:rPr lang="ar-MA" sz="6000" dirty="0">
                <a:solidFill>
                  <a:schemeClr val="tx2"/>
                </a:solidFill>
              </a:rPr>
              <a:t>قَرَأْنا بِصَوْتٍ مُنْخَفِضٍ.</a:t>
            </a:r>
            <a:endParaRPr lang="fr-MA" sz="6000" dirty="0">
              <a:solidFill>
                <a:schemeClr val="tx2"/>
              </a:solidFill>
            </a:endParaRPr>
          </a:p>
        </p:txBody>
      </p:sp>
      <p:grpSp>
        <p:nvGrpSpPr>
          <p:cNvPr id="4" name="Groupe 3">
            <a:extLst>
              <a:ext uri="{FF2B5EF4-FFF2-40B4-BE49-F238E27FC236}">
                <a16:creationId xmlns:a16="http://schemas.microsoft.com/office/drawing/2014/main" id="{1BEB8D17-A5C9-9947-5FBF-CB7568C66008}"/>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CCD5B10F-6474-5084-6E06-88ED2FA92E17}"/>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88764313-DB74-693F-0470-E10D4213FC46}"/>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4" name="Rectangle : coins arrondis 13">
              <a:extLst>
                <a:ext uri="{FF2B5EF4-FFF2-40B4-BE49-F238E27FC236}">
                  <a16:creationId xmlns:a16="http://schemas.microsoft.com/office/drawing/2014/main" id="{86EB39E0-A2AA-47DE-FF62-2D23653FE053}"/>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C5C2FC73-CF94-35E8-1299-B339E9535783}"/>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21" name="Rectangle : coins arrondis 20">
              <a:extLst>
                <a:ext uri="{FF2B5EF4-FFF2-40B4-BE49-F238E27FC236}">
                  <a16:creationId xmlns:a16="http://schemas.microsoft.com/office/drawing/2014/main" id="{D8035A9C-297B-58DB-CB89-0CCCE94D7D4E}"/>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
        <p:nvSpPr>
          <p:cNvPr id="2" name="ZoneTexte 1">
            <a:extLst>
              <a:ext uri="{FF2B5EF4-FFF2-40B4-BE49-F238E27FC236}">
                <a16:creationId xmlns:a16="http://schemas.microsoft.com/office/drawing/2014/main" id="{39B4A7D9-FAE3-8565-E4BC-5A35A01EC04C}"/>
              </a:ext>
            </a:extLst>
          </p:cNvPr>
          <p:cNvSpPr txBox="1"/>
          <p:nvPr/>
        </p:nvSpPr>
        <p:spPr>
          <a:xfrm>
            <a:off x="458191" y="418829"/>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سنقرأ الجملة أولا ثم تكتبونها( إملاء).</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085850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3485A-21F1-2FCD-9A06-A41C20A171B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7258FC5-DF97-6977-6096-05ADA6B9D3F6}"/>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D9E2474-BA9C-92E5-CD85-07499D12B11C}"/>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B0EAFAF7-4170-AF6D-B3A8-9925EFD8802C}"/>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AB1E73E-ABE7-F4E8-5CA6-8F7CB4FF7954}"/>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690BDF45-766C-2415-6CE6-1EE458513A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58167" y="473802"/>
            <a:ext cx="344372" cy="328748"/>
          </a:xfrm>
          <a:prstGeom prst="rect">
            <a:avLst/>
          </a:prstGeom>
        </p:spPr>
      </p:pic>
      <p:sp>
        <p:nvSpPr>
          <p:cNvPr id="8" name="ZoneTexte 7">
            <a:extLst>
              <a:ext uri="{FF2B5EF4-FFF2-40B4-BE49-F238E27FC236}">
                <a16:creationId xmlns:a16="http://schemas.microsoft.com/office/drawing/2014/main" id="{47F77886-D31C-00A9-3518-9865484D16F4}"/>
              </a:ext>
            </a:extLst>
          </p:cNvPr>
          <p:cNvSpPr txBox="1"/>
          <p:nvPr/>
        </p:nvSpPr>
        <p:spPr>
          <a:xfrm>
            <a:off x="422071" y="44208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الدفاتر.</a:t>
            </a:r>
          </a:p>
        </p:txBody>
      </p:sp>
      <p:pic>
        <p:nvPicPr>
          <p:cNvPr id="16" name="Image 15">
            <a:extLst>
              <a:ext uri="{FF2B5EF4-FFF2-40B4-BE49-F238E27FC236}">
                <a16:creationId xmlns:a16="http://schemas.microsoft.com/office/drawing/2014/main" id="{23EF7BF5-F321-6F32-9CD8-BFB84CBC361C}"/>
              </a:ext>
            </a:extLst>
          </p:cNvPr>
          <p:cNvPicPr>
            <a:picLocks noChangeAspect="1"/>
          </p:cNvPicPr>
          <p:nvPr/>
        </p:nvPicPr>
        <p:blipFill>
          <a:blip r:embed="rId4"/>
          <a:srcRect t="12085"/>
          <a:stretch/>
        </p:blipFill>
        <p:spPr>
          <a:xfrm>
            <a:off x="3249481" y="2479447"/>
            <a:ext cx="2645037" cy="2151546"/>
          </a:xfrm>
          <a:prstGeom prst="rect">
            <a:avLst/>
          </a:prstGeom>
          <a:ln>
            <a:noFill/>
          </a:ln>
          <a:effectLst/>
        </p:spPr>
      </p:pic>
      <p:grpSp>
        <p:nvGrpSpPr>
          <p:cNvPr id="4" name="Groupe 3">
            <a:extLst>
              <a:ext uri="{FF2B5EF4-FFF2-40B4-BE49-F238E27FC236}">
                <a16:creationId xmlns:a16="http://schemas.microsoft.com/office/drawing/2014/main" id="{6A6F4332-DC25-DF54-F3E0-23F1A15149A7}"/>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FD9CD9F2-E89B-F43B-55D4-FE0EA4B2BBEC}"/>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4646CC45-634B-0595-5650-38BB1B18422E}"/>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2DF2E36A-3FAA-57C3-23F3-2CC0C66078AF}"/>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2BC74252-F932-C0FF-2B7C-3B3828A049B9}"/>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8" name="Rectangle : coins arrondis 17">
              <a:extLst>
                <a:ext uri="{FF2B5EF4-FFF2-40B4-BE49-F238E27FC236}">
                  <a16:creationId xmlns:a16="http://schemas.microsoft.com/office/drawing/2014/main" id="{4F32E675-E93B-BEBF-2816-F940A27AD0E3}"/>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4781727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0F568-924C-1E74-78F1-A9C292A2F68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2BE8249-31E4-1B45-817E-EABDCC6366AA}"/>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55C86E7-BD2B-AC3D-2CE6-F3FAB202D58C}"/>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96E50451-F9D5-B62E-1ED8-AD0DF3CADA06}"/>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C268EDD-158F-ED49-1337-6826902E0C3B}"/>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7A1CCD69-FB92-BE64-9093-E5B2810BAC1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58167" y="473802"/>
            <a:ext cx="344372" cy="328748"/>
          </a:xfrm>
          <a:prstGeom prst="rect">
            <a:avLst/>
          </a:prstGeom>
        </p:spPr>
      </p:pic>
      <p:sp>
        <p:nvSpPr>
          <p:cNvPr id="8" name="ZoneTexte 7">
            <a:extLst>
              <a:ext uri="{FF2B5EF4-FFF2-40B4-BE49-F238E27FC236}">
                <a16:creationId xmlns:a16="http://schemas.microsoft.com/office/drawing/2014/main" id="{28640345-4AB2-9A62-A1DC-AB4085E7ADEA}"/>
              </a:ext>
            </a:extLst>
          </p:cNvPr>
          <p:cNvSpPr txBox="1"/>
          <p:nvPr/>
        </p:nvSpPr>
        <p:spPr>
          <a:xfrm>
            <a:off x="379522" y="473802"/>
            <a:ext cx="7778645" cy="400110"/>
          </a:xfrm>
          <a:prstGeom prst="rect">
            <a:avLst/>
          </a:prstGeom>
          <a:noFill/>
        </p:spPr>
        <p:txBody>
          <a:bodyPr wrap="square">
            <a:spAutoFit/>
          </a:bodyPr>
          <a:lstStyle/>
          <a:p>
            <a:pPr algn="r" rtl="1">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يملي الأستاذ الج</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مل</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ة كلمة كلمة.</a:t>
            </a:r>
          </a:p>
        </p:txBody>
      </p:sp>
      <p:pic>
        <p:nvPicPr>
          <p:cNvPr id="16" name="Image 15">
            <a:extLst>
              <a:ext uri="{FF2B5EF4-FFF2-40B4-BE49-F238E27FC236}">
                <a16:creationId xmlns:a16="http://schemas.microsoft.com/office/drawing/2014/main" id="{5C14C138-5B1A-E3BF-C96F-A67441ECD8F3}"/>
              </a:ext>
            </a:extLst>
          </p:cNvPr>
          <p:cNvPicPr>
            <a:picLocks noChangeAspect="1"/>
          </p:cNvPicPr>
          <p:nvPr/>
        </p:nvPicPr>
        <p:blipFill>
          <a:blip r:embed="rId4"/>
          <a:srcRect t="12085"/>
          <a:stretch/>
        </p:blipFill>
        <p:spPr>
          <a:xfrm>
            <a:off x="3249481" y="2479447"/>
            <a:ext cx="2645037" cy="2151546"/>
          </a:xfrm>
          <a:prstGeom prst="rect">
            <a:avLst/>
          </a:prstGeom>
          <a:ln>
            <a:noFill/>
          </a:ln>
          <a:effectLst/>
        </p:spPr>
      </p:pic>
      <p:grpSp>
        <p:nvGrpSpPr>
          <p:cNvPr id="4" name="Groupe 3">
            <a:extLst>
              <a:ext uri="{FF2B5EF4-FFF2-40B4-BE49-F238E27FC236}">
                <a16:creationId xmlns:a16="http://schemas.microsoft.com/office/drawing/2014/main" id="{F5EE42B9-86EB-F156-11A6-D51F477D212E}"/>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DE3EB2CB-5D2E-F3EF-BE66-D2B0A82AE5C5}"/>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D3C0C464-E83E-B733-7524-45B03C049717}"/>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AAD9E12A-331C-280A-463F-2B3053A8A5F4}"/>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35694072-EB18-34BD-19F8-0F0462A6D361}"/>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8" name="Rectangle : coins arrondis 17">
              <a:extLst>
                <a:ext uri="{FF2B5EF4-FFF2-40B4-BE49-F238E27FC236}">
                  <a16:creationId xmlns:a16="http://schemas.microsoft.com/office/drawing/2014/main" id="{96E8B8BC-60BA-EF58-AC0D-F6AB1F095BBE}"/>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2043431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9C463-1DD5-6F78-884F-8918EB0569A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A283C6F-D024-255A-A548-32521A510446}"/>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EFF57D2-8621-E691-3634-742CFDF6C986}"/>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35D3DCAA-E077-7CB8-D76E-B73A5B7C3D2B}"/>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9EEB829-84A5-0B1E-4034-C10E9C9C9AFA}"/>
                </a:ext>
              </a:extLst>
            </p:cNvPr>
            <p:cNvSpPr/>
            <p:nvPr/>
          </p:nvSpPr>
          <p:spPr>
            <a:xfrm>
              <a:off x="339638" y="330437"/>
              <a:ext cx="8464724" cy="81180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5FA7631A-5CBB-47B6-E82E-D642B844A2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63958" y="432001"/>
            <a:ext cx="344372" cy="328748"/>
          </a:xfrm>
          <a:prstGeom prst="rect">
            <a:avLst/>
          </a:prstGeom>
        </p:spPr>
      </p:pic>
      <p:sp>
        <p:nvSpPr>
          <p:cNvPr id="8" name="ZoneTexte 7">
            <a:extLst>
              <a:ext uri="{FF2B5EF4-FFF2-40B4-BE49-F238E27FC236}">
                <a16:creationId xmlns:a16="http://schemas.microsoft.com/office/drawing/2014/main" id="{02967823-7DF8-694F-A005-29021B28A7CB}"/>
              </a:ext>
            </a:extLst>
          </p:cNvPr>
          <p:cNvSpPr txBox="1"/>
          <p:nvPr/>
        </p:nvSpPr>
        <p:spPr>
          <a:xfrm>
            <a:off x="458191" y="418829"/>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p>
        </p:txBody>
      </p:sp>
      <p:sp>
        <p:nvSpPr>
          <p:cNvPr id="18" name="Rectangle : coins arrondis 17">
            <a:extLst>
              <a:ext uri="{FF2B5EF4-FFF2-40B4-BE49-F238E27FC236}">
                <a16:creationId xmlns:a16="http://schemas.microsoft.com/office/drawing/2014/main" id="{7DD8F07C-C489-68D2-98D4-1A2371BA986A}"/>
              </a:ext>
            </a:extLst>
          </p:cNvPr>
          <p:cNvSpPr/>
          <p:nvPr/>
        </p:nvSpPr>
        <p:spPr>
          <a:xfrm>
            <a:off x="1415845" y="2976623"/>
            <a:ext cx="5948516" cy="1015663"/>
          </a:xfrm>
          <a:prstGeom prst="round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MA"/>
          </a:p>
        </p:txBody>
      </p:sp>
      <p:sp>
        <p:nvSpPr>
          <p:cNvPr id="20" name="ZoneTexte 19">
            <a:extLst>
              <a:ext uri="{FF2B5EF4-FFF2-40B4-BE49-F238E27FC236}">
                <a16:creationId xmlns:a16="http://schemas.microsoft.com/office/drawing/2014/main" id="{05D31136-BD42-B30C-B997-1BAB2E660AC7}"/>
              </a:ext>
            </a:extLst>
          </p:cNvPr>
          <p:cNvSpPr txBox="1"/>
          <p:nvPr/>
        </p:nvSpPr>
        <p:spPr>
          <a:xfrm>
            <a:off x="943896" y="3008184"/>
            <a:ext cx="6692724" cy="1015663"/>
          </a:xfrm>
          <a:prstGeom prst="rect">
            <a:avLst/>
          </a:prstGeom>
          <a:noFill/>
        </p:spPr>
        <p:txBody>
          <a:bodyPr wrap="square" rtlCol="0">
            <a:spAutoFit/>
          </a:bodyPr>
          <a:lstStyle>
            <a:defPPr>
              <a:defRPr lang="en-US"/>
            </a:defPPr>
            <a:lvl1pPr algn="ctr">
              <a:defRPr sz="4800" b="1">
                <a:latin typeface="Microsoft Uighur" panose="02000000000000000000" pitchFamily="2" charset="-78"/>
                <a:cs typeface="Microsoft Uighur" panose="02000000000000000000" pitchFamily="2" charset="-78"/>
              </a:defRPr>
            </a:lvl1pPr>
          </a:lstStyle>
          <a:p>
            <a:pPr rtl="1"/>
            <a:r>
              <a:rPr lang="ar-MA" sz="6000" dirty="0">
                <a:solidFill>
                  <a:schemeClr val="tx2"/>
                </a:solidFill>
              </a:rPr>
              <a:t>قَرَأْنا بِصَوْتٍ مُنْخَفِضٍ.</a:t>
            </a:r>
            <a:endParaRPr lang="fr-MA" sz="6000" dirty="0">
              <a:solidFill>
                <a:schemeClr val="tx2"/>
              </a:solidFill>
            </a:endParaRPr>
          </a:p>
        </p:txBody>
      </p:sp>
      <p:grpSp>
        <p:nvGrpSpPr>
          <p:cNvPr id="4" name="Groupe 3">
            <a:extLst>
              <a:ext uri="{FF2B5EF4-FFF2-40B4-BE49-F238E27FC236}">
                <a16:creationId xmlns:a16="http://schemas.microsoft.com/office/drawing/2014/main" id="{F5B6DDC7-FE9C-C9F9-A54B-9121AF4EC498}"/>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B48EC713-46AF-0FB4-2863-239F165B0F91}"/>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0A9A9E83-D2CA-386C-4965-AE8C6E378529}"/>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4" name="Rectangle : coins arrondis 13">
              <a:extLst>
                <a:ext uri="{FF2B5EF4-FFF2-40B4-BE49-F238E27FC236}">
                  <a16:creationId xmlns:a16="http://schemas.microsoft.com/office/drawing/2014/main" id="{BB1CE555-F650-CB83-D049-31B5951E11BB}"/>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5" name="Rectangle : coins arrondis 14">
              <a:extLst>
                <a:ext uri="{FF2B5EF4-FFF2-40B4-BE49-F238E27FC236}">
                  <a16:creationId xmlns:a16="http://schemas.microsoft.com/office/drawing/2014/main" id="{FE08AFB1-ED49-5C1A-D6E7-6A16EE378A74}"/>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قراءة</a:t>
              </a:r>
            </a:p>
          </p:txBody>
        </p:sp>
        <p:sp>
          <p:nvSpPr>
            <p:cNvPr id="16" name="Rectangle : coins arrondis 15">
              <a:extLst>
                <a:ext uri="{FF2B5EF4-FFF2-40B4-BE49-F238E27FC236}">
                  <a16:creationId xmlns:a16="http://schemas.microsoft.com/office/drawing/2014/main" id="{1403DDF8-4B73-687A-F083-8B0AAC89DCD4}"/>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7915396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AEF14-3B82-F1BC-4E88-18C00C685EE2}"/>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0C59828B-08B8-AE46-AD8F-B59DFC6D8876}"/>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CC477AEE-7680-6856-B5FE-D30EE89FCF9E}"/>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3" name="Ellipse 2">
            <a:extLst>
              <a:ext uri="{FF2B5EF4-FFF2-40B4-BE49-F238E27FC236}">
                <a16:creationId xmlns:a16="http://schemas.microsoft.com/office/drawing/2014/main" id="{39866F81-6A7F-0E7F-1BBE-C161DA8E3C3C}"/>
              </a:ext>
            </a:extLst>
          </p:cNvPr>
          <p:cNvSpPr/>
          <p:nvPr/>
        </p:nvSpPr>
        <p:spPr>
          <a:xfrm>
            <a:off x="1797535" y="654535"/>
            <a:ext cx="5548930" cy="554893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8C55D3E9-6B5B-4E18-E7CC-4E0EF2837802}"/>
              </a:ext>
            </a:extLst>
          </p:cNvPr>
          <p:cNvGrpSpPr/>
          <p:nvPr/>
        </p:nvGrpSpPr>
        <p:grpSpPr>
          <a:xfrm>
            <a:off x="487748" y="1989584"/>
            <a:ext cx="8168503" cy="2572149"/>
            <a:chOff x="487748" y="1989584"/>
            <a:chExt cx="8168503" cy="2572149"/>
          </a:xfrm>
        </p:grpSpPr>
        <p:sp>
          <p:nvSpPr>
            <p:cNvPr id="60" name="ZoneTexte 59">
              <a:extLst>
                <a:ext uri="{FF2B5EF4-FFF2-40B4-BE49-F238E27FC236}">
                  <a16:creationId xmlns:a16="http://schemas.microsoft.com/office/drawing/2014/main" id="{D5DD5C43-6919-BCD9-6B3C-3A37E5EA34A3}"/>
                </a:ext>
              </a:extLst>
            </p:cNvPr>
            <p:cNvSpPr txBox="1"/>
            <p:nvPr/>
          </p:nvSpPr>
          <p:spPr>
            <a:xfrm>
              <a:off x="1388824" y="1989584"/>
              <a:ext cx="6366352" cy="1323439"/>
            </a:xfrm>
            <a:prstGeom prst="rect">
              <a:avLst/>
            </a:prstGeom>
            <a:noFill/>
          </p:spPr>
          <p:txBody>
            <a:bodyPr wrap="square" rtlCol="0">
              <a:spAutoFit/>
            </a:bodyPr>
            <a:lstStyle/>
            <a:p>
              <a:pPr algn="ctr" rtl="1"/>
              <a:r>
                <a:rPr lang="ar-MA" sz="8000" b="1" dirty="0">
                  <a:solidFill>
                    <a:srgbClr val="215968"/>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التعبير الكتابي</a:t>
              </a:r>
            </a:p>
          </p:txBody>
        </p:sp>
        <p:sp>
          <p:nvSpPr>
            <p:cNvPr id="2" name="ZoneTexte 1">
              <a:extLst>
                <a:ext uri="{FF2B5EF4-FFF2-40B4-BE49-F238E27FC236}">
                  <a16:creationId xmlns:a16="http://schemas.microsoft.com/office/drawing/2014/main" id="{EC330DD1-0CF5-13BC-6570-567A2F2B62F0}"/>
                </a:ext>
              </a:extLst>
            </p:cNvPr>
            <p:cNvSpPr txBox="1"/>
            <p:nvPr/>
          </p:nvSpPr>
          <p:spPr>
            <a:xfrm>
              <a:off x="487748" y="3792292"/>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مهارة الإكمال</a:t>
              </a:r>
            </a:p>
          </p:txBody>
        </p:sp>
      </p:grpSp>
    </p:spTree>
    <p:extLst>
      <p:ext uri="{BB962C8B-B14F-4D97-AF65-F5344CB8AC3E}">
        <p14:creationId xmlns:p14="http://schemas.microsoft.com/office/powerpoint/2010/main" val="23640185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B0F16-4A19-6DA0-7E62-C63EBE17F04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F44C364-5825-D99F-552B-4D94025FCF1D}"/>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6D744F0-D44A-325D-7296-2A6D6D4CA939}"/>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E4CE3846-4845-39E9-0764-299679F3F6CA}"/>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207A55C-5BF7-9CE0-307D-F92E55C9C0AB}"/>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E31FBE2-D8C4-9EAF-65D0-9DA6539012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68861" y="444484"/>
            <a:ext cx="344372" cy="328748"/>
          </a:xfrm>
          <a:prstGeom prst="rect">
            <a:avLst/>
          </a:prstGeom>
        </p:spPr>
      </p:pic>
      <p:sp>
        <p:nvSpPr>
          <p:cNvPr id="8" name="ZoneTexte 7">
            <a:extLst>
              <a:ext uri="{FF2B5EF4-FFF2-40B4-BE49-F238E27FC236}">
                <a16:creationId xmlns:a16="http://schemas.microsoft.com/office/drawing/2014/main" id="{DBD98BA2-2527-9A85-9EC2-7B03C06593B5}"/>
              </a:ext>
            </a:extLst>
          </p:cNvPr>
          <p:cNvSpPr txBox="1"/>
          <p:nvPr/>
        </p:nvSpPr>
        <p:spPr>
          <a:xfrm>
            <a:off x="422071" y="378981"/>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سنتدرب على إكمال جمل.</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3FB1B51A-403D-3403-BAE8-39B213C6F99A}"/>
              </a:ext>
            </a:extLst>
          </p:cNvPr>
          <p:cNvPicPr>
            <a:picLocks noChangeAspect="1"/>
          </p:cNvPicPr>
          <p:nvPr/>
        </p:nvPicPr>
        <p:blipFill>
          <a:blip r:embed="rId4"/>
          <a:stretch>
            <a:fillRect/>
          </a:stretch>
        </p:blipFill>
        <p:spPr>
          <a:xfrm>
            <a:off x="1640097" y="1695768"/>
            <a:ext cx="5863805" cy="4483650"/>
          </a:xfrm>
          <a:prstGeom prst="rect">
            <a:avLst/>
          </a:prstGeom>
        </p:spPr>
      </p:pic>
      <p:grpSp>
        <p:nvGrpSpPr>
          <p:cNvPr id="4" name="Groupe 3">
            <a:extLst>
              <a:ext uri="{FF2B5EF4-FFF2-40B4-BE49-F238E27FC236}">
                <a16:creationId xmlns:a16="http://schemas.microsoft.com/office/drawing/2014/main" id="{B4FCB871-8848-98FD-A9B4-647A9F912F7B}"/>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0E554CB2-2339-5F11-8883-7AB5D093E6C3}"/>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9BE67634-2349-91C7-16BC-62090A6CBDE4}"/>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A3429A1A-121C-A4B6-A5B6-C88C27B538E5}"/>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3980611C-192B-80E7-A3E8-C79C174CE242}"/>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BA90DA16-E52C-7EB8-9B1B-ED0A4363590B}"/>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98763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2BD8-1222-93B9-4FB2-488C2D37265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534D347-830D-1D11-7BC7-B89FEAB8CB86}"/>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53809E3-5BAC-A96C-EFAF-A3D568BD9EBD}"/>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ABED88BF-F1A2-C4F8-84FA-0EE991C58990}"/>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F758655-6910-6507-09D7-74A4657DE1E0}"/>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7E9CE77-8A5D-3639-96FE-35EC040B84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68861" y="444484"/>
            <a:ext cx="344372" cy="328748"/>
          </a:xfrm>
          <a:prstGeom prst="rect">
            <a:avLst/>
          </a:prstGeom>
        </p:spPr>
      </p:pic>
      <p:sp>
        <p:nvSpPr>
          <p:cNvPr id="8" name="ZoneTexte 7">
            <a:extLst>
              <a:ext uri="{FF2B5EF4-FFF2-40B4-BE49-F238E27FC236}">
                <a16:creationId xmlns:a16="http://schemas.microsoft.com/office/drawing/2014/main" id="{C64A7AE1-9585-D38C-ABC7-910A622EFE55}"/>
              </a:ext>
            </a:extLst>
          </p:cNvPr>
          <p:cNvSpPr txBox="1"/>
          <p:nvPr/>
        </p:nvSpPr>
        <p:spPr>
          <a:xfrm>
            <a:off x="422071" y="378981"/>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ماذا يفعل المعلم؟  من يكمل الجملة؟</a:t>
            </a:r>
          </a:p>
        </p:txBody>
      </p:sp>
      <p:sp>
        <p:nvSpPr>
          <p:cNvPr id="15" name="Rectangle 14">
            <a:extLst>
              <a:ext uri="{FF2B5EF4-FFF2-40B4-BE49-F238E27FC236}">
                <a16:creationId xmlns:a16="http://schemas.microsoft.com/office/drawing/2014/main" id="{6A4D818B-6F9E-9BFE-1B75-DBDD103004F0}"/>
              </a:ext>
            </a:extLst>
          </p:cNvPr>
          <p:cNvSpPr/>
          <p:nvPr/>
        </p:nvSpPr>
        <p:spPr>
          <a:xfrm>
            <a:off x="2152992" y="4981363"/>
            <a:ext cx="4600214" cy="8595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اَلْمُعَلِّمُ..................</a:t>
            </a:r>
            <a:endParaRPr lang="fr-MA" sz="6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7D64879E-57A3-AD89-E98E-C00A697E88B7}"/>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grpSp>
        <p:nvGrpSpPr>
          <p:cNvPr id="11" name="Groupe 10">
            <a:extLst>
              <a:ext uri="{FF2B5EF4-FFF2-40B4-BE49-F238E27FC236}">
                <a16:creationId xmlns:a16="http://schemas.microsoft.com/office/drawing/2014/main" id="{54C9A563-BF76-DC5B-124F-EDB35475E2E5}"/>
              </a:ext>
            </a:extLst>
          </p:cNvPr>
          <p:cNvGrpSpPr/>
          <p:nvPr/>
        </p:nvGrpSpPr>
        <p:grpSpPr>
          <a:xfrm>
            <a:off x="235602" y="-79029"/>
            <a:ext cx="8412136" cy="421719"/>
            <a:chOff x="312517" y="-96284"/>
            <a:chExt cx="8412136" cy="421719"/>
          </a:xfrm>
        </p:grpSpPr>
        <p:sp>
          <p:nvSpPr>
            <p:cNvPr id="12" name="Rectangle : coins arrondis 11">
              <a:extLst>
                <a:ext uri="{FF2B5EF4-FFF2-40B4-BE49-F238E27FC236}">
                  <a16:creationId xmlns:a16="http://schemas.microsoft.com/office/drawing/2014/main" id="{1D1F8A99-96F2-8212-4971-49B449AD0F9A}"/>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1EDA0EB3-6C93-82AC-8B80-4D65AA737329}"/>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4" name="Rectangle : coins arrondis 13">
              <a:extLst>
                <a:ext uri="{FF2B5EF4-FFF2-40B4-BE49-F238E27FC236}">
                  <a16:creationId xmlns:a16="http://schemas.microsoft.com/office/drawing/2014/main" id="{8B0CD73E-2B88-52D8-F24D-404248457B1A}"/>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17" name="Rectangle : coins arrondis 16">
              <a:extLst>
                <a:ext uri="{FF2B5EF4-FFF2-40B4-BE49-F238E27FC236}">
                  <a16:creationId xmlns:a16="http://schemas.microsoft.com/office/drawing/2014/main" id="{C878281B-6178-0600-DA76-600B414F4E04}"/>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9" name="Rectangle : coins arrondis 18">
              <a:extLst>
                <a:ext uri="{FF2B5EF4-FFF2-40B4-BE49-F238E27FC236}">
                  <a16:creationId xmlns:a16="http://schemas.microsoft.com/office/drawing/2014/main" id="{CC23BB87-464F-726C-8040-153CFC4BDC2A}"/>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6" name="Image 15">
            <a:extLst>
              <a:ext uri="{FF2B5EF4-FFF2-40B4-BE49-F238E27FC236}">
                <a16:creationId xmlns:a16="http://schemas.microsoft.com/office/drawing/2014/main" id="{87A2B4A9-5827-98A5-F8C1-0866CB5E8D3F}"/>
              </a:ext>
            </a:extLst>
          </p:cNvPr>
          <p:cNvPicPr>
            <a:picLocks noChangeAspect="1"/>
          </p:cNvPicPr>
          <p:nvPr/>
        </p:nvPicPr>
        <p:blipFill>
          <a:blip r:embed="rId5"/>
          <a:stretch>
            <a:fillRect/>
          </a:stretch>
        </p:blipFill>
        <p:spPr>
          <a:xfrm>
            <a:off x="2152992" y="1586596"/>
            <a:ext cx="4838015" cy="3328544"/>
          </a:xfrm>
          <a:prstGeom prst="rect">
            <a:avLst/>
          </a:prstGeom>
        </p:spPr>
      </p:pic>
    </p:spTree>
    <p:extLst>
      <p:ext uri="{BB962C8B-B14F-4D97-AF65-F5344CB8AC3E}">
        <p14:creationId xmlns:p14="http://schemas.microsoft.com/office/powerpoint/2010/main" val="88336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B5A1C-AB9C-979E-C0FA-6293AC3C56D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2F37614-908F-6A4F-2C8D-39C745B3AE9C}"/>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DC10D03-3C72-5B7D-B2EA-25BB1E8787F0}"/>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F57391C7-B8BF-01E1-28AD-531749F46133}"/>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DBCE7FC-EB6A-2D7F-AC32-BBDBC3FAFF3E}"/>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737AC65-91DD-8512-5DB8-EAD8EC3B07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68861" y="444484"/>
            <a:ext cx="344372" cy="328748"/>
          </a:xfrm>
          <a:prstGeom prst="rect">
            <a:avLst/>
          </a:prstGeom>
        </p:spPr>
      </p:pic>
      <p:sp>
        <p:nvSpPr>
          <p:cNvPr id="8" name="ZoneTexte 7">
            <a:extLst>
              <a:ext uri="{FF2B5EF4-FFF2-40B4-BE49-F238E27FC236}">
                <a16:creationId xmlns:a16="http://schemas.microsoft.com/office/drawing/2014/main" id="{D7EBC450-7800-E7E1-EAF7-A01B9175A955}"/>
              </a:ext>
            </a:extLst>
          </p:cNvPr>
          <p:cNvSpPr txBox="1"/>
          <p:nvPr/>
        </p:nvSpPr>
        <p:spPr>
          <a:xfrm>
            <a:off x="422071" y="378981"/>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المعلم يشرح الدرس. من يقرأ؟</a:t>
            </a:r>
          </a:p>
        </p:txBody>
      </p:sp>
      <p:pic>
        <p:nvPicPr>
          <p:cNvPr id="2" name="Image 1">
            <a:extLst>
              <a:ext uri="{FF2B5EF4-FFF2-40B4-BE49-F238E27FC236}">
                <a16:creationId xmlns:a16="http://schemas.microsoft.com/office/drawing/2014/main" id="{890CB5E3-CC7C-B7AB-8C63-49F53DCC5937}"/>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grpSp>
        <p:nvGrpSpPr>
          <p:cNvPr id="4" name="Groupe 3">
            <a:extLst>
              <a:ext uri="{FF2B5EF4-FFF2-40B4-BE49-F238E27FC236}">
                <a16:creationId xmlns:a16="http://schemas.microsoft.com/office/drawing/2014/main" id="{74DA1366-8E1C-495E-7309-861C4B3ACC9C}"/>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9599760E-06BF-FD36-79AF-9A632825E53F}"/>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9E9C6A85-3C54-552A-E134-7F1E40605C78}"/>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94CBB8D5-3F69-B7CD-B767-3389E7A10FF0}"/>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E515F8D6-F718-7D8A-8524-87AD4C7ED8D2}"/>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D952256B-578A-DAF7-69AB-F2FFA01A96E0}"/>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
        <p:nvSpPr>
          <p:cNvPr id="18" name="Rectangle 17">
            <a:extLst>
              <a:ext uri="{FF2B5EF4-FFF2-40B4-BE49-F238E27FC236}">
                <a16:creationId xmlns:a16="http://schemas.microsoft.com/office/drawing/2014/main" id="{4A0CB7B2-0BF2-A7F0-7034-FB0A6661A759}"/>
              </a:ext>
            </a:extLst>
          </p:cNvPr>
          <p:cNvSpPr/>
          <p:nvPr/>
        </p:nvSpPr>
        <p:spPr>
          <a:xfrm>
            <a:off x="2245323" y="5094378"/>
            <a:ext cx="4392950" cy="8595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اَلْمُعَلِّمُ </a:t>
            </a:r>
            <a:r>
              <a:rPr lang="ar-MA" sz="66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يَشْرَحُ </a:t>
            </a:r>
            <a:r>
              <a:rPr lang="ar-MA" sz="66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ﭐلدَّرْسَ</a:t>
            </a:r>
            <a:r>
              <a:rPr lang="ar-MA" sz="66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MA" sz="66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0" name="Image 19">
            <a:extLst>
              <a:ext uri="{FF2B5EF4-FFF2-40B4-BE49-F238E27FC236}">
                <a16:creationId xmlns:a16="http://schemas.microsoft.com/office/drawing/2014/main" id="{8422A744-8301-B026-11F8-B6DAD9E4BA3B}"/>
              </a:ext>
            </a:extLst>
          </p:cNvPr>
          <p:cNvPicPr>
            <a:picLocks noChangeAspect="1"/>
          </p:cNvPicPr>
          <p:nvPr/>
        </p:nvPicPr>
        <p:blipFill>
          <a:blip r:embed="rId5"/>
          <a:stretch>
            <a:fillRect/>
          </a:stretch>
        </p:blipFill>
        <p:spPr>
          <a:xfrm>
            <a:off x="2152992" y="1528229"/>
            <a:ext cx="4838015" cy="3247172"/>
          </a:xfrm>
          <a:prstGeom prst="rect">
            <a:avLst/>
          </a:prstGeom>
        </p:spPr>
      </p:pic>
    </p:spTree>
    <p:extLst>
      <p:ext uri="{BB962C8B-B14F-4D97-AF65-F5344CB8AC3E}">
        <p14:creationId xmlns:p14="http://schemas.microsoft.com/office/powerpoint/2010/main" val="190533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E1042-79C2-6CAD-2FA4-0DF3882C7AC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37ADBC7-4B23-B833-4539-742C56EA2EE2}"/>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8EBE94C-AD8B-4095-A66A-B3860CCDF629}"/>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62CC1872-93C3-D589-FA69-A5544ACE883E}"/>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1B3B8E7-5C89-CE45-0A2D-B931E4ADC5C1}"/>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CA9D26B9-C82A-AE16-E0F7-AD1899E122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68861" y="444484"/>
            <a:ext cx="344372" cy="328748"/>
          </a:xfrm>
          <a:prstGeom prst="rect">
            <a:avLst/>
          </a:prstGeom>
        </p:spPr>
      </p:pic>
      <p:sp>
        <p:nvSpPr>
          <p:cNvPr id="8" name="ZoneTexte 7">
            <a:extLst>
              <a:ext uri="{FF2B5EF4-FFF2-40B4-BE49-F238E27FC236}">
                <a16:creationId xmlns:a16="http://schemas.microsoft.com/office/drawing/2014/main" id="{AC509786-AFCD-91F4-35A9-6D7C28362181}"/>
              </a:ext>
            </a:extLst>
          </p:cNvPr>
          <p:cNvSpPr txBox="1"/>
          <p:nvPr/>
        </p:nvSpPr>
        <p:spPr>
          <a:xfrm>
            <a:off x="422071" y="378981"/>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ماذا يفعل  الولد؟ من يكمل الجملة؟</a:t>
            </a:r>
          </a:p>
        </p:txBody>
      </p:sp>
      <p:sp>
        <p:nvSpPr>
          <p:cNvPr id="15" name="Rectangle 14">
            <a:extLst>
              <a:ext uri="{FF2B5EF4-FFF2-40B4-BE49-F238E27FC236}">
                <a16:creationId xmlns:a16="http://schemas.microsoft.com/office/drawing/2014/main" id="{9A63193C-0B55-92F5-F634-CBD4970131D5}"/>
              </a:ext>
            </a:extLst>
          </p:cNvPr>
          <p:cNvSpPr/>
          <p:nvPr/>
        </p:nvSpPr>
        <p:spPr>
          <a:xfrm>
            <a:off x="2227857" y="4924343"/>
            <a:ext cx="4688285" cy="7974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اَلْوَلَدُ .................</a:t>
            </a:r>
            <a:endParaRPr lang="fr-MA" sz="66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8317743C-724E-A844-D8D6-D33BD3DAF518}"/>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grpSp>
        <p:nvGrpSpPr>
          <p:cNvPr id="31" name="Groupe 30">
            <a:extLst>
              <a:ext uri="{FF2B5EF4-FFF2-40B4-BE49-F238E27FC236}">
                <a16:creationId xmlns:a16="http://schemas.microsoft.com/office/drawing/2014/main" id="{BDE01BEB-45A8-7D4C-286C-31C88E05C01D}"/>
              </a:ext>
            </a:extLst>
          </p:cNvPr>
          <p:cNvGrpSpPr/>
          <p:nvPr/>
        </p:nvGrpSpPr>
        <p:grpSpPr>
          <a:xfrm>
            <a:off x="235602" y="-79029"/>
            <a:ext cx="8412136" cy="421719"/>
            <a:chOff x="312517" y="-96284"/>
            <a:chExt cx="8412136" cy="421719"/>
          </a:xfrm>
        </p:grpSpPr>
        <p:sp>
          <p:nvSpPr>
            <p:cNvPr id="32" name="Rectangle : coins arrondis 31">
              <a:extLst>
                <a:ext uri="{FF2B5EF4-FFF2-40B4-BE49-F238E27FC236}">
                  <a16:creationId xmlns:a16="http://schemas.microsoft.com/office/drawing/2014/main" id="{B9A11CAD-A2D2-571C-518A-3C10F7AD01F3}"/>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33" name="Rectangle : coins arrondis 32">
              <a:extLst>
                <a:ext uri="{FF2B5EF4-FFF2-40B4-BE49-F238E27FC236}">
                  <a16:creationId xmlns:a16="http://schemas.microsoft.com/office/drawing/2014/main" id="{43849900-6F3D-A8AC-F944-3930A3B471B4}"/>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34" name="Rectangle : coins arrondis 33">
              <a:extLst>
                <a:ext uri="{FF2B5EF4-FFF2-40B4-BE49-F238E27FC236}">
                  <a16:creationId xmlns:a16="http://schemas.microsoft.com/office/drawing/2014/main" id="{389E3E65-802F-0DCE-EE62-5CC1C559033E}"/>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35" name="Rectangle : coins arrondis 34">
              <a:extLst>
                <a:ext uri="{FF2B5EF4-FFF2-40B4-BE49-F238E27FC236}">
                  <a16:creationId xmlns:a16="http://schemas.microsoft.com/office/drawing/2014/main" id="{2F435225-ACCA-E375-50DC-D6C970AD9F3E}"/>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36" name="Rectangle : coins arrondis 35">
              <a:extLst>
                <a:ext uri="{FF2B5EF4-FFF2-40B4-BE49-F238E27FC236}">
                  <a16:creationId xmlns:a16="http://schemas.microsoft.com/office/drawing/2014/main" id="{B29E911F-5DC4-5DEB-99DA-A4E2BCE13634}"/>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4" name="Image 3">
            <a:extLst>
              <a:ext uri="{FF2B5EF4-FFF2-40B4-BE49-F238E27FC236}">
                <a16:creationId xmlns:a16="http://schemas.microsoft.com/office/drawing/2014/main" id="{0C8ED41B-FF8C-0DD1-2A1A-3BF6293CD5C2}"/>
              </a:ext>
            </a:extLst>
          </p:cNvPr>
          <p:cNvPicPr>
            <a:picLocks noChangeAspect="1"/>
          </p:cNvPicPr>
          <p:nvPr/>
        </p:nvPicPr>
        <p:blipFill>
          <a:blip r:embed="rId5"/>
          <a:stretch>
            <a:fillRect/>
          </a:stretch>
        </p:blipFill>
        <p:spPr>
          <a:xfrm>
            <a:off x="2472812" y="1336211"/>
            <a:ext cx="4112214" cy="3428643"/>
          </a:xfrm>
          <a:prstGeom prst="rect">
            <a:avLst/>
          </a:prstGeom>
        </p:spPr>
      </p:pic>
    </p:spTree>
    <p:extLst>
      <p:ext uri="{BB962C8B-B14F-4D97-AF65-F5344CB8AC3E}">
        <p14:creationId xmlns:p14="http://schemas.microsoft.com/office/powerpoint/2010/main" val="66476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81C9E-5ECB-2AC1-A353-805E53EE839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0DBD1C8-0CCC-7407-B49B-BC4B2FD56769}"/>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9EFC3B1-49B9-2A46-0B69-60F3975E4B81}"/>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658CA4A2-A419-6506-A51A-BD93235EBD69}"/>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9318C90-EB6F-3692-5CC5-0169BF0C6A97}"/>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5A43A13C-FFA1-79FA-2C7A-9947A140CB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68861" y="444484"/>
            <a:ext cx="344372" cy="328748"/>
          </a:xfrm>
          <a:prstGeom prst="rect">
            <a:avLst/>
          </a:prstGeom>
        </p:spPr>
      </p:pic>
      <p:sp>
        <p:nvSpPr>
          <p:cNvPr id="8" name="ZoneTexte 7">
            <a:extLst>
              <a:ext uri="{FF2B5EF4-FFF2-40B4-BE49-F238E27FC236}">
                <a16:creationId xmlns:a16="http://schemas.microsoft.com/office/drawing/2014/main" id="{AF34D11F-F1BA-7006-2BFE-742EB9CC15F4}"/>
              </a:ext>
            </a:extLst>
          </p:cNvPr>
          <p:cNvSpPr txBox="1"/>
          <p:nvPr/>
        </p:nvSpPr>
        <p:spPr>
          <a:xfrm>
            <a:off x="334383" y="398834"/>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الولد يرتب القصص . من يقرأ؟</a:t>
            </a:r>
          </a:p>
        </p:txBody>
      </p:sp>
      <p:sp>
        <p:nvSpPr>
          <p:cNvPr id="15" name="Rectangle 14">
            <a:extLst>
              <a:ext uri="{FF2B5EF4-FFF2-40B4-BE49-F238E27FC236}">
                <a16:creationId xmlns:a16="http://schemas.microsoft.com/office/drawing/2014/main" id="{B1788FE7-7064-C6F8-EEE6-2EAC9F066D7E}"/>
              </a:ext>
            </a:extLst>
          </p:cNvPr>
          <p:cNvSpPr/>
          <p:nvPr/>
        </p:nvSpPr>
        <p:spPr>
          <a:xfrm>
            <a:off x="1183549" y="4968643"/>
            <a:ext cx="7052945" cy="6096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اَلْوَلَدُ </a:t>
            </a:r>
            <a:r>
              <a:rPr lang="ar-MA" sz="8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يُرَتِّبُ </a:t>
            </a:r>
            <a:r>
              <a:rPr lang="ar-MA" sz="8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ﭐلْقِصَصَ</a:t>
            </a:r>
            <a:r>
              <a:rPr lang="ar-MA" sz="8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MA" sz="8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03713789-B97C-A1BC-2386-41802C3BBEFA}"/>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grpSp>
        <p:nvGrpSpPr>
          <p:cNvPr id="4" name="Groupe 3">
            <a:extLst>
              <a:ext uri="{FF2B5EF4-FFF2-40B4-BE49-F238E27FC236}">
                <a16:creationId xmlns:a16="http://schemas.microsoft.com/office/drawing/2014/main" id="{83E1EA15-0DB9-BD20-B3BB-0D6F4403FD03}"/>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EEAB771A-3ED5-A1D3-26E9-C94F716B998A}"/>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74337E21-25D5-0244-1487-8E60AE2B9ADF}"/>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0B6B630C-C867-38D9-2F7D-CCE8E9D9C9DE}"/>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6C338644-8759-E750-0B49-CEC3FD368EFB}"/>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6E05053A-E89A-4A92-798F-DFEB3B52C53D}"/>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8" name="Image 17">
            <a:extLst>
              <a:ext uri="{FF2B5EF4-FFF2-40B4-BE49-F238E27FC236}">
                <a16:creationId xmlns:a16="http://schemas.microsoft.com/office/drawing/2014/main" id="{F17C5167-29F5-B955-459D-C1E3534EECAE}"/>
              </a:ext>
            </a:extLst>
          </p:cNvPr>
          <p:cNvPicPr>
            <a:picLocks noChangeAspect="1"/>
          </p:cNvPicPr>
          <p:nvPr/>
        </p:nvPicPr>
        <p:blipFill>
          <a:blip r:embed="rId5"/>
          <a:stretch>
            <a:fillRect/>
          </a:stretch>
        </p:blipFill>
        <p:spPr>
          <a:xfrm>
            <a:off x="2939845" y="1446857"/>
            <a:ext cx="3786476" cy="3066055"/>
          </a:xfrm>
          <a:prstGeom prst="rect">
            <a:avLst/>
          </a:prstGeom>
        </p:spPr>
      </p:pic>
    </p:spTree>
    <p:extLst>
      <p:ext uri="{BB962C8B-B14F-4D97-AF65-F5344CB8AC3E}">
        <p14:creationId xmlns:p14="http://schemas.microsoft.com/office/powerpoint/2010/main" val="217944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2C7F4-25F6-A6F7-94E9-70A9586E3C9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88A2883-0523-EC6D-8063-34D177FB5BF6}"/>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039F311-C95B-1F62-56E5-47584FFFF2EE}"/>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C127CF48-8F11-D01C-44C1-F0E90C6598E0}"/>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86AA3225-2333-5F25-6399-644E95160AAE}"/>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13080933-467A-9B8C-F046-EC35F0B11B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68861" y="444484"/>
            <a:ext cx="344372" cy="328748"/>
          </a:xfrm>
          <a:prstGeom prst="rect">
            <a:avLst/>
          </a:prstGeom>
        </p:spPr>
      </p:pic>
      <p:sp>
        <p:nvSpPr>
          <p:cNvPr id="8" name="ZoneTexte 7">
            <a:extLst>
              <a:ext uri="{FF2B5EF4-FFF2-40B4-BE49-F238E27FC236}">
                <a16:creationId xmlns:a16="http://schemas.microsoft.com/office/drawing/2014/main" id="{7F27B584-7204-8A6A-1936-8005C07A9617}"/>
              </a:ext>
            </a:extLst>
          </p:cNvPr>
          <p:cNvSpPr txBox="1"/>
          <p:nvPr/>
        </p:nvSpPr>
        <p:spPr>
          <a:xfrm>
            <a:off x="422071" y="378981"/>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ماذا يفعل حسامٌ؟ من يكمل الجملة؟</a:t>
            </a:r>
          </a:p>
        </p:txBody>
      </p:sp>
      <p:sp>
        <p:nvSpPr>
          <p:cNvPr id="15" name="Rectangle 14">
            <a:extLst>
              <a:ext uri="{FF2B5EF4-FFF2-40B4-BE49-F238E27FC236}">
                <a16:creationId xmlns:a16="http://schemas.microsoft.com/office/drawing/2014/main" id="{BA20F01C-DEE4-28EF-B5B9-0FCC8D3A553E}"/>
              </a:ext>
            </a:extLst>
          </p:cNvPr>
          <p:cNvSpPr/>
          <p:nvPr/>
        </p:nvSpPr>
        <p:spPr>
          <a:xfrm>
            <a:off x="2291530" y="4844564"/>
            <a:ext cx="4836982" cy="8830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حُسامٌ.................</a:t>
            </a:r>
            <a:endParaRPr lang="fr-MA" sz="80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45C0BA85-6531-D7AE-F647-CE70875924B1}"/>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grpSp>
        <p:nvGrpSpPr>
          <p:cNvPr id="12" name="Groupe 11">
            <a:extLst>
              <a:ext uri="{FF2B5EF4-FFF2-40B4-BE49-F238E27FC236}">
                <a16:creationId xmlns:a16="http://schemas.microsoft.com/office/drawing/2014/main" id="{2A9AD8C7-08C9-2F11-34A5-C8BBF985790B}"/>
              </a:ext>
            </a:extLst>
          </p:cNvPr>
          <p:cNvGrpSpPr/>
          <p:nvPr/>
        </p:nvGrpSpPr>
        <p:grpSpPr>
          <a:xfrm>
            <a:off x="235602" y="-79029"/>
            <a:ext cx="8412136" cy="421719"/>
            <a:chOff x="312517" y="-96284"/>
            <a:chExt cx="8412136" cy="421719"/>
          </a:xfrm>
        </p:grpSpPr>
        <p:sp>
          <p:nvSpPr>
            <p:cNvPr id="13" name="Rectangle : coins arrondis 12">
              <a:extLst>
                <a:ext uri="{FF2B5EF4-FFF2-40B4-BE49-F238E27FC236}">
                  <a16:creationId xmlns:a16="http://schemas.microsoft.com/office/drawing/2014/main" id="{4265FA86-6566-191A-1051-CEE554686978}"/>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4" name="Rectangle : coins arrondis 13">
              <a:extLst>
                <a:ext uri="{FF2B5EF4-FFF2-40B4-BE49-F238E27FC236}">
                  <a16:creationId xmlns:a16="http://schemas.microsoft.com/office/drawing/2014/main" id="{F10EA00D-0A24-E1AA-0366-016CFCAB2D44}"/>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7" name="Rectangle : coins arrondis 16">
              <a:extLst>
                <a:ext uri="{FF2B5EF4-FFF2-40B4-BE49-F238E27FC236}">
                  <a16:creationId xmlns:a16="http://schemas.microsoft.com/office/drawing/2014/main" id="{6612DC6B-DDEC-8207-5AFC-3FA3692AE58B}"/>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19" name="Rectangle : coins arrondis 18">
              <a:extLst>
                <a:ext uri="{FF2B5EF4-FFF2-40B4-BE49-F238E27FC236}">
                  <a16:creationId xmlns:a16="http://schemas.microsoft.com/office/drawing/2014/main" id="{7F93426A-DF0A-ADD7-D61F-88EA64BA8751}"/>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25" name="Rectangle : coins arrondis 24">
              <a:extLst>
                <a:ext uri="{FF2B5EF4-FFF2-40B4-BE49-F238E27FC236}">
                  <a16:creationId xmlns:a16="http://schemas.microsoft.com/office/drawing/2014/main" id="{FD3707C3-E859-A96D-AE40-DE389A05F255}"/>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4" name="Image 3">
            <a:extLst>
              <a:ext uri="{FF2B5EF4-FFF2-40B4-BE49-F238E27FC236}">
                <a16:creationId xmlns:a16="http://schemas.microsoft.com/office/drawing/2014/main" id="{D5E8AD2B-E115-CE24-ADC3-DBCC77D73C6E}"/>
              </a:ext>
            </a:extLst>
          </p:cNvPr>
          <p:cNvPicPr>
            <a:picLocks noChangeAspect="1"/>
          </p:cNvPicPr>
          <p:nvPr/>
        </p:nvPicPr>
        <p:blipFill>
          <a:blip r:embed="rId5"/>
          <a:stretch>
            <a:fillRect/>
          </a:stretch>
        </p:blipFill>
        <p:spPr>
          <a:xfrm>
            <a:off x="3212714" y="2147391"/>
            <a:ext cx="2994615" cy="2119192"/>
          </a:xfrm>
          <a:prstGeom prst="rect">
            <a:avLst/>
          </a:prstGeom>
        </p:spPr>
      </p:pic>
    </p:spTree>
    <p:extLst>
      <p:ext uri="{BB962C8B-B14F-4D97-AF65-F5344CB8AC3E}">
        <p14:creationId xmlns:p14="http://schemas.microsoft.com/office/powerpoint/2010/main" val="361700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E16F2-783D-4A3A-CF6F-3211A376F08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560F81A-84E8-671C-10D7-6AB2F182E6CD}"/>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6183A2D-46B1-B07B-75CB-E8F660B53F66}"/>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FA18886B-6F0E-261B-35B4-06402799326C}"/>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A52089B-1F37-EB24-C1E0-B4648BCB9D70}"/>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696C89B2-A535-B26B-EB03-ECA16D16AD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168861" y="444484"/>
            <a:ext cx="344372" cy="328748"/>
          </a:xfrm>
          <a:prstGeom prst="rect">
            <a:avLst/>
          </a:prstGeom>
        </p:spPr>
      </p:pic>
      <p:sp>
        <p:nvSpPr>
          <p:cNvPr id="8" name="ZoneTexte 7">
            <a:extLst>
              <a:ext uri="{FF2B5EF4-FFF2-40B4-BE49-F238E27FC236}">
                <a16:creationId xmlns:a16="http://schemas.microsoft.com/office/drawing/2014/main" id="{5D910BD7-F9C0-EEDB-DEC7-207452546A79}"/>
              </a:ext>
            </a:extLst>
          </p:cNvPr>
          <p:cNvSpPr txBox="1"/>
          <p:nvPr/>
        </p:nvSpPr>
        <p:spPr>
          <a:xfrm>
            <a:off x="422071" y="378981"/>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p>
        </p:txBody>
      </p:sp>
      <p:sp>
        <p:nvSpPr>
          <p:cNvPr id="15" name="Rectangle 14">
            <a:extLst>
              <a:ext uri="{FF2B5EF4-FFF2-40B4-BE49-F238E27FC236}">
                <a16:creationId xmlns:a16="http://schemas.microsoft.com/office/drawing/2014/main" id="{423ABBBC-C634-D760-4384-2E4B2169861F}"/>
              </a:ext>
            </a:extLst>
          </p:cNvPr>
          <p:cNvSpPr/>
          <p:nvPr/>
        </p:nvSpPr>
        <p:spPr>
          <a:xfrm>
            <a:off x="1936108" y="4693009"/>
            <a:ext cx="6069408" cy="6096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حُسامٌ </a:t>
            </a:r>
            <a:r>
              <a:rPr lang="ar-MA" sz="8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يَرْسُمُ لَوْحَةً.</a:t>
            </a:r>
            <a:endParaRPr lang="fr-MA" sz="8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56C6F810-D4E9-CB94-C6FE-4DC26C64EEE2}"/>
              </a:ext>
            </a:extLst>
          </p:cNvPr>
          <p:cNvPicPr>
            <a:picLocks noChangeAspect="1"/>
          </p:cNvPicPr>
          <p:nvPr/>
        </p:nvPicPr>
        <p:blipFill>
          <a:blip r:embed="rId4">
            <a:clrChange>
              <a:clrFrom>
                <a:srgbClr val="FFFFFF"/>
              </a:clrFrom>
              <a:clrTo>
                <a:srgbClr val="FFFFFF">
                  <a:alpha val="0"/>
                </a:srgbClr>
              </a:clrTo>
            </a:clrChange>
          </a:blip>
          <a:srcRect l="8300" t="15392" r="7546" b="7116"/>
          <a:stretch/>
        </p:blipFill>
        <p:spPr>
          <a:xfrm>
            <a:off x="312516" y="366403"/>
            <a:ext cx="1262762" cy="842255"/>
          </a:xfrm>
          <a:prstGeom prst="rect">
            <a:avLst/>
          </a:prstGeom>
        </p:spPr>
      </p:pic>
      <p:grpSp>
        <p:nvGrpSpPr>
          <p:cNvPr id="4" name="Groupe 3">
            <a:extLst>
              <a:ext uri="{FF2B5EF4-FFF2-40B4-BE49-F238E27FC236}">
                <a16:creationId xmlns:a16="http://schemas.microsoft.com/office/drawing/2014/main" id="{C7C38C4B-7771-0CD0-F8F2-8FB791EFBC52}"/>
              </a:ext>
            </a:extLst>
          </p:cNvPr>
          <p:cNvGrpSpPr/>
          <p:nvPr/>
        </p:nvGrpSpPr>
        <p:grpSpPr>
          <a:xfrm>
            <a:off x="235602" y="-79029"/>
            <a:ext cx="8412136" cy="421719"/>
            <a:chOff x="312517" y="-96284"/>
            <a:chExt cx="8412136" cy="421719"/>
          </a:xfrm>
        </p:grpSpPr>
        <p:sp>
          <p:nvSpPr>
            <p:cNvPr id="9" name="Rectangle : coins arrondis 8">
              <a:extLst>
                <a:ext uri="{FF2B5EF4-FFF2-40B4-BE49-F238E27FC236}">
                  <a16:creationId xmlns:a16="http://schemas.microsoft.com/office/drawing/2014/main" id="{64AE5605-9C32-9057-73D6-8F5B36D09CE0}"/>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F9597B8C-D854-CCA9-E754-BB3AABC5FCC5}"/>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12" name="Rectangle : coins arrondis 11">
              <a:extLst>
                <a:ext uri="{FF2B5EF4-FFF2-40B4-BE49-F238E27FC236}">
                  <a16:creationId xmlns:a16="http://schemas.microsoft.com/office/drawing/2014/main" id="{B4940C89-B6A2-B42E-DF90-AF1077538820}"/>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13" name="Rectangle : coins arrondis 12">
              <a:extLst>
                <a:ext uri="{FF2B5EF4-FFF2-40B4-BE49-F238E27FC236}">
                  <a16:creationId xmlns:a16="http://schemas.microsoft.com/office/drawing/2014/main" id="{A6BCD91D-7366-9A18-3E20-F9240B26B168}"/>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4" name="Rectangle : coins arrondis 13">
              <a:extLst>
                <a:ext uri="{FF2B5EF4-FFF2-40B4-BE49-F238E27FC236}">
                  <a16:creationId xmlns:a16="http://schemas.microsoft.com/office/drawing/2014/main" id="{5DFCFF92-F119-1908-A40F-1372BDDCDD86}"/>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
        <p:nvSpPr>
          <p:cNvPr id="19" name="ZoneTexte 18">
            <a:extLst>
              <a:ext uri="{FF2B5EF4-FFF2-40B4-BE49-F238E27FC236}">
                <a16:creationId xmlns:a16="http://schemas.microsoft.com/office/drawing/2014/main" id="{D6741A21-B6F3-A57D-13D9-99BEE549D772}"/>
              </a:ext>
            </a:extLst>
          </p:cNvPr>
          <p:cNvSpPr txBox="1"/>
          <p:nvPr/>
        </p:nvSpPr>
        <p:spPr>
          <a:xfrm>
            <a:off x="-556670" y="5302610"/>
            <a:ext cx="3957114" cy="646331"/>
          </a:xfrm>
          <a:prstGeom prst="rect">
            <a:avLst/>
          </a:prstGeom>
          <a:noFill/>
        </p:spPr>
        <p:txBody>
          <a:bodyPr wrap="square" rtlCol="0">
            <a:spAutoFit/>
          </a:bodyPr>
          <a:lstStyle/>
          <a:p>
            <a:pPr algn="ctr" defTabSz="914400" rtl="1"/>
            <a:r>
              <a:rPr lang="ar-MA" altLang="fr-FR" sz="3600" b="1" dirty="0">
                <a:solidFill>
                  <a:schemeClr val="bg1"/>
                </a:solidFill>
                <a:latin typeface="Microsoft Uighur" panose="02000000000000000000" pitchFamily="2" charset="-78"/>
                <a:cs typeface="Microsoft Uighur" panose="02000000000000000000" pitchFamily="2" charset="-78"/>
              </a:rPr>
              <a:t>حُسامٌ يَسْبَحُ.</a:t>
            </a:r>
          </a:p>
        </p:txBody>
      </p:sp>
      <p:pic>
        <p:nvPicPr>
          <p:cNvPr id="20" name="Image 19">
            <a:extLst>
              <a:ext uri="{FF2B5EF4-FFF2-40B4-BE49-F238E27FC236}">
                <a16:creationId xmlns:a16="http://schemas.microsoft.com/office/drawing/2014/main" id="{567B11B6-6015-FD80-6100-7E565581EE08}"/>
              </a:ext>
            </a:extLst>
          </p:cNvPr>
          <p:cNvPicPr>
            <a:picLocks noChangeAspect="1"/>
          </p:cNvPicPr>
          <p:nvPr/>
        </p:nvPicPr>
        <p:blipFill>
          <a:blip r:embed="rId5"/>
          <a:stretch>
            <a:fillRect/>
          </a:stretch>
        </p:blipFill>
        <p:spPr>
          <a:xfrm>
            <a:off x="3212714" y="2089624"/>
            <a:ext cx="2994615" cy="2119192"/>
          </a:xfrm>
          <a:prstGeom prst="rect">
            <a:avLst/>
          </a:prstGeom>
        </p:spPr>
      </p:pic>
    </p:spTree>
    <p:extLst>
      <p:ext uri="{BB962C8B-B14F-4D97-AF65-F5344CB8AC3E}">
        <p14:creationId xmlns:p14="http://schemas.microsoft.com/office/powerpoint/2010/main" val="277004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B5522-2F34-C27F-81CE-320247E8D4C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9FB94F7-9C81-CA10-7181-DD7C67D83D97}"/>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7A98FBAA-8931-16D7-006B-FC0B8ACF5AEA}"/>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8D6B1913-971B-90CD-F8B5-72B4065FC9CA}"/>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8DE55093-DEF6-B919-C140-D6F67A5CE86A}"/>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3D741CCB-4E8B-8E60-E8F2-4E42B8B206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DDC3B4D0-9480-ABBA-283A-3316A56C9DC0}"/>
              </a:ext>
            </a:extLst>
          </p:cNvPr>
          <p:cNvSpPr txBox="1"/>
          <p:nvPr/>
        </p:nvSpPr>
        <p:spPr>
          <a:xfrm>
            <a:off x="422071" y="471040"/>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الدفاتر وأكملوا الجمل بما يناسب:</a:t>
            </a:r>
            <a:endPar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ZoneTexte 11">
            <a:extLst>
              <a:ext uri="{FF2B5EF4-FFF2-40B4-BE49-F238E27FC236}">
                <a16:creationId xmlns:a16="http://schemas.microsoft.com/office/drawing/2014/main" id="{F0746FF0-ED82-F7B8-5F88-7C50AAC3C079}"/>
              </a:ext>
            </a:extLst>
          </p:cNvPr>
          <p:cNvSpPr txBox="1"/>
          <p:nvPr/>
        </p:nvSpPr>
        <p:spPr>
          <a:xfrm>
            <a:off x="4890929" y="5033290"/>
            <a:ext cx="4001091" cy="830997"/>
          </a:xfrm>
          <a:prstGeom prst="rect">
            <a:avLst/>
          </a:prstGeom>
          <a:noFill/>
        </p:spPr>
        <p:txBody>
          <a:bodyPr wrap="square" rtlCol="0">
            <a:spAutoFit/>
          </a:bodyPr>
          <a:lstStyle/>
          <a:p>
            <a:pPr algn="ctr" rtl="1"/>
            <a:r>
              <a:rPr lang="a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هُدى ........................</a:t>
            </a:r>
            <a:endParaRPr lang="f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ZoneTexte 24">
            <a:extLst>
              <a:ext uri="{FF2B5EF4-FFF2-40B4-BE49-F238E27FC236}">
                <a16:creationId xmlns:a16="http://schemas.microsoft.com/office/drawing/2014/main" id="{41BC21EB-F51E-8DAD-512A-0A66110E8BBD}"/>
              </a:ext>
            </a:extLst>
          </p:cNvPr>
          <p:cNvSpPr txBox="1"/>
          <p:nvPr/>
        </p:nvSpPr>
        <p:spPr>
          <a:xfrm>
            <a:off x="804672" y="5033290"/>
            <a:ext cx="3496673" cy="830997"/>
          </a:xfrm>
          <a:prstGeom prst="rect">
            <a:avLst/>
          </a:prstGeom>
          <a:noFill/>
        </p:spPr>
        <p:txBody>
          <a:bodyPr wrap="square" rtlCol="0">
            <a:spAutoFit/>
          </a:bodyPr>
          <a:lstStyle/>
          <a:p>
            <a:pPr algn="ctr" rtl="1"/>
            <a:r>
              <a:rPr lang="a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أَحْمَدُ.....................</a:t>
            </a:r>
            <a:endParaRPr lang="f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6" name="Rectangle : coins arrondis 25">
            <a:extLst>
              <a:ext uri="{FF2B5EF4-FFF2-40B4-BE49-F238E27FC236}">
                <a16:creationId xmlns:a16="http://schemas.microsoft.com/office/drawing/2014/main" id="{5C49918F-55BD-31AE-89BD-D8175B6FB352}"/>
              </a:ext>
            </a:extLst>
          </p:cNvPr>
          <p:cNvSpPr/>
          <p:nvPr/>
        </p:nvSpPr>
        <p:spPr>
          <a:xfrm>
            <a:off x="4975122" y="5004884"/>
            <a:ext cx="3788859" cy="1015663"/>
          </a:xfrm>
          <a:prstGeom prst="round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MA"/>
          </a:p>
        </p:txBody>
      </p:sp>
      <p:sp>
        <p:nvSpPr>
          <p:cNvPr id="28" name="Rectangle : coins arrondis 27">
            <a:extLst>
              <a:ext uri="{FF2B5EF4-FFF2-40B4-BE49-F238E27FC236}">
                <a16:creationId xmlns:a16="http://schemas.microsoft.com/office/drawing/2014/main" id="{52EA4701-F4FD-2C0A-922A-9F56D98065AF}"/>
              </a:ext>
            </a:extLst>
          </p:cNvPr>
          <p:cNvSpPr/>
          <p:nvPr/>
        </p:nvSpPr>
        <p:spPr>
          <a:xfrm>
            <a:off x="701162" y="5004884"/>
            <a:ext cx="3788859" cy="1015663"/>
          </a:xfrm>
          <a:prstGeom prst="round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MA"/>
          </a:p>
        </p:txBody>
      </p:sp>
      <p:pic>
        <p:nvPicPr>
          <p:cNvPr id="4" name="Image 3">
            <a:extLst>
              <a:ext uri="{FF2B5EF4-FFF2-40B4-BE49-F238E27FC236}">
                <a16:creationId xmlns:a16="http://schemas.microsoft.com/office/drawing/2014/main" id="{EB42C3C8-C0EA-EE2B-9E1D-AFE903D45C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6621" y="1256230"/>
            <a:ext cx="3041221" cy="3286767"/>
          </a:xfrm>
          <a:prstGeom prst="rect">
            <a:avLst/>
          </a:prstGeom>
        </p:spPr>
      </p:pic>
      <p:grpSp>
        <p:nvGrpSpPr>
          <p:cNvPr id="13" name="Groupe 12">
            <a:extLst>
              <a:ext uri="{FF2B5EF4-FFF2-40B4-BE49-F238E27FC236}">
                <a16:creationId xmlns:a16="http://schemas.microsoft.com/office/drawing/2014/main" id="{15E1BC45-DEF0-FC44-D4EA-D5A547B74051}"/>
              </a:ext>
            </a:extLst>
          </p:cNvPr>
          <p:cNvGrpSpPr/>
          <p:nvPr/>
        </p:nvGrpSpPr>
        <p:grpSpPr>
          <a:xfrm>
            <a:off x="235602" y="-79029"/>
            <a:ext cx="8412136" cy="421719"/>
            <a:chOff x="312517" y="-96284"/>
            <a:chExt cx="8412136" cy="421719"/>
          </a:xfrm>
        </p:grpSpPr>
        <p:sp>
          <p:nvSpPr>
            <p:cNvPr id="14" name="Rectangle : coins arrondis 13">
              <a:extLst>
                <a:ext uri="{FF2B5EF4-FFF2-40B4-BE49-F238E27FC236}">
                  <a16:creationId xmlns:a16="http://schemas.microsoft.com/office/drawing/2014/main" id="{D1E1A7AC-44FF-58D8-4889-E95D78804D11}"/>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5BA1D8F-53C6-117C-FCC2-DEFE79179A35}"/>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29" name="Rectangle : coins arrondis 28">
              <a:extLst>
                <a:ext uri="{FF2B5EF4-FFF2-40B4-BE49-F238E27FC236}">
                  <a16:creationId xmlns:a16="http://schemas.microsoft.com/office/drawing/2014/main" id="{0209614A-0044-81C2-7C34-2AA6615CE1DB}"/>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30" name="Rectangle : coins arrondis 29">
              <a:extLst>
                <a:ext uri="{FF2B5EF4-FFF2-40B4-BE49-F238E27FC236}">
                  <a16:creationId xmlns:a16="http://schemas.microsoft.com/office/drawing/2014/main" id="{26D65795-F76A-F2DC-D560-4CED5BD09827}"/>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31" name="Rectangle : coins arrondis 30">
              <a:extLst>
                <a:ext uri="{FF2B5EF4-FFF2-40B4-BE49-F238E27FC236}">
                  <a16:creationId xmlns:a16="http://schemas.microsoft.com/office/drawing/2014/main" id="{2D1247DF-CF67-3D9C-8606-8014BE1AB602}"/>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9" name="Image 18">
            <a:extLst>
              <a:ext uri="{FF2B5EF4-FFF2-40B4-BE49-F238E27FC236}">
                <a16:creationId xmlns:a16="http://schemas.microsoft.com/office/drawing/2014/main" id="{A6CC1EFF-6E84-D2A7-B073-E51A984A67FA}"/>
              </a:ext>
            </a:extLst>
          </p:cNvPr>
          <p:cNvPicPr>
            <a:picLocks noChangeAspect="1"/>
          </p:cNvPicPr>
          <p:nvPr/>
        </p:nvPicPr>
        <p:blipFill>
          <a:blip r:embed="rId5"/>
          <a:stretch>
            <a:fillRect/>
          </a:stretch>
        </p:blipFill>
        <p:spPr>
          <a:xfrm>
            <a:off x="804671" y="1558629"/>
            <a:ext cx="3496673" cy="2927780"/>
          </a:xfrm>
          <a:prstGeom prst="rect">
            <a:avLst/>
          </a:prstGeom>
        </p:spPr>
      </p:pic>
    </p:spTree>
    <p:extLst>
      <p:ext uri="{BB962C8B-B14F-4D97-AF65-F5344CB8AC3E}">
        <p14:creationId xmlns:p14="http://schemas.microsoft.com/office/powerpoint/2010/main" val="13146162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A193-29F2-876A-53AF-0EFD8CD2AB9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2A7E3A8-34D4-6F00-DE87-8E1B53C3EAAB}"/>
              </a:ext>
            </a:extLst>
          </p:cNvPr>
          <p:cNvSpPr/>
          <p:nvPr/>
        </p:nvSpPr>
        <p:spPr>
          <a:xfrm>
            <a:off x="0" y="-10633"/>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EC616392-D443-6A5A-FEE0-494844B2F152}"/>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40AAAD8F-0A34-F494-E782-C38654FEAC9E}"/>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16711491-B95E-631F-73A8-EF7A2572438F}"/>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1D11674-708D-61A3-B7E1-54555FCE54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BCC7D33B-77C7-4759-A6E7-E550FC712075}"/>
              </a:ext>
            </a:extLst>
          </p:cNvPr>
          <p:cNvSpPr txBox="1"/>
          <p:nvPr/>
        </p:nvSpPr>
        <p:spPr>
          <a:xfrm>
            <a:off x="422071" y="471040"/>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endPar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ZoneTexte 1">
            <a:extLst>
              <a:ext uri="{FF2B5EF4-FFF2-40B4-BE49-F238E27FC236}">
                <a16:creationId xmlns:a16="http://schemas.microsoft.com/office/drawing/2014/main" id="{5B109CC1-795A-644B-A672-4605FEA92875}"/>
              </a:ext>
            </a:extLst>
          </p:cNvPr>
          <p:cNvSpPr txBox="1"/>
          <p:nvPr/>
        </p:nvSpPr>
        <p:spPr>
          <a:xfrm>
            <a:off x="4890929" y="5033290"/>
            <a:ext cx="4001091" cy="830997"/>
          </a:xfrm>
          <a:prstGeom prst="rect">
            <a:avLst/>
          </a:prstGeom>
          <a:noFill/>
        </p:spPr>
        <p:txBody>
          <a:bodyPr wrap="square" rtlCol="0">
            <a:spAutoFit/>
          </a:bodyPr>
          <a:lstStyle/>
          <a:p>
            <a:pPr algn="ctr" rtl="1"/>
            <a:r>
              <a:rPr lang="a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هُدى تَلْعَبُ.</a:t>
            </a:r>
            <a:endParaRPr lang="f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DC9370B0-66E1-3E06-1C90-D6D401BF3E48}"/>
              </a:ext>
            </a:extLst>
          </p:cNvPr>
          <p:cNvSpPr txBox="1"/>
          <p:nvPr/>
        </p:nvSpPr>
        <p:spPr>
          <a:xfrm>
            <a:off x="804672" y="5033290"/>
            <a:ext cx="3496673" cy="830997"/>
          </a:xfrm>
          <a:prstGeom prst="rect">
            <a:avLst/>
          </a:prstGeom>
          <a:noFill/>
        </p:spPr>
        <p:txBody>
          <a:bodyPr wrap="square" rtlCol="0">
            <a:spAutoFit/>
          </a:bodyPr>
          <a:lstStyle/>
          <a:p>
            <a:pPr algn="ctr" rtl="1"/>
            <a:r>
              <a:rPr lang="a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rPr>
              <a:t>أَحْمَدُ يُراجِعُ دُروسَهُ.</a:t>
            </a:r>
            <a:endParaRPr lang="fr-MA" sz="4800" b="1" dirty="0">
              <a:solidFill>
                <a:schemeClr val="tx2"/>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37042067-8EC1-A5D0-DC56-B6E6AE116A46}"/>
              </a:ext>
            </a:extLst>
          </p:cNvPr>
          <p:cNvSpPr/>
          <p:nvPr/>
        </p:nvSpPr>
        <p:spPr>
          <a:xfrm>
            <a:off x="4975122" y="5004884"/>
            <a:ext cx="3788859" cy="1015663"/>
          </a:xfrm>
          <a:prstGeom prst="round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MA"/>
          </a:p>
        </p:txBody>
      </p:sp>
      <p:sp>
        <p:nvSpPr>
          <p:cNvPr id="11" name="Rectangle : coins arrondis 10">
            <a:extLst>
              <a:ext uri="{FF2B5EF4-FFF2-40B4-BE49-F238E27FC236}">
                <a16:creationId xmlns:a16="http://schemas.microsoft.com/office/drawing/2014/main" id="{B22FAE18-E3FF-A109-A7B3-EB7C9A7DE68D}"/>
              </a:ext>
            </a:extLst>
          </p:cNvPr>
          <p:cNvSpPr/>
          <p:nvPr/>
        </p:nvSpPr>
        <p:spPr>
          <a:xfrm>
            <a:off x="701162" y="5004884"/>
            <a:ext cx="3788859" cy="1015663"/>
          </a:xfrm>
          <a:prstGeom prst="round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MA"/>
          </a:p>
        </p:txBody>
      </p:sp>
      <p:pic>
        <p:nvPicPr>
          <p:cNvPr id="13" name="Image 12">
            <a:extLst>
              <a:ext uri="{FF2B5EF4-FFF2-40B4-BE49-F238E27FC236}">
                <a16:creationId xmlns:a16="http://schemas.microsoft.com/office/drawing/2014/main" id="{B30E0A83-9EDD-6938-9C88-9B1B535BA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8186" y="1388072"/>
            <a:ext cx="2673098" cy="3286767"/>
          </a:xfrm>
          <a:prstGeom prst="rect">
            <a:avLst/>
          </a:prstGeom>
        </p:spPr>
      </p:pic>
      <p:grpSp>
        <p:nvGrpSpPr>
          <p:cNvPr id="17" name="Groupe 16">
            <a:extLst>
              <a:ext uri="{FF2B5EF4-FFF2-40B4-BE49-F238E27FC236}">
                <a16:creationId xmlns:a16="http://schemas.microsoft.com/office/drawing/2014/main" id="{AF7446AE-0A9D-CADA-10EC-1DFDA8A414F9}"/>
              </a:ext>
            </a:extLst>
          </p:cNvPr>
          <p:cNvGrpSpPr/>
          <p:nvPr/>
        </p:nvGrpSpPr>
        <p:grpSpPr>
          <a:xfrm>
            <a:off x="235602" y="-79029"/>
            <a:ext cx="8412136" cy="421719"/>
            <a:chOff x="312517" y="-96284"/>
            <a:chExt cx="8412136" cy="421719"/>
          </a:xfrm>
        </p:grpSpPr>
        <p:sp>
          <p:nvSpPr>
            <p:cNvPr id="29" name="Rectangle : coins arrondis 28">
              <a:extLst>
                <a:ext uri="{FF2B5EF4-FFF2-40B4-BE49-F238E27FC236}">
                  <a16:creationId xmlns:a16="http://schemas.microsoft.com/office/drawing/2014/main" id="{5A99F9BD-1B07-86C9-42AE-3A3D5B4DD00D}"/>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30" name="Rectangle : coins arrondis 29">
              <a:extLst>
                <a:ext uri="{FF2B5EF4-FFF2-40B4-BE49-F238E27FC236}">
                  <a16:creationId xmlns:a16="http://schemas.microsoft.com/office/drawing/2014/main" id="{686061B0-B2B4-9B3E-851C-9DF5B68BE206}"/>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4. اختــــــــــتام الحـــــصة</a:t>
              </a:r>
            </a:p>
          </p:txBody>
        </p:sp>
        <p:sp>
          <p:nvSpPr>
            <p:cNvPr id="31" name="Rectangle : coins arrondis 30">
              <a:extLst>
                <a:ext uri="{FF2B5EF4-FFF2-40B4-BE49-F238E27FC236}">
                  <a16:creationId xmlns:a16="http://schemas.microsoft.com/office/drawing/2014/main" id="{49D1B7CA-7109-7B59-1940-D59DFAEA0906}"/>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تعبير كتابي</a:t>
              </a:r>
            </a:p>
          </p:txBody>
        </p:sp>
        <p:sp>
          <p:nvSpPr>
            <p:cNvPr id="32" name="Rectangle : coins arrondis 31">
              <a:extLst>
                <a:ext uri="{FF2B5EF4-FFF2-40B4-BE49-F238E27FC236}">
                  <a16:creationId xmlns:a16="http://schemas.microsoft.com/office/drawing/2014/main" id="{906DEC4F-0ACC-213F-0338-E8094F7DC589}"/>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33" name="Rectangle : coins arrondis 32">
              <a:extLst>
                <a:ext uri="{FF2B5EF4-FFF2-40B4-BE49-F238E27FC236}">
                  <a16:creationId xmlns:a16="http://schemas.microsoft.com/office/drawing/2014/main" id="{FCB2BF2B-B578-26BA-FA5E-797E049873DA}"/>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2" name="Image 11">
            <a:extLst>
              <a:ext uri="{FF2B5EF4-FFF2-40B4-BE49-F238E27FC236}">
                <a16:creationId xmlns:a16="http://schemas.microsoft.com/office/drawing/2014/main" id="{8B98EEF5-0A01-67DA-6297-B57D7249F171}"/>
              </a:ext>
            </a:extLst>
          </p:cNvPr>
          <p:cNvPicPr>
            <a:picLocks noChangeAspect="1"/>
          </p:cNvPicPr>
          <p:nvPr/>
        </p:nvPicPr>
        <p:blipFill>
          <a:blip r:embed="rId5"/>
          <a:stretch>
            <a:fillRect/>
          </a:stretch>
        </p:blipFill>
        <p:spPr>
          <a:xfrm>
            <a:off x="724475" y="1707007"/>
            <a:ext cx="3496673" cy="2927780"/>
          </a:xfrm>
          <a:prstGeom prst="rect">
            <a:avLst/>
          </a:prstGeom>
        </p:spPr>
      </p:pic>
    </p:spTree>
    <p:extLst>
      <p:ext uri="{BB962C8B-B14F-4D97-AF65-F5344CB8AC3E}">
        <p14:creationId xmlns:p14="http://schemas.microsoft.com/office/powerpoint/2010/main" val="13228553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E55F4-E168-AA95-A478-43FC650EF9BA}"/>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148FD3C2-3668-6620-92AB-A13098B0573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97613ECF-0FDF-19D9-A1CA-84186BBB08A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3" name="Ellipse 2">
            <a:extLst>
              <a:ext uri="{FF2B5EF4-FFF2-40B4-BE49-F238E27FC236}">
                <a16:creationId xmlns:a16="http://schemas.microsoft.com/office/drawing/2014/main" id="{669DD019-18DF-F367-0C03-E53B2E102145}"/>
              </a:ext>
            </a:extLst>
          </p:cNvPr>
          <p:cNvSpPr/>
          <p:nvPr/>
        </p:nvSpPr>
        <p:spPr>
          <a:xfrm>
            <a:off x="1797535" y="654535"/>
            <a:ext cx="5548930" cy="554893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6ED51E97-96CC-09AB-BEA5-C379B8935FF9}"/>
              </a:ext>
            </a:extLst>
          </p:cNvPr>
          <p:cNvGrpSpPr/>
          <p:nvPr/>
        </p:nvGrpSpPr>
        <p:grpSpPr>
          <a:xfrm>
            <a:off x="487749" y="1809265"/>
            <a:ext cx="8168503" cy="3002840"/>
            <a:chOff x="487749" y="1809265"/>
            <a:chExt cx="8168503" cy="3002840"/>
          </a:xfrm>
        </p:grpSpPr>
        <p:sp>
          <p:nvSpPr>
            <p:cNvPr id="60" name="ZoneTexte 59">
              <a:extLst>
                <a:ext uri="{FF2B5EF4-FFF2-40B4-BE49-F238E27FC236}">
                  <a16:creationId xmlns:a16="http://schemas.microsoft.com/office/drawing/2014/main" id="{DA4647AC-78A7-B16D-42BF-389FB49B1F69}"/>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اختتام الحصة</a:t>
              </a:r>
            </a:p>
          </p:txBody>
        </p:sp>
        <p:sp>
          <p:nvSpPr>
            <p:cNvPr id="80" name="ZoneTexte 79">
              <a:extLst>
                <a:ext uri="{FF2B5EF4-FFF2-40B4-BE49-F238E27FC236}">
                  <a16:creationId xmlns:a16="http://schemas.microsoft.com/office/drawing/2014/main" id="{9492D36E-7F93-3FA6-CA1E-5EB0A01085CF}"/>
                </a:ext>
              </a:extLst>
            </p:cNvPr>
            <p:cNvSpPr txBox="1"/>
            <p:nvPr/>
          </p:nvSpPr>
          <p:spPr>
            <a:xfrm>
              <a:off x="487749" y="3172186"/>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ماذا تعلمت اليوم؟</a:t>
              </a:r>
            </a:p>
          </p:txBody>
        </p:sp>
        <p:sp>
          <p:nvSpPr>
            <p:cNvPr id="2" name="ZoneTexte 1">
              <a:extLst>
                <a:ext uri="{FF2B5EF4-FFF2-40B4-BE49-F238E27FC236}">
                  <a16:creationId xmlns:a16="http://schemas.microsoft.com/office/drawing/2014/main" id="{3DD93B7F-7A6E-2233-51E6-684CF07F0686}"/>
                </a:ext>
              </a:extLst>
            </p:cNvPr>
            <p:cNvSpPr txBox="1"/>
            <p:nvPr/>
          </p:nvSpPr>
          <p:spPr>
            <a:xfrm>
              <a:off x="487749" y="4042664"/>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الواجب المنزلي</a:t>
              </a:r>
            </a:p>
          </p:txBody>
        </p:sp>
      </p:grpSp>
    </p:spTree>
    <p:extLst>
      <p:ext uri="{BB962C8B-B14F-4D97-AF65-F5344CB8AC3E}">
        <p14:creationId xmlns:p14="http://schemas.microsoft.com/office/powerpoint/2010/main" val="14848918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3BC7E-E8FB-5C77-BEB6-A490CAFE1FD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FF4BDB7-2644-F5CA-DF9B-C9F600C6C913}"/>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2F8200C1-70ED-9272-A248-27E2EB62145D}"/>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54AD62E8-0183-6047-8A7A-6967F6241648}"/>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587EED0-A0E3-A6A8-EB36-7B16AB200B8C}"/>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13051B6-7ABE-81A4-0F6C-C7FE9EC4CB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09D36E29-1E62-BA0C-29FC-CCFC72E7A2FE}"/>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تعلمنا كيف نقرأ باسترسال</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Image 10">
            <a:extLst>
              <a:ext uri="{FF2B5EF4-FFF2-40B4-BE49-F238E27FC236}">
                <a16:creationId xmlns:a16="http://schemas.microsoft.com/office/drawing/2014/main" id="{F089C702-34B1-0FBC-6650-8F9E84BF0D2B}"/>
              </a:ext>
            </a:extLst>
          </p:cNvPr>
          <p:cNvPicPr>
            <a:picLocks noChangeAspect="1"/>
          </p:cNvPicPr>
          <p:nvPr/>
        </p:nvPicPr>
        <p:blipFill>
          <a:blip r:embed="rId4"/>
          <a:stretch>
            <a:fillRect/>
          </a:stretch>
        </p:blipFill>
        <p:spPr>
          <a:xfrm>
            <a:off x="1347019" y="1804837"/>
            <a:ext cx="6288705" cy="4057229"/>
          </a:xfrm>
          <a:prstGeom prst="rect">
            <a:avLst/>
          </a:prstGeom>
        </p:spPr>
      </p:pic>
      <p:grpSp>
        <p:nvGrpSpPr>
          <p:cNvPr id="12" name="Groupe 11">
            <a:extLst>
              <a:ext uri="{FF2B5EF4-FFF2-40B4-BE49-F238E27FC236}">
                <a16:creationId xmlns:a16="http://schemas.microsoft.com/office/drawing/2014/main" id="{9EE5D8F1-56AA-BDFB-F5FD-B4A293C9ED06}"/>
              </a:ext>
            </a:extLst>
          </p:cNvPr>
          <p:cNvGrpSpPr/>
          <p:nvPr/>
        </p:nvGrpSpPr>
        <p:grpSpPr>
          <a:xfrm>
            <a:off x="235602" y="-79029"/>
            <a:ext cx="8412136" cy="421719"/>
            <a:chOff x="312517" y="-96284"/>
            <a:chExt cx="8412136" cy="421719"/>
          </a:xfrm>
        </p:grpSpPr>
        <p:sp>
          <p:nvSpPr>
            <p:cNvPr id="13" name="Rectangle : coins arrondis 12">
              <a:extLst>
                <a:ext uri="{FF2B5EF4-FFF2-40B4-BE49-F238E27FC236}">
                  <a16:creationId xmlns:a16="http://schemas.microsoft.com/office/drawing/2014/main" id="{3E477477-5C69-5B09-E623-01139B42EEB3}"/>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4" name="Rectangle : coins arrondis 13">
              <a:extLst>
                <a:ext uri="{FF2B5EF4-FFF2-40B4-BE49-F238E27FC236}">
                  <a16:creationId xmlns:a16="http://schemas.microsoft.com/office/drawing/2014/main" id="{2CABAA86-7BB9-9A8F-00B7-22AC96DC825D}"/>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اختــــــــــتام الحـــــصة</a:t>
              </a:r>
            </a:p>
          </p:txBody>
        </p:sp>
        <p:sp>
          <p:nvSpPr>
            <p:cNvPr id="15" name="Rectangle : coins arrondis 14">
              <a:extLst>
                <a:ext uri="{FF2B5EF4-FFF2-40B4-BE49-F238E27FC236}">
                  <a16:creationId xmlns:a16="http://schemas.microsoft.com/office/drawing/2014/main" id="{CCB458D0-F644-032D-CF20-142A2F8BD363}"/>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6" name="Rectangle : coins arrondis 15">
              <a:extLst>
                <a:ext uri="{FF2B5EF4-FFF2-40B4-BE49-F238E27FC236}">
                  <a16:creationId xmlns:a16="http://schemas.microsoft.com/office/drawing/2014/main" id="{E1F08559-78CF-9229-5C8E-9CD325F70879}"/>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7" name="Rectangle : coins arrondis 16">
              <a:extLst>
                <a:ext uri="{FF2B5EF4-FFF2-40B4-BE49-F238E27FC236}">
                  <a16:creationId xmlns:a16="http://schemas.microsoft.com/office/drawing/2014/main" id="{60FCA46D-7E10-5468-CC80-534B25FA73FA}"/>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4601112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CF961-6CB0-2BE2-40F2-E8E23A035B2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4D9A0D9-3DC3-3B78-72A1-E5C640C52F04}"/>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47C775C2-2B86-5EEE-F9D8-7CE0BF2767DF}"/>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685C57A9-9964-F66E-6A5C-6D1B40450407}"/>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C4A126F-ACBC-E7C9-45B0-C99BCF03C4F8}"/>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53F2933E-6C95-49BA-2312-96E43A58B0D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04B611DE-E3E2-64A5-7EA7-00001F5F337F}"/>
              </a:ext>
            </a:extLst>
          </p:cNvPr>
          <p:cNvSpPr txBox="1"/>
          <p:nvPr/>
        </p:nvSpPr>
        <p:spPr>
          <a:xfrm>
            <a:off x="422071" y="50435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تدربنا على إكمال جمل.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20" name="Groupe 19">
            <a:extLst>
              <a:ext uri="{FF2B5EF4-FFF2-40B4-BE49-F238E27FC236}">
                <a16:creationId xmlns:a16="http://schemas.microsoft.com/office/drawing/2014/main" id="{110C4ED3-09BF-5368-636C-53B5D62EB531}"/>
              </a:ext>
            </a:extLst>
          </p:cNvPr>
          <p:cNvGrpSpPr/>
          <p:nvPr/>
        </p:nvGrpSpPr>
        <p:grpSpPr>
          <a:xfrm>
            <a:off x="235602" y="-79029"/>
            <a:ext cx="8412136" cy="421719"/>
            <a:chOff x="312517" y="-96284"/>
            <a:chExt cx="8412136" cy="421719"/>
          </a:xfrm>
        </p:grpSpPr>
        <p:sp>
          <p:nvSpPr>
            <p:cNvPr id="21" name="Rectangle : coins arrondis 20">
              <a:extLst>
                <a:ext uri="{FF2B5EF4-FFF2-40B4-BE49-F238E27FC236}">
                  <a16:creationId xmlns:a16="http://schemas.microsoft.com/office/drawing/2014/main" id="{7AF70D07-9473-06BB-3C36-416C631CB825}"/>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22" name="Rectangle : coins arrondis 21">
              <a:extLst>
                <a:ext uri="{FF2B5EF4-FFF2-40B4-BE49-F238E27FC236}">
                  <a16:creationId xmlns:a16="http://schemas.microsoft.com/office/drawing/2014/main" id="{496D3FF4-87E2-31FE-976C-BC3B2486B503}"/>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اختــــــــــتام الحـــــصة</a:t>
              </a:r>
            </a:p>
          </p:txBody>
        </p:sp>
        <p:sp>
          <p:nvSpPr>
            <p:cNvPr id="23" name="Rectangle : coins arrondis 22">
              <a:extLst>
                <a:ext uri="{FF2B5EF4-FFF2-40B4-BE49-F238E27FC236}">
                  <a16:creationId xmlns:a16="http://schemas.microsoft.com/office/drawing/2014/main" id="{3560FD42-F1E2-8FA5-71AC-0A89641EA97A}"/>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4" name="Rectangle : coins arrondis 23">
              <a:extLst>
                <a:ext uri="{FF2B5EF4-FFF2-40B4-BE49-F238E27FC236}">
                  <a16:creationId xmlns:a16="http://schemas.microsoft.com/office/drawing/2014/main" id="{32A4B5A2-089A-3E50-5C29-DB72C1CBE67E}"/>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25" name="Rectangle : coins arrondis 24">
              <a:extLst>
                <a:ext uri="{FF2B5EF4-FFF2-40B4-BE49-F238E27FC236}">
                  <a16:creationId xmlns:a16="http://schemas.microsoft.com/office/drawing/2014/main" id="{ADBF281F-9104-E878-01DB-0DDFBBAA6CA8}"/>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9" name="Image 8">
            <a:extLst>
              <a:ext uri="{FF2B5EF4-FFF2-40B4-BE49-F238E27FC236}">
                <a16:creationId xmlns:a16="http://schemas.microsoft.com/office/drawing/2014/main" id="{CF627A7E-11A6-4993-25E7-2715A1B9D9DB}"/>
              </a:ext>
            </a:extLst>
          </p:cNvPr>
          <p:cNvPicPr>
            <a:picLocks noChangeAspect="1"/>
          </p:cNvPicPr>
          <p:nvPr/>
        </p:nvPicPr>
        <p:blipFill>
          <a:blip r:embed="rId4"/>
          <a:stretch>
            <a:fillRect/>
          </a:stretch>
        </p:blipFill>
        <p:spPr>
          <a:xfrm>
            <a:off x="1390374" y="1577179"/>
            <a:ext cx="6363251" cy="3703641"/>
          </a:xfrm>
          <a:prstGeom prst="rect">
            <a:avLst/>
          </a:prstGeom>
        </p:spPr>
      </p:pic>
    </p:spTree>
    <p:extLst>
      <p:ext uri="{BB962C8B-B14F-4D97-AF65-F5344CB8AC3E}">
        <p14:creationId xmlns:p14="http://schemas.microsoft.com/office/powerpoint/2010/main" val="12062232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F5489-0CDA-D362-66FE-87D34224E8F3}"/>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07C65C90-D3EA-C056-BCF1-9C8E8E073619}"/>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4B745493-8300-ECE9-591D-8989FC9DBC9E}"/>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3" name="Ellipse 2">
            <a:extLst>
              <a:ext uri="{FF2B5EF4-FFF2-40B4-BE49-F238E27FC236}">
                <a16:creationId xmlns:a16="http://schemas.microsoft.com/office/drawing/2014/main" id="{4B8ED6AF-EC16-28C7-C410-C6E7C30B0E3B}"/>
              </a:ext>
            </a:extLst>
          </p:cNvPr>
          <p:cNvSpPr/>
          <p:nvPr/>
        </p:nvSpPr>
        <p:spPr>
          <a:xfrm>
            <a:off x="1797535" y="654535"/>
            <a:ext cx="5548930" cy="554893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74EB9CA0-369A-6CED-CED1-35AFF0BBEFEF}"/>
              </a:ext>
            </a:extLst>
          </p:cNvPr>
          <p:cNvGrpSpPr/>
          <p:nvPr/>
        </p:nvGrpSpPr>
        <p:grpSpPr>
          <a:xfrm>
            <a:off x="487749" y="1809265"/>
            <a:ext cx="8168503" cy="3064396"/>
            <a:chOff x="487749" y="1809265"/>
            <a:chExt cx="8168503" cy="3064396"/>
          </a:xfrm>
        </p:grpSpPr>
        <p:sp>
          <p:nvSpPr>
            <p:cNvPr id="60" name="ZoneTexte 59">
              <a:extLst>
                <a:ext uri="{FF2B5EF4-FFF2-40B4-BE49-F238E27FC236}">
                  <a16:creationId xmlns:a16="http://schemas.microsoft.com/office/drawing/2014/main" id="{B73AE553-6FC1-4ECD-E295-0ACB1E759A70}"/>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اختتام الحصة</a:t>
              </a:r>
            </a:p>
          </p:txBody>
        </p:sp>
        <p:sp>
          <p:nvSpPr>
            <p:cNvPr id="80" name="ZoneTexte 79">
              <a:extLst>
                <a:ext uri="{FF2B5EF4-FFF2-40B4-BE49-F238E27FC236}">
                  <a16:creationId xmlns:a16="http://schemas.microsoft.com/office/drawing/2014/main" id="{F9205468-7398-1F46-0B76-C59A4BDE5283}"/>
                </a:ext>
              </a:extLst>
            </p:cNvPr>
            <p:cNvSpPr txBox="1"/>
            <p:nvPr/>
          </p:nvSpPr>
          <p:spPr>
            <a:xfrm>
              <a:off x="487749" y="3172186"/>
              <a:ext cx="8168503" cy="707886"/>
            </a:xfrm>
            <a:prstGeom prst="rect">
              <a:avLst/>
            </a:prstGeom>
            <a:noFill/>
          </p:spPr>
          <p:txBody>
            <a:bodyPr wrap="square" rtlCol="0">
              <a:spAutoFit/>
            </a:bodyPr>
            <a:lstStyle/>
            <a:p>
              <a:pPr algn="ctr"/>
              <a:r>
                <a:rPr lang="ar-MA" sz="4000" b="1" dirty="0">
                  <a:solidFill>
                    <a:schemeClr val="bg1">
                      <a:lumMod val="65000"/>
                    </a:schemeClr>
                  </a:solidFill>
                  <a:latin typeface="Microsoft Uighur" panose="02000000000000000000" pitchFamily="2" charset="-78"/>
                  <a:cs typeface="Microsoft Uighur" panose="02000000000000000000" pitchFamily="2" charset="-78"/>
                </a:rPr>
                <a:t>ماذا تعلمت اليوم؟</a:t>
              </a:r>
            </a:p>
          </p:txBody>
        </p:sp>
        <p:sp>
          <p:nvSpPr>
            <p:cNvPr id="2" name="ZoneTexte 1">
              <a:extLst>
                <a:ext uri="{FF2B5EF4-FFF2-40B4-BE49-F238E27FC236}">
                  <a16:creationId xmlns:a16="http://schemas.microsoft.com/office/drawing/2014/main" id="{ED8BA6D7-F676-30FA-A1AE-2405FCCD631C}"/>
                </a:ext>
              </a:extLst>
            </p:cNvPr>
            <p:cNvSpPr txBox="1"/>
            <p:nvPr/>
          </p:nvSpPr>
          <p:spPr>
            <a:xfrm>
              <a:off x="487749" y="4042664"/>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الواجب المنزلي</a:t>
              </a:r>
            </a:p>
          </p:txBody>
        </p:sp>
      </p:grpSp>
    </p:spTree>
    <p:extLst>
      <p:ext uri="{BB962C8B-B14F-4D97-AF65-F5344CB8AC3E}">
        <p14:creationId xmlns:p14="http://schemas.microsoft.com/office/powerpoint/2010/main" val="23076668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F7D97-145E-20CB-8561-607F482D894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857EE78-6B1A-D7F9-B065-96176E26BCBC}"/>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3B400CFC-0B1A-DACA-8261-62B9F142F35F}"/>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9CA75C21-FC35-B5CA-7D70-7B93F55FC7B5}"/>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CCB0B9B-6B1E-8881-CAD7-21A781781B10}"/>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1AF5EFAC-6B3C-9E2B-BC75-9D98687A8C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BF8F5534-24A5-C202-9516-1D8D2DD029A1}"/>
              </a:ext>
            </a:extLst>
          </p:cNvPr>
          <p:cNvSpPr txBox="1"/>
          <p:nvPr/>
        </p:nvSpPr>
        <p:spPr>
          <a:xfrm>
            <a:off x="422071" y="44543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انقلوا الجملة الأولى للفقرة الثالثة.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9" name="Image 8">
            <a:extLst>
              <a:ext uri="{FF2B5EF4-FFF2-40B4-BE49-F238E27FC236}">
                <a16:creationId xmlns:a16="http://schemas.microsoft.com/office/drawing/2014/main" id="{55E13D8B-813E-E0DA-2FC5-DD276F015E49}"/>
              </a:ext>
            </a:extLst>
          </p:cNvPr>
          <p:cNvPicPr>
            <a:picLocks noChangeAspect="1"/>
          </p:cNvPicPr>
          <p:nvPr/>
        </p:nvPicPr>
        <p:blipFill>
          <a:blip r:embed="rId4"/>
          <a:stretch>
            <a:fillRect/>
          </a:stretch>
        </p:blipFill>
        <p:spPr>
          <a:xfrm>
            <a:off x="2415263" y="1316746"/>
            <a:ext cx="4313474" cy="5095819"/>
          </a:xfrm>
          <a:prstGeom prst="rect">
            <a:avLst/>
          </a:prstGeom>
          <a:ln>
            <a:noFill/>
          </a:ln>
          <a:effectLst>
            <a:outerShdw blurRad="190500" algn="tl" rotWithShape="0">
              <a:srgbClr val="000000">
                <a:alpha val="70000"/>
              </a:srgbClr>
            </a:outerShdw>
          </a:effectLst>
        </p:spPr>
      </p:pic>
      <p:sp>
        <p:nvSpPr>
          <p:cNvPr id="11" name="ZoneTexte 10">
            <a:extLst>
              <a:ext uri="{FF2B5EF4-FFF2-40B4-BE49-F238E27FC236}">
                <a16:creationId xmlns:a16="http://schemas.microsoft.com/office/drawing/2014/main" id="{4AF140E3-EF3F-C455-A142-768DA76803E0}"/>
              </a:ext>
            </a:extLst>
          </p:cNvPr>
          <p:cNvSpPr txBox="1"/>
          <p:nvPr/>
        </p:nvSpPr>
        <p:spPr>
          <a:xfrm>
            <a:off x="2674374" y="4671532"/>
            <a:ext cx="3913239" cy="584775"/>
          </a:xfrm>
          <a:prstGeom prst="rect">
            <a:avLst/>
          </a:prstGeom>
          <a:noFill/>
          <a:ln>
            <a:solidFill>
              <a:srgbClr val="FF0000"/>
            </a:solidFill>
          </a:ln>
        </p:spPr>
        <p:txBody>
          <a:bodyPr wrap="square">
            <a:spAutoFit/>
          </a:bodyPr>
          <a:lstStyle/>
          <a:p>
            <a:pPr algn="ctr"/>
            <a:r>
              <a:rPr lang="ar-MA" sz="3200" b="1" kern="100" dirty="0">
                <a:solidFill>
                  <a:srgbClr val="002060"/>
                </a:solidFill>
                <a:latin typeface="Microsoft Uighur" panose="02000000000000000000" pitchFamily="2" charset="-78"/>
                <a:cs typeface="Microsoft Uighur" panose="02000000000000000000" pitchFamily="2" charset="-78"/>
              </a:rPr>
              <a:t>أَحْبَبْتُ </a:t>
            </a:r>
            <a:r>
              <a:rPr lang="ar-MA" sz="3200" b="1" kern="100" dirty="0" err="1">
                <a:solidFill>
                  <a:srgbClr val="002060"/>
                </a:solidFill>
                <a:latin typeface="Microsoft Uighur" panose="02000000000000000000" pitchFamily="2" charset="-78"/>
                <a:cs typeface="Microsoft Uighur" panose="02000000000000000000" pitchFamily="2" charset="-78"/>
              </a:rPr>
              <a:t>ٱلْأَجْواءَ</a:t>
            </a:r>
            <a:r>
              <a:rPr lang="ar-MA" sz="3200" b="1" kern="100" dirty="0">
                <a:solidFill>
                  <a:srgbClr val="002060"/>
                </a:solidFill>
                <a:latin typeface="Microsoft Uighur" panose="02000000000000000000" pitchFamily="2" charset="-78"/>
                <a:cs typeface="Microsoft Uighur" panose="02000000000000000000" pitchFamily="2" charset="-78"/>
              </a:rPr>
              <a:t> </a:t>
            </a:r>
            <a:r>
              <a:rPr lang="ar-MA" sz="3200" b="1" kern="100" dirty="0" err="1">
                <a:solidFill>
                  <a:srgbClr val="002060"/>
                </a:solidFill>
                <a:latin typeface="Microsoft Uighur" panose="02000000000000000000" pitchFamily="2" charset="-78"/>
                <a:cs typeface="Microsoft Uighur" panose="02000000000000000000" pitchFamily="2" charset="-78"/>
              </a:rPr>
              <a:t>ٱلْهادِئَةَ</a:t>
            </a:r>
            <a:r>
              <a:rPr lang="ar-MA" sz="3200" b="1" kern="100" dirty="0">
                <a:solidFill>
                  <a:srgbClr val="002060"/>
                </a:solidFill>
                <a:latin typeface="Microsoft Uighur" panose="02000000000000000000" pitchFamily="2" charset="-78"/>
                <a:cs typeface="Microsoft Uighur" panose="02000000000000000000" pitchFamily="2" charset="-78"/>
              </a:rPr>
              <a:t> في ٱلْمَكْتَبَةِ،</a:t>
            </a:r>
            <a:endParaRPr lang="fr-MA" sz="3200" b="1" dirty="0">
              <a:solidFill>
                <a:srgbClr val="002060"/>
              </a:solidFill>
            </a:endParaRPr>
          </a:p>
        </p:txBody>
      </p:sp>
      <p:sp>
        <p:nvSpPr>
          <p:cNvPr id="12" name="Rectangle 11">
            <a:extLst>
              <a:ext uri="{FF2B5EF4-FFF2-40B4-BE49-F238E27FC236}">
                <a16:creationId xmlns:a16="http://schemas.microsoft.com/office/drawing/2014/main" id="{C36FA78D-D571-F6FF-7BF2-5F82BBF978C8}"/>
              </a:ext>
            </a:extLst>
          </p:cNvPr>
          <p:cNvSpPr/>
          <p:nvPr/>
        </p:nvSpPr>
        <p:spPr>
          <a:xfrm>
            <a:off x="4599122" y="3795252"/>
            <a:ext cx="1595201" cy="30479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14" name="Connecteur droit avec flèche 13">
            <a:extLst>
              <a:ext uri="{FF2B5EF4-FFF2-40B4-BE49-F238E27FC236}">
                <a16:creationId xmlns:a16="http://schemas.microsoft.com/office/drawing/2014/main" id="{43645121-D504-D17E-7046-524E4A4B2FA4}"/>
              </a:ext>
            </a:extLst>
          </p:cNvPr>
          <p:cNvCxnSpPr>
            <a:cxnSpLocks/>
            <a:stCxn id="12" idx="2"/>
            <a:endCxn id="11" idx="0"/>
          </p:cNvCxnSpPr>
          <p:nvPr/>
        </p:nvCxnSpPr>
        <p:spPr>
          <a:xfrm flipH="1">
            <a:off x="4630994" y="4100051"/>
            <a:ext cx="765729" cy="57148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2A64690F-8B48-9C53-ECFF-827AA77FB3ED}"/>
              </a:ext>
            </a:extLst>
          </p:cNvPr>
          <p:cNvGrpSpPr/>
          <p:nvPr/>
        </p:nvGrpSpPr>
        <p:grpSpPr>
          <a:xfrm>
            <a:off x="235602" y="-79029"/>
            <a:ext cx="8412136" cy="421719"/>
            <a:chOff x="312517" y="-96284"/>
            <a:chExt cx="8412136" cy="421719"/>
          </a:xfrm>
        </p:grpSpPr>
        <p:sp>
          <p:nvSpPr>
            <p:cNvPr id="10" name="Rectangle : coins arrondis 9">
              <a:extLst>
                <a:ext uri="{FF2B5EF4-FFF2-40B4-BE49-F238E27FC236}">
                  <a16:creationId xmlns:a16="http://schemas.microsoft.com/office/drawing/2014/main" id="{431B7655-9F01-CF52-1A09-AFD6358150BD}"/>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E3CB6ED5-5915-DD4B-CAFC-AF611393D853}"/>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اختــــــــــتام الحـــــصة</a:t>
              </a:r>
            </a:p>
          </p:txBody>
        </p:sp>
        <p:sp>
          <p:nvSpPr>
            <p:cNvPr id="15" name="Rectangle : coins arrondis 14">
              <a:extLst>
                <a:ext uri="{FF2B5EF4-FFF2-40B4-BE49-F238E27FC236}">
                  <a16:creationId xmlns:a16="http://schemas.microsoft.com/office/drawing/2014/main" id="{63DA725A-9AC6-1AD6-890A-28E94EB2636D}"/>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16" name="Rectangle : coins arrondis 15">
              <a:extLst>
                <a:ext uri="{FF2B5EF4-FFF2-40B4-BE49-F238E27FC236}">
                  <a16:creationId xmlns:a16="http://schemas.microsoft.com/office/drawing/2014/main" id="{3FA00B4D-B42E-C1F0-EC10-CD36E9E2E0CB}"/>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17" name="Rectangle : coins arrondis 16">
              <a:extLst>
                <a:ext uri="{FF2B5EF4-FFF2-40B4-BE49-F238E27FC236}">
                  <a16:creationId xmlns:a16="http://schemas.microsoft.com/office/drawing/2014/main" id="{3F5A7FCE-5D36-F3FB-3F1C-8466C74DE730}"/>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0600687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C303FE3-4BE2-61A4-5362-6EA96A1D68F0}"/>
              </a:ext>
            </a:extLst>
          </p:cNvPr>
          <p:cNvSpPr/>
          <p:nvPr/>
        </p:nvSpPr>
        <p:spPr>
          <a:xfrm>
            <a:off x="0" y="-34346"/>
            <a:ext cx="9144000" cy="688107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525EECA7-668B-E949-4A73-C35FBA8F0028}"/>
              </a:ext>
            </a:extLst>
          </p:cNvPr>
          <p:cNvGrpSpPr/>
          <p:nvPr/>
        </p:nvGrpSpPr>
        <p:grpSpPr>
          <a:xfrm>
            <a:off x="312517" y="308344"/>
            <a:ext cx="8518967" cy="6230679"/>
            <a:chOff x="312517" y="308344"/>
            <a:chExt cx="8518967" cy="6230679"/>
          </a:xfrm>
        </p:grpSpPr>
        <p:sp>
          <p:nvSpPr>
            <p:cNvPr id="3" name="Rectangle : coins arrondis 2">
              <a:extLst>
                <a:ext uri="{FF2B5EF4-FFF2-40B4-BE49-F238E27FC236}">
                  <a16:creationId xmlns:a16="http://schemas.microsoft.com/office/drawing/2014/main" id="{E3FE1F2E-5448-AB13-A754-0D856EBBB79D}"/>
                </a:ext>
              </a:extLst>
            </p:cNvPr>
            <p:cNvSpPr/>
            <p:nvPr/>
          </p:nvSpPr>
          <p:spPr>
            <a:xfrm>
              <a:off x="312517" y="308344"/>
              <a:ext cx="8518967" cy="6230679"/>
            </a:xfrm>
            <a:prstGeom prst="roundRect">
              <a:avLst>
                <a:gd name="adj" fmla="val 2439"/>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D67607F-0F9A-AB33-1A5E-9E0C523A5DCD}"/>
                </a:ext>
              </a:extLst>
            </p:cNvPr>
            <p:cNvSpPr/>
            <p:nvPr/>
          </p:nvSpPr>
          <p:spPr>
            <a:xfrm>
              <a:off x="339638" y="330438"/>
              <a:ext cx="8464724"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02B5E7EF-5071-821A-246C-826A2B7F5B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200716" y="542402"/>
            <a:ext cx="344372" cy="328748"/>
          </a:xfrm>
          <a:prstGeom prst="rect">
            <a:avLst/>
          </a:prstGeom>
        </p:spPr>
      </p:pic>
      <p:sp>
        <p:nvSpPr>
          <p:cNvPr id="8" name="ZoneTexte 7">
            <a:extLst>
              <a:ext uri="{FF2B5EF4-FFF2-40B4-BE49-F238E27FC236}">
                <a16:creationId xmlns:a16="http://schemas.microsoft.com/office/drawing/2014/main" id="{9963CEDB-FDCC-3BF9-9B78-FD5EB80FF059}"/>
              </a:ext>
            </a:extLst>
          </p:cNvPr>
          <p:cNvSpPr txBox="1"/>
          <p:nvPr/>
        </p:nvSpPr>
        <p:spPr>
          <a:xfrm>
            <a:off x="422071" y="504356"/>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p>
        </p:txBody>
      </p:sp>
      <p:grpSp>
        <p:nvGrpSpPr>
          <p:cNvPr id="4" name="Groupe 3">
            <a:extLst>
              <a:ext uri="{FF2B5EF4-FFF2-40B4-BE49-F238E27FC236}">
                <a16:creationId xmlns:a16="http://schemas.microsoft.com/office/drawing/2014/main" id="{1C1DD890-B66C-70A0-8EAA-402CA8432423}"/>
              </a:ext>
            </a:extLst>
          </p:cNvPr>
          <p:cNvGrpSpPr/>
          <p:nvPr/>
        </p:nvGrpSpPr>
        <p:grpSpPr>
          <a:xfrm>
            <a:off x="2305240" y="1935124"/>
            <a:ext cx="4533520" cy="3954399"/>
            <a:chOff x="2975842" y="1968121"/>
            <a:chExt cx="3445799" cy="3269097"/>
          </a:xfrm>
        </p:grpSpPr>
        <p:pic>
          <p:nvPicPr>
            <p:cNvPr id="10" name="Picture 8" descr="A cartoon of a child and a child&#10;&#10;Description automatically generated">
              <a:extLst>
                <a:ext uri="{FF2B5EF4-FFF2-40B4-BE49-F238E27FC236}">
                  <a16:creationId xmlns:a16="http://schemas.microsoft.com/office/drawing/2014/main" id="{8D295DD0-E333-F40C-AABF-EFAD7B9B708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3791" b="4851"/>
            <a:stretch/>
          </p:blipFill>
          <p:spPr>
            <a:xfrm>
              <a:off x="2975842" y="1968121"/>
              <a:ext cx="1789199" cy="3098799"/>
            </a:xfrm>
            <a:prstGeom prst="rect">
              <a:avLst/>
            </a:prstGeom>
          </p:spPr>
        </p:pic>
        <p:pic>
          <p:nvPicPr>
            <p:cNvPr id="11" name="Picture 9">
              <a:extLst>
                <a:ext uri="{FF2B5EF4-FFF2-40B4-BE49-F238E27FC236}">
                  <a16:creationId xmlns:a16="http://schemas.microsoft.com/office/drawing/2014/main" id="{468B197E-946D-C4E8-D285-1A3E89E2AAA2}"/>
                </a:ext>
              </a:extLst>
            </p:cNvPr>
            <p:cNvPicPr>
              <a:picLocks noChangeAspect="1"/>
            </p:cNvPicPr>
            <p:nvPr/>
          </p:nvPicPr>
          <p:blipFill rotWithShape="1">
            <a:blip r:embed="rId6"/>
            <a:srcRect l="61736" t="1628"/>
            <a:stretch/>
          </p:blipFill>
          <p:spPr>
            <a:xfrm>
              <a:off x="4765041" y="1996451"/>
              <a:ext cx="1656600" cy="3240767"/>
            </a:xfrm>
            <a:prstGeom prst="rect">
              <a:avLst/>
            </a:prstGeom>
          </p:spPr>
        </p:pic>
      </p:grpSp>
      <p:grpSp>
        <p:nvGrpSpPr>
          <p:cNvPr id="16" name="Groupe 15">
            <a:extLst>
              <a:ext uri="{FF2B5EF4-FFF2-40B4-BE49-F238E27FC236}">
                <a16:creationId xmlns:a16="http://schemas.microsoft.com/office/drawing/2014/main" id="{815DCB8A-1CB9-C255-D7A4-493D5D40777C}"/>
              </a:ext>
            </a:extLst>
          </p:cNvPr>
          <p:cNvGrpSpPr/>
          <p:nvPr/>
        </p:nvGrpSpPr>
        <p:grpSpPr>
          <a:xfrm>
            <a:off x="235602" y="-79029"/>
            <a:ext cx="8412136" cy="421719"/>
            <a:chOff x="312517" y="-96284"/>
            <a:chExt cx="8412136" cy="421719"/>
          </a:xfrm>
        </p:grpSpPr>
        <p:sp>
          <p:nvSpPr>
            <p:cNvPr id="18" name="Rectangle : coins arrondis 17">
              <a:extLst>
                <a:ext uri="{FF2B5EF4-FFF2-40B4-BE49-F238E27FC236}">
                  <a16:creationId xmlns:a16="http://schemas.microsoft.com/office/drawing/2014/main" id="{C651DAA9-9693-81B6-C0AC-D5A34381B641}"/>
                </a:ext>
              </a:extLst>
            </p:cNvPr>
            <p:cNvSpPr/>
            <p:nvPr/>
          </p:nvSpPr>
          <p:spPr>
            <a:xfrm>
              <a:off x="31251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000" b="1" dirty="0">
                <a:solidFill>
                  <a:schemeClr val="bg1">
                    <a:lumMod val="95000"/>
                  </a:schemeClr>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971C7380-F1B6-2E91-3616-D804B32F6DB4}"/>
                </a:ext>
              </a:extLst>
            </p:cNvPr>
            <p:cNvSpPr/>
            <p:nvPr/>
          </p:nvSpPr>
          <p:spPr>
            <a:xfrm>
              <a:off x="362310" y="-96284"/>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اختــــــــــتام الحـــــصة</a:t>
              </a:r>
            </a:p>
          </p:txBody>
        </p:sp>
        <p:sp>
          <p:nvSpPr>
            <p:cNvPr id="20" name="Rectangle : coins arrondis 19">
              <a:extLst>
                <a:ext uri="{FF2B5EF4-FFF2-40B4-BE49-F238E27FC236}">
                  <a16:creationId xmlns:a16="http://schemas.microsoft.com/office/drawing/2014/main" id="{FF9B00E2-2301-D77A-547D-9ED98EC81F06}"/>
                </a:ext>
              </a:extLst>
            </p:cNvPr>
            <p:cNvSpPr/>
            <p:nvPr/>
          </p:nvSpPr>
          <p:spPr>
            <a:xfrm>
              <a:off x="254972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3. تعبير كتابي</a:t>
              </a:r>
            </a:p>
          </p:txBody>
        </p:sp>
        <p:sp>
          <p:nvSpPr>
            <p:cNvPr id="21" name="Rectangle : coins arrondis 20">
              <a:extLst>
                <a:ext uri="{FF2B5EF4-FFF2-40B4-BE49-F238E27FC236}">
                  <a16:creationId xmlns:a16="http://schemas.microsoft.com/office/drawing/2014/main" id="{71CAC6B4-BCA0-5B94-4AD4-F004310F742B}"/>
                </a:ext>
              </a:extLst>
            </p:cNvPr>
            <p:cNvSpPr/>
            <p:nvPr/>
          </p:nvSpPr>
          <p:spPr>
            <a:xfrm>
              <a:off x="4786937" y="-84032"/>
              <a:ext cx="1700506" cy="4094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2. قراءة</a:t>
              </a:r>
            </a:p>
          </p:txBody>
        </p:sp>
        <p:sp>
          <p:nvSpPr>
            <p:cNvPr id="22" name="Rectangle : coins arrondis 21">
              <a:extLst>
                <a:ext uri="{FF2B5EF4-FFF2-40B4-BE49-F238E27FC236}">
                  <a16:creationId xmlns:a16="http://schemas.microsoft.com/office/drawing/2014/main" id="{2635EAC5-A273-5D16-7BE1-B108C7C19B61}"/>
                </a:ext>
              </a:extLst>
            </p:cNvPr>
            <p:cNvSpPr/>
            <p:nvPr/>
          </p:nvSpPr>
          <p:spPr>
            <a:xfrm>
              <a:off x="7024147" y="-68197"/>
              <a:ext cx="1700506" cy="3699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tx2">
                      <a:lumMod val="60000"/>
                      <a:lumOff val="40000"/>
                    </a:schemeClr>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580191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0"/>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11205</TotalTime>
  <Words>2628</Words>
  <Application>Microsoft Office PowerPoint</Application>
  <PresentationFormat>Affichage à l'écran (4:3)</PresentationFormat>
  <Paragraphs>690</Paragraphs>
  <Slides>75</Slides>
  <Notes>4</Notes>
  <HiddenSlides>0</HiddenSlides>
  <MMClips>1</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75</vt:i4>
      </vt:variant>
    </vt:vector>
  </HeadingPairs>
  <TitlesOfParts>
    <vt:vector size="85" baseType="lpstr">
      <vt:lpstr>Dosis</vt:lpstr>
      <vt:lpstr>A Massir Ballpoint</vt:lpstr>
      <vt:lpstr>Calibri Light</vt:lpstr>
      <vt:lpstr>Roboto</vt:lpstr>
      <vt:lpstr>Calibri</vt:lpstr>
      <vt:lpstr>Arial</vt:lpstr>
      <vt:lpstr>Microsoft Uighur</vt:lpstr>
      <vt:lpstr>Aptos</vt:lpstr>
      <vt:lpstr>Air Strip Arabic</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AMAADID RACHID</dc:creator>
  <cp:lastModifiedBy>AIT ADDI FATIMA</cp:lastModifiedBy>
  <cp:revision>87</cp:revision>
  <dcterms:created xsi:type="dcterms:W3CDTF">2023-09-20T21:35:22Z</dcterms:created>
  <dcterms:modified xsi:type="dcterms:W3CDTF">2024-11-22T18:06:25Z</dcterms:modified>
</cp:coreProperties>
</file>