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8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386" r:id="rId13"/>
    <p:sldId id="2134806180" r:id="rId14"/>
    <p:sldId id="2134808436" r:id="rId15"/>
    <p:sldId id="2134808427" r:id="rId16"/>
    <p:sldId id="2134806161" r:id="rId17"/>
    <p:sldId id="2134806416" r:id="rId18"/>
    <p:sldId id="2134806522" r:id="rId19"/>
    <p:sldId id="2134806162" r:id="rId20"/>
    <p:sldId id="2134806488" r:id="rId21"/>
    <p:sldId id="2134806533" r:id="rId22"/>
    <p:sldId id="2134806523" r:id="rId23"/>
    <p:sldId id="2134806491" r:id="rId24"/>
    <p:sldId id="2134806285" r:id="rId25"/>
    <p:sldId id="2134806163" r:id="rId26"/>
    <p:sldId id="2134806524" r:id="rId27"/>
    <p:sldId id="2134806164" r:id="rId28"/>
    <p:sldId id="2134806287" r:id="rId29"/>
    <p:sldId id="2134806165" r:id="rId30"/>
    <p:sldId id="2134806525" r:id="rId31"/>
    <p:sldId id="2134806166" r:id="rId32"/>
    <p:sldId id="2134806289" r:id="rId33"/>
    <p:sldId id="2134806167" r:id="rId34"/>
    <p:sldId id="2134808496" r:id="rId35"/>
    <p:sldId id="2134806168" r:id="rId36"/>
    <p:sldId id="2134806320" r:id="rId37"/>
    <p:sldId id="2134808371" r:id="rId38"/>
    <p:sldId id="2134808394" r:id="rId39"/>
    <p:sldId id="2134808289" r:id="rId40"/>
    <p:sldId id="2134808493" r:id="rId41"/>
    <p:sldId id="2134806577" r:id="rId42"/>
    <p:sldId id="2134808429" r:id="rId43"/>
    <p:sldId id="2134806585" r:id="rId44"/>
    <p:sldId id="2134808285" r:id="rId45"/>
    <p:sldId id="2134808300" r:id="rId46"/>
    <p:sldId id="2134808396" r:id="rId47"/>
    <p:sldId id="2134808508" r:id="rId48"/>
    <p:sldId id="2134808502" r:id="rId49"/>
    <p:sldId id="2134808504" r:id="rId50"/>
    <p:sldId id="2134808505" r:id="rId51"/>
    <p:sldId id="2134808503" r:id="rId52"/>
    <p:sldId id="2134808506" r:id="rId53"/>
    <p:sldId id="2134808507" r:id="rId54"/>
    <p:sldId id="2134808509" r:id="rId55"/>
    <p:sldId id="2134808460" r:id="rId56"/>
    <p:sldId id="2134808413" r:id="rId57"/>
    <p:sldId id="2134808495" r:id="rId58"/>
    <p:sldId id="2134808464" r:id="rId59"/>
    <p:sldId id="2134808428" r:id="rId60"/>
    <p:sldId id="2134808430" r:id="rId61"/>
    <p:sldId id="2134808478" r:id="rId62"/>
    <p:sldId id="2134808482" r:id="rId63"/>
    <p:sldId id="2134808510" r:id="rId64"/>
    <p:sldId id="2134808476" r:id="rId65"/>
    <p:sldId id="2134808511" r:id="rId66"/>
    <p:sldId id="2134808480" r:id="rId67"/>
    <p:sldId id="2134808512" r:id="rId68"/>
    <p:sldId id="2134808501" r:id="rId69"/>
    <p:sldId id="2134808446" r:id="rId70"/>
    <p:sldId id="2134808474" r:id="rId71"/>
    <p:sldId id="2134808475" r:id="rId72"/>
    <p:sldId id="2134808424" r:id="rId73"/>
    <p:sldId id="2134808450" r:id="rId74"/>
    <p:sldId id="2134806160" r:id="rId75"/>
    <p:sldId id="2134806514" r:id="rId76"/>
    <p:sldId id="2134806149" r:id="rId77"/>
  </p:sldIdLst>
  <p:sldSz cx="9144000" cy="6858000" type="screen4x3"/>
  <p:notesSz cx="6858000" cy="9144000"/>
  <p:embeddedFontLst>
    <p:embeddedFont>
      <p:font typeface="Air Strip Arabic" panose="020B0604020202020204" charset="-78"/>
      <p:regular r:id="rId79"/>
    </p:embeddedFont>
    <p:embeddedFont>
      <p:font typeface="Dosis" pitchFamily="2" charset="0"/>
      <p:regular r:id="rId80"/>
      <p:bold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Roboto" panose="02000000000000000000" pitchFamily="2" charset="0"/>
      <p:regular r:id="rId84"/>
      <p:bold r:id="rId85"/>
      <p:italic r:id="rId86"/>
      <p:boldItalic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244072"/>
    <a:srgbClr val="203864"/>
    <a:srgbClr val="D6E9EA"/>
    <a:srgbClr val="E3001B"/>
    <a:srgbClr val="3B7E85"/>
    <a:srgbClr val="44A9C4"/>
    <a:srgbClr val="FDB159"/>
    <a:srgbClr val="6F5C50"/>
    <a:srgbClr val="413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6.fntdata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1.fntdata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5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9.fntdata"/><Relationship Id="rId61" Type="http://schemas.openxmlformats.org/officeDocument/2006/relationships/slide" Target="slides/slide60.xml"/><Relationship Id="rId82" Type="http://schemas.openxmlformats.org/officeDocument/2006/relationships/font" Target="fonts/font4.fntdata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حماه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سَبْتٌ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2A73C-2082-3E52-0BBF-08C4B3FBE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4188BF-C0A7-8D21-B078-931A7E11F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F0CEC3-E4EA-E867-D4FD-8EA4D0B1C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ADE9A4-FFF8-A89E-EDF5-3BB1A4B6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95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7.png"/><Relationship Id="rId5" Type="http://schemas.openxmlformats.org/officeDocument/2006/relationships/image" Target="../media/image2.sv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sv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6.jpg"/><Relationship Id="rId4" Type="http://schemas.openxmlformats.org/officeDocument/2006/relationships/image" Target="../media/image22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22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36.jpg"/><Relationship Id="rId4" Type="http://schemas.openxmlformats.org/officeDocument/2006/relationships/image" Target="../media/image22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36.jpg"/><Relationship Id="rId4" Type="http://schemas.openxmlformats.org/officeDocument/2006/relationships/image" Target="../media/image22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5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تنوين النصب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أخمد – تستغيث - فزع  - وفي -  تحاصر - كثيفة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3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حرفي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ف- ق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6317" y="2995800"/>
            <a:ext cx="7299109" cy="1084070"/>
            <a:chOff x="922446" y="1657338"/>
            <a:chExt cx="7299109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51800" y="1825195"/>
              <a:ext cx="5781349" cy="82274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10098"/>
              <a:chOff x="922446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841419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024060" y="2014590"/>
              <a:ext cx="5497220" cy="7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879110" y="4773759"/>
            <a:ext cx="7313942" cy="1173149"/>
            <a:chOff x="885526" y="3622123"/>
            <a:chExt cx="7313942" cy="1173149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887625"/>
              <a:ext cx="1266136" cy="836755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77774" y="4118322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صورة</a:t>
              </a:r>
            </a:p>
          </p:txBody>
        </p:sp>
      </p:grpSp>
      <p:sp>
        <p:nvSpPr>
          <p:cNvPr id="222" name="ZoneTexte 221">
            <a:extLst>
              <a:ext uri="{FF2B5EF4-FFF2-40B4-BE49-F238E27FC236}">
                <a16:creationId xmlns:a16="http://schemas.microsoft.com/office/drawing/2014/main" id="{5AFCF21F-F573-2594-B26C-293B87B41B97}"/>
              </a:ext>
            </a:extLst>
          </p:cNvPr>
          <p:cNvSpPr txBox="1"/>
          <p:nvPr/>
        </p:nvSpPr>
        <p:spPr>
          <a:xfrm>
            <a:off x="1355300" y="334516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5281" y="5031948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274471" y="5145780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من النص بطلاقة.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421980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صورة باستعمال جملة فعلية.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 ق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20AF3F3-A5DE-5D79-5669-0AADC41915F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CD8A726-D030-9D93-FDE6-BDA2794A95C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BC832F9-39BD-EDEE-C71E-A3525789BAB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A63CA2E-A6C2-1E61-BE11-019256D4C63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2A63BA4-EB88-BCB6-699F-70C9C4BEBDF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EDF00BA-A098-8057-FBC5-735A811BCDE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7ED8074-1955-2A40-E6AB-DDF0368727B2}"/>
              </a:ext>
            </a:extLst>
          </p:cNvPr>
          <p:cNvSpPr txBox="1"/>
          <p:nvPr/>
        </p:nvSpPr>
        <p:spPr>
          <a:xfrm>
            <a:off x="422071" y="48704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المنزلي.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التحويل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ات على السبورة الجانبية. ويصححون إنجازاتهم 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DB9233-E336-3DD8-3F93-61463FA6418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753362D-A208-CA98-E673-407725E9929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E94952B-4709-42B2-CE39-4308E3ACFD9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660C5AF-D151-8C8B-A5EC-9FB7FA27893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51CE4BB-F175-A442-FECC-B961475FF3B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8B223FF-EA18-3BF0-8DFE-DF0344C9F65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3205FAA-217D-CE87-600E-A6D009E2A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901" y="1869605"/>
            <a:ext cx="4862088" cy="450134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C5B6879-22B4-DD32-9FE6-FFDF841A8836}"/>
              </a:ext>
            </a:extLst>
          </p:cNvPr>
          <p:cNvSpPr txBox="1"/>
          <p:nvPr/>
        </p:nvSpPr>
        <p:spPr>
          <a:xfrm>
            <a:off x="130220" y="1177318"/>
            <a:ext cx="8362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لْفَقْرَةَ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لثّالِثَةَ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دَفْتَري: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39A98-36E6-49A4-BB12-11C6848C574A}"/>
              </a:ext>
            </a:extLst>
          </p:cNvPr>
          <p:cNvSpPr/>
          <p:nvPr/>
        </p:nvSpPr>
        <p:spPr>
          <a:xfrm>
            <a:off x="1936108" y="5120046"/>
            <a:ext cx="5804115" cy="12675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لنستمع لنشيدنا  الوطني.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565164F7-D026-723F-CBA3-A7B995B78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7" y="1436224"/>
            <a:ext cx="31718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31DA80-C826-0EBE-7488-682C094C13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86087" y="2130366"/>
            <a:ext cx="1058441" cy="113539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568048C-E722-A351-64CA-30F7DF99FCC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CB62CE0-E071-6221-8CA4-129EF4A3578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C900BB3-9C6D-2A00-7C4C-C700CB96D3C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0B99B2B-0DF7-1B48-15F6-030E8583BF3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473EAE2-DBBF-1008-8535-9924BAAEF1B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EC74B5B-3618-4B2B-A714-F892F84B6DD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04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9AA0DC-3B7C-4E67-2514-69D562709742}"/>
              </a:ext>
            </a:extLst>
          </p:cNvPr>
          <p:cNvGrpSpPr/>
          <p:nvPr/>
        </p:nvGrpSpPr>
        <p:grpSpPr>
          <a:xfrm>
            <a:off x="711553" y="1184138"/>
            <a:ext cx="7833535" cy="1783776"/>
            <a:chOff x="1025250" y="2632482"/>
            <a:chExt cx="7833535" cy="178377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C1CF808-70B4-0C27-9FEC-D8DDDF81EB4F}"/>
                </a:ext>
              </a:extLst>
            </p:cNvPr>
            <p:cNvGrpSpPr/>
            <p:nvPr/>
          </p:nvGrpSpPr>
          <p:grpSpPr>
            <a:xfrm>
              <a:off x="1025250" y="2839305"/>
              <a:ext cx="7833535" cy="1576953"/>
              <a:chOff x="1390613" y="2914762"/>
              <a:chExt cx="7434664" cy="1576953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34851672-B855-B6CB-FF50-CE23C3E85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922055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93FD4F-2BC4-EC37-2027-F28A6AF38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914762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206B8D7-7F00-E880-6BDC-A9C68ADC209B}"/>
                </a:ext>
              </a:extLst>
            </p:cNvPr>
            <p:cNvSpPr/>
            <p:nvPr/>
          </p:nvSpPr>
          <p:spPr>
            <a:xfrm flipH="1">
              <a:off x="7394398" y="2632482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700DB57-6C4D-A705-C63D-4DA8AEC2EB28}"/>
                </a:ext>
              </a:extLst>
            </p:cNvPr>
            <p:cNvSpPr/>
            <p:nvPr/>
          </p:nvSpPr>
          <p:spPr>
            <a:xfrm flipH="1">
              <a:off x="3043893" y="2713035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7C6F307-F52B-3AF2-9941-62E34DCF518E}"/>
                </a:ext>
              </a:extLst>
            </p:cNvPr>
            <p:cNvSpPr/>
            <p:nvPr/>
          </p:nvSpPr>
          <p:spPr>
            <a:xfrm flipH="1">
              <a:off x="7324725" y="3535963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1496F-D899-8F2A-6342-CE22588B2C1E}"/>
              </a:ext>
            </a:extLst>
          </p:cNvPr>
          <p:cNvGrpSpPr/>
          <p:nvPr/>
        </p:nvGrpSpPr>
        <p:grpSpPr>
          <a:xfrm>
            <a:off x="789168" y="3011563"/>
            <a:ext cx="7633740" cy="1857048"/>
            <a:chOff x="755130" y="4073397"/>
            <a:chExt cx="7633740" cy="1857048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D3DE004-F366-B40E-CED7-094DBED377B5}"/>
                </a:ext>
              </a:extLst>
            </p:cNvPr>
            <p:cNvGrpSpPr/>
            <p:nvPr/>
          </p:nvGrpSpPr>
          <p:grpSpPr>
            <a:xfrm>
              <a:off x="755130" y="4073397"/>
              <a:ext cx="7633740" cy="1857048"/>
              <a:chOff x="1005665" y="2796451"/>
              <a:chExt cx="7633740" cy="1857048"/>
            </a:xfrm>
          </p:grpSpPr>
          <p:sp>
            <p:nvSpPr>
              <p:cNvPr id="28" name="Rectangle 3">
                <a:extLst>
                  <a:ext uri="{FF2B5EF4-FFF2-40B4-BE49-F238E27FC236}">
                    <a16:creationId xmlns:a16="http://schemas.microsoft.com/office/drawing/2014/main" id="{42EFE3CE-A398-6176-1E24-CE928B195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6372" y="2883784"/>
                <a:ext cx="3353033" cy="17697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0289F86-9EE8-8757-C407-7E79E910A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665" y="2796451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D1564C6-A3DC-396F-74C1-FAEEB0331654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7F09704-1C07-5A81-3D7E-C761B2794F44}"/>
              </a:ext>
            </a:extLst>
          </p:cNvPr>
          <p:cNvGrpSpPr/>
          <p:nvPr/>
        </p:nvGrpSpPr>
        <p:grpSpPr>
          <a:xfrm>
            <a:off x="967186" y="4774624"/>
            <a:ext cx="8003958" cy="1769715"/>
            <a:chOff x="799722" y="2568087"/>
            <a:chExt cx="8556087" cy="189209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12568C-FE84-7E87-1D97-E0797A279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568087"/>
              <a:ext cx="4481440" cy="189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M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DB7D4DA1-80D4-75E6-CFFD-4075FC7A3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722" y="2602596"/>
              <a:ext cx="3353033" cy="1678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B17C0440-B9F1-B81C-0C56-D53999CB1BEC}"/>
              </a:ext>
            </a:extLst>
          </p:cNvPr>
          <p:cNvSpPr/>
          <p:nvPr/>
        </p:nvSpPr>
        <p:spPr>
          <a:xfrm flipH="1">
            <a:off x="6336255" y="4774623"/>
            <a:ext cx="469352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C0C55D7-51F6-44FE-1C72-87E7B6D9398C}"/>
              </a:ext>
            </a:extLst>
          </p:cNvPr>
          <p:cNvSpPr/>
          <p:nvPr/>
        </p:nvSpPr>
        <p:spPr>
          <a:xfrm flipH="1">
            <a:off x="7580670" y="4806900"/>
            <a:ext cx="782295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49D5AA9-570A-37D1-0DCD-A13367733D0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E5FD6D3-4BEA-5366-1B3D-0934F39F76F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3A0F20E-6141-3635-EE3F-5A24462FB30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2C43837-7AD3-1A90-7EF7-155C0FC6EF6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6B33FFD-B65D-9BDF-84B6-FE6C73141A1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6BAC2A9-1D09-1CAB-7DB3-53DF3C03B3F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3897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حرفي الفاق والقاف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763B2F5-6837-72D1-7B61-134C21E31282}"/>
              </a:ext>
            </a:extLst>
          </p:cNvPr>
          <p:cNvSpPr txBox="1"/>
          <p:nvPr/>
        </p:nvSpPr>
        <p:spPr>
          <a:xfrm>
            <a:off x="2068848" y="2772872"/>
            <a:ext cx="212485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03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endParaRPr lang="fr-FR" sz="103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787C91F-1DC6-2DF1-C7A5-285E6A5D1D10}"/>
              </a:ext>
            </a:extLst>
          </p:cNvPr>
          <p:cNvSpPr txBox="1"/>
          <p:nvPr/>
        </p:nvSpPr>
        <p:spPr>
          <a:xfrm>
            <a:off x="4572000" y="2700168"/>
            <a:ext cx="296810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03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endParaRPr lang="fr-FR" sz="103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B7B5152-C95A-438D-C11D-32CDD5C8E81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0A2D236-3E6C-EDFA-A5EC-C0C72B13594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DA62253-1334-4026-4DED-96281A2D585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C03C520-A182-83D8-B0B7-C2D91C1AB33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290E3FA-9B96-0BDF-5479-E1EF616EE1B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184002C-55EA-7FEE-0B31-144CBD620ED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يقرأ؟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272567" y="4979546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صَديقٌ</a:t>
            </a:r>
            <a:endParaRPr lang="fr-MA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2250519"/>
            <a:ext cx="2268503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فَجْأَةً</a:t>
            </a:r>
            <a:endParaRPr lang="fr-FR" altLang="fr-FR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4965653"/>
            <a:ext cx="2268503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5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زَرافَةٌ</a:t>
            </a:r>
            <a:endParaRPr lang="fr-FR" altLang="fr-FR" sz="5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272567" y="2177743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أَنْقَذَ</a:t>
            </a:r>
            <a:endParaRPr lang="fr-MA" sz="9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597096-0C41-5974-9870-C7152BD3115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C75C20D-B005-43B6-2FEF-62EBC178387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42FE852-5084-AD0A-C729-73CA2D7EC24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6848AC0-2CC9-3D7D-643F-9C9454FC22C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F00458B-E94A-D2BF-9477-A89AEE1ECB7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D1FB2DB-E1BB-E6FC-8AAF-AC5A3F964FE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6A5A969-9FEA-A010-2935-87FF7F37FD8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4759043-DF52-391E-CDC6-CA651148180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7967953-DC1C-3C10-FE15-3BFD929E8E4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47C9FAD-05E4-171F-816E-20397ACAA3D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D3F0449-FE42-186D-DB41-46161A84D12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CAA87DC-8200-2DF7-AA3E-43D8A0CD557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492656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kumimoji="0" lang="ar-MA" altLang="fr-FR" sz="115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فَجْأَةً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ف   ق؟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1C1A449-872B-C97B-2E31-DCA909B9591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94D047F-1E18-01FA-7C34-EC910ADDEB7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8A76FCD-46AC-30F7-118B-7AC31166736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A79C9CA-7641-BBB6-3F4E-5CCB4BCE0B6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DC4314E-F5C5-F38F-29BC-C8CA93CDA02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445EC0-6081-BD91-7EC2-F38A120665B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B2BA0FD-6B91-6B7D-B465-BEAEEC37D02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845FDA1-39A0-8433-7B5A-3550AE70547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0607336-3C2F-3327-CFB9-3FC7444C970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6E81056-C4C0-A882-53DF-17A67EDEADB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4B2F50-A6E9-B354-1C2A-F644009E724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6CB37C5-380C-7193-216C-3394D062EA0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87D310F-DD78-FBBE-AD27-03DB7D8F88B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8252AB8-0F36-D6F3-A767-81A584A1015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75EDB3A-9111-1B1E-49CB-624273A0FC3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8866E46-D523-390C-1979-12CD07BD34F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1789288-C3B8-8181-1C45-81C2751FAC1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D9A478A-F7B3-454F-245A-6F4B500CA9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902427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فَجْأَةً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A76DB44-904E-1394-7777-7D784E141F2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7B92D5E-20DF-CBDF-EF80-35A35C19474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D6285B6-C2F6-A429-B075-49FAD896C72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6FC509C-4E68-FF21-66E0-DC7AF68295E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999F5B1-CCC3-169F-2A61-DF5D3E158BE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4A546C7-7AFC-AAFD-36D3-3FD5725BE2C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4043" y="2625429"/>
            <a:ext cx="3353033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3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أَنْقَذَ</a:t>
            </a:r>
            <a:endParaRPr lang="fr-FR" altLang="fr-FR" sz="13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ف   ق؟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317C03-8712-246D-4DE4-A6ACDBD9FAF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DA3BD61-5A86-6CE9-E479-6392CBAB91B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110AC6D-CC24-FE99-CCE1-3AEDAEEA7E5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EB24DEE-C883-2C7D-5D0C-A514CB49FFB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A04125-7586-881A-F309-0996A419B1C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D9E67E9-9386-3DCD-8E97-DF130A92234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4D5C762-5CC7-0540-5354-5C7701D3498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EE75A9E-FA43-E13F-F995-5115F505F61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9C2EEA9-2520-60B3-6F47-C6291E5AA09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F7B7EDF-2CA8-02C9-689C-CA84D68303E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71B5E94-19BD-F8F1-F016-D662A79C545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F5E757B-06EB-9C6F-80D6-200EA4F2FDE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EEF6C18-D2D9-032D-CE57-3F77E0FF23F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09C3B90-49BB-D824-DE7D-23AAFB60BFB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2B190F-F9E9-9069-B41F-C2AD41F8CE0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C014644-A8CC-3C86-C497-71759B439C5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97AEA37-6B02-BBCB-0A28-C4C28BCD782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D8A545A-815F-3696-24B5-B6575E2F946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492659"/>
            <a:ext cx="26187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أَنْقَذَ</a:t>
            </a:r>
            <a:endParaRPr lang="a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E94ACB0-9C9D-D274-7F07-22E0CD60215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7231541-F778-AB2D-59A9-6F53F777287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0EA43DF-FCDB-AEC8-EBC9-86846F2E05C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8509C1-4C03-89AD-51E6-9E0485B71E1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6EDF262-B698-E4D8-1086-81DF0FD514E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579E915-9759-B8E2-3A88-E7AD8C2498F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902427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زَرافَةٌ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ف   ق؟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AC9338-013A-4AE8-673C-F6F0686C6B4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5D6A4D4-C4D4-E0B0-0B5A-CC92DD03483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6E36DD6-3198-FDD4-51D5-F44960DBFEB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2F0E4E-E700-6237-0F8E-0E9FB76C45A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1016ED6-0BD4-F776-339F-46B43864C4E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C192FC5-90B3-7120-7ADC-F82AF9C7F26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17308BE-4C0E-01A4-1DD1-731E11D9F3B1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8D0244-4E41-A761-5E7F-58052CB6E0E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954F792-5C54-F96D-068F-E20E675CED5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B333E02-9561-CA49-F612-CFC1C3C5F82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4E7CC8-91DD-5610-655E-466C10C0652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B200FA3-EBF1-CC08-0CAE-040B419A025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F78D5C7-C614-380F-5B35-6731F5AB83F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A43708-BCA4-AFB5-C672-2F7406334B2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597EE8C-0874-935F-35AF-E127FFD26C6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9BC165-C6B0-4DC4-B9C0-9C57B979E01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8658C50-D694-C828-CBBD-385F92D549F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744BE2F-A9D2-8EBE-82B8-64F5167DFA7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124926" y="3279453"/>
            <a:ext cx="323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زَرافَةٌ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497FE50-4F8E-C755-8DC4-DA609486A19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6F0EBE9-E789-566C-C71F-EEF2CC0ADF7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3EBA93-A592-7A4B-E2B4-652D586DAF5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6D223B1-A419-B94D-223C-AFEBCF390C1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BD23F4E-EA8F-DBD4-21DC-722BA230F3A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6495B25-968C-8C9D-E553-5DE934F24C5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CA33A-FE13-DE87-EE04-444769A01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B9AFB45-DDAC-D617-AB46-8AEA46E4C92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B4780A-C8DA-0736-9BC5-C9EC145C9B4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475C88-027F-B71D-C5F4-3B7B89864B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9FAC18-667B-A18C-A270-166560C38B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C5EFBC-905D-2E1A-8EAD-8DB317148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E8ECE0A-45F6-66CC-8552-D29C2C237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902427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صَديقٌ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6880FA-DF9F-16DC-EC64-868A67513B4D}"/>
              </a:ext>
            </a:extLst>
          </p:cNvPr>
          <p:cNvSpPr txBox="1"/>
          <p:nvPr/>
        </p:nvSpPr>
        <p:spPr>
          <a:xfrm>
            <a:off x="380855" y="471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ف   ق؟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9F7F6E3-42CD-9BD2-29E0-22C37A92DB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0855" y="330438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16B38F0-3E1D-3785-3312-3C2FF327E0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66A0E20-D8D9-10FA-6C09-0B2B51765B1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F76FD18-47FC-7C69-E9C0-3712779853C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3C70ECD-6D1A-429E-C0D1-02BF18E0C40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74AC88B-AE8E-1FB2-5CEA-4BE02251A96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55A4F0E-77AD-1E91-0A8B-D07AA9786C7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776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D995766-1972-3894-9256-330CA1EDCF5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B452742-CE7C-B5F0-B086-7A37CB7BCB9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0A78814-3FE0-EE26-1A6E-2441075F696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98AE980-E700-BF21-D1BF-6C2890393E0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6C3BF56-EEA8-79C7-1EB1-146991F5AD9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0B48ADA-0761-00D9-82E9-61A32B02225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9B15160-2F8B-1BE3-9650-F8F75650014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0699903-D7AE-C646-0016-8662678AF04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E69A1A0-D167-71C9-40F2-A14260B8D23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A7E29CC-507E-8B4E-D490-D81E44889D0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C48A784-2300-179B-F5B3-5A8A20E4993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784CED6-4799-3661-4EE2-2B7E3A1714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899469" y="2875599"/>
            <a:ext cx="32666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صَديقٌ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AC311D4-CB82-261D-3750-CF9254E8C17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8652117-6486-E4A8-B12F-5D4C730F270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874B458-FD27-E605-2FFD-CD6C7D41783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8DCA65-5E04-39D8-3CDD-0E4B1647248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E8EECB2-E184-CA32-B59C-36F993B7C67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576E02E-4AF9-6A12-D86E-BDDD80497B7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E8B0704-23D7-563D-D8D3-F10E6FFD4017}"/>
              </a:ext>
            </a:extLst>
          </p:cNvPr>
          <p:cNvSpPr txBox="1"/>
          <p:nvPr/>
        </p:nvSpPr>
        <p:spPr>
          <a:xfrm>
            <a:off x="1272567" y="4979546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قاصِدٌ</a:t>
            </a:r>
            <a:endParaRPr lang="fr-MA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69DB38-060F-0FD8-B1F8-99A0D2E8A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2250519"/>
            <a:ext cx="2268503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مُفاجَأَةٌ</a:t>
            </a:r>
            <a:endParaRPr lang="fr-FR" altLang="fr-FR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FA84514-B2F2-CCAD-28AC-8C5F9DF79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4873321"/>
            <a:ext cx="2268503" cy="13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زَفيــرٌ</a:t>
            </a:r>
            <a:endParaRPr lang="fr-FR" altLang="fr-FR" sz="5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74C5C9D-57C7-4727-685E-6272AEBA37D4}"/>
              </a:ext>
            </a:extLst>
          </p:cNvPr>
          <p:cNvSpPr txBox="1"/>
          <p:nvPr/>
        </p:nvSpPr>
        <p:spPr>
          <a:xfrm>
            <a:off x="1272567" y="2177743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مُنْقِذٌ</a:t>
            </a:r>
            <a:endParaRPr lang="fr-MA" sz="9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6ED52CF-1341-B616-EA6C-F4968D4D2D8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A1ACB97-AB7A-35A9-79EA-45793DEFD5F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24BF316-7094-CA1E-4526-8AFDF7CDAD2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E8FA34D-8DB4-18EA-5FF8-9CEEA78950C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258DB3D-293D-8DCB-B6B3-DFE17A46897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595C424-C528-9483-F3A8-6E2C9CE886F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91242" y="829514"/>
            <a:ext cx="8168503" cy="3517083"/>
            <a:chOff x="491242" y="829514"/>
            <a:chExt cx="8168503" cy="351708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91242" y="3238601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</a:t>
              </a:r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FB18E8B-351C-205B-8156-743A6582CA2C}"/>
              </a:ext>
            </a:extLst>
          </p:cNvPr>
          <p:cNvSpPr txBox="1"/>
          <p:nvPr/>
        </p:nvSpPr>
        <p:spPr>
          <a:xfrm>
            <a:off x="450877" y="4517509"/>
            <a:ext cx="816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</p:spTree>
    <p:extLst>
      <p:ext uri="{BB962C8B-B14F-4D97-AF65-F5344CB8AC3E}">
        <p14:creationId xmlns:p14="http://schemas.microsoft.com/office/powerpoint/2010/main" val="1784769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7B17-DBED-F510-9004-F8897C28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CE8D84-9A47-E146-9D67-3C59C4183B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2CDD80-3845-B4D6-8894-B65A72F6AD9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A3801-4EBA-59BF-1E01-2CFA2F1C0E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0B5C7A-34F5-6124-BA4B-762A9EFB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70BBC1-0B1F-61BA-8126-8444392C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EEE56C-FF4D-EEC7-20E3-11EC91EBD5F1}"/>
              </a:ext>
            </a:extLst>
          </p:cNvPr>
          <p:cNvSpPr txBox="1"/>
          <p:nvPr/>
        </p:nvSpPr>
        <p:spPr>
          <a:xfrm>
            <a:off x="422071" y="449995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حصة القراءة، سوف نواصل قراءة نص الحكاية التي استمعنا إليها.</a:t>
            </a:r>
          </a:p>
          <a:p>
            <a:pPr algn="r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على القراءة بطلاقة قراءة معبرة وتجيبون عن أسئلة الفهم.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DC61C1-0013-EA9D-AF0C-99D647F3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2CBD01-0F6F-384E-F90D-E4ED18EE87D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5CA132F-73E8-C827-786F-ECBE4F6BC5E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1B688E9-5998-3128-E1BF-713BADC1932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2E66838-BA42-08C9-1DE9-E97C5180C93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7744457-E395-F617-B34D-BCA735F0B8E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6AF3528-0C9F-DB0E-F8E6-315BE75E6CF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4660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FA445F6-816D-DF08-853C-D653F724617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EBBE92E-1687-91B1-861D-2E86C4AE191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28E2832-D68D-F009-7D40-66A59F038BC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1D4D748-C566-E4F8-81DD-DF8B932A8F9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26F6502-D4F4-602F-063C-CC5CC308FF6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2FE51EC-6261-D541-C420-55BB5DB6131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1B996C2-6AD8-D26D-4C35-BFF64DA49C2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528C6F1-C1F3-E9A5-7E1F-BD49842FB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811" y="1499123"/>
            <a:ext cx="3024422" cy="4058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44D6CAF-3101-2FE1-E622-BC488D9870E4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</a:p>
        </p:txBody>
      </p:sp>
    </p:spTree>
    <p:extLst>
      <p:ext uri="{BB962C8B-B14F-4D97-AF65-F5344CB8AC3E}">
        <p14:creationId xmlns:p14="http://schemas.microsoft.com/office/powerpoint/2010/main" val="28526755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E6573-7E6C-D1E6-EAA8-FF4465E1C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9921381-E9A1-BE1D-6881-C54266D13E2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E67542-D4BD-A62D-692B-0D8DAC82A9C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0FE7D8-96F0-4E4D-9113-C14AA6118E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69A547-49EA-3564-CC43-DFE03E977E6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2436189-85A6-CAEE-4787-36D1D0A65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2475E6D-BA89-7E22-EA0A-F57A760CBC7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A9E6887-C7A7-1113-D99A-AB01E1069A8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E8955E8-A444-A194-05D6-EF8D32585FB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FFE008C-9F0A-2ECC-60AA-5E150828609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74923B-FF6F-075A-C0C9-ACC94611510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CA39D53-9DA4-57F7-0E27-492EF110B2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EB787E1-5AB9-1B7D-5BED-3951C55C4734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هو "الصديق الوفي"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EDE1D4-0878-FB5A-80DC-CACE9B8B5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8248" y="1350531"/>
            <a:ext cx="3947502" cy="50181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69082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25E7E-4B8C-EDF2-2B23-E2312EBD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2CC05E-9FCA-CDD3-B3BF-2E1B9820186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9872E-9126-33F2-D163-B8DDACEF9D4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BE1B67-4B35-4278-DA9C-F30E1DD6B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9F37D1A-1CCC-DDA2-215C-70963EF543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2C0072-3F8B-EC22-346F-5B7B60762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61CA26-CAAA-AACB-FAA7-4577890EE2EB}"/>
              </a:ext>
            </a:extLst>
          </p:cNvPr>
          <p:cNvSpPr txBox="1"/>
          <p:nvPr/>
        </p:nvSpPr>
        <p:spPr>
          <a:xfrm>
            <a:off x="422071" y="4280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574084-91CB-D589-931B-486E24C030A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74177B5-87B9-8F88-8D7E-8A87648EDB2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88FFD57-3FC5-3D45-3ACD-D561912BC24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826B87B-7D0B-36F9-DBD6-6FA169B6019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F8AC632-79EF-9013-5747-6D98EFDFB2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55FE89D-4C40-7855-F3F6-056F6CC9048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0710BCE-A6A8-EA0E-A3BC-D1AD5C43DF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744F66-2429-9741-A11D-DB6603D770FF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1CC8C04-2D2E-FA39-CA3B-63B98E83566F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لَمْ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FE73EA3-8246-1CE8-4A4B-8FC2A58F9B1B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83289EC-4CD7-7B95-AE00-0A980F8F9CAA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لِأَنَّ</a:t>
              </a:r>
              <a:endParaRPr lang="fr-MA" sz="3600" dirty="0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A4F75E0-EA46-6458-5294-D3A391C354AB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كُلِّ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8DF196C-1182-DEA0-1459-6024EEC71AD4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لَكِنَّ</a:t>
              </a:r>
              <a:endParaRPr lang="fr-MA" sz="3600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DEDA361-7047-C371-4B1F-EFF9980570EC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فَجْأَةً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69483A4-B844-CAA0-37CC-1BEEA5C21D36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تَحْتِ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913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F84F0-F63A-39CF-2F7D-DCC734FF3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5324240-A7C3-EC22-FFC8-7996F9BFD7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88D45F-DFCC-A9A7-59E2-5BD0232FDD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DA990-93FB-5136-0959-3AC4045AAD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74B9C9-2295-60A7-0AF7-2F270136A0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0D4E03-D95D-5ED5-E08D-2FAA67C8E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0303B09E-BBCD-3196-8E8D-71D47152D55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06723D3-5CD8-C8BB-8BE9-CA5D9FE44B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45E7604-3D8C-205B-D5D2-885829A56C6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091737B-8490-5EE5-3B76-76F26EFC89D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B8A9A0B-97E4-9F0E-F9F0-93CF2C8D3F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26D3A8D-2B22-9024-502F-50694A66C76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D8DC654-BC79-7006-E7E1-BC2A3D2024F1}"/>
              </a:ext>
            </a:extLst>
          </p:cNvPr>
          <p:cNvSpPr txBox="1"/>
          <p:nvPr/>
        </p:nvSpPr>
        <p:spPr>
          <a:xfrm>
            <a:off x="422071" y="351408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 6 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كلمة "فَجْأَةً" في النص.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تحتها سطرا بقلم الرصاص. كم مرة تكررت؟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10 ثوان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15B835-06C0-364B-23BF-28113FC96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213" y="1206586"/>
            <a:ext cx="6858879" cy="506327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E77B0A2-4118-A914-0209-D866D6811F84}"/>
              </a:ext>
            </a:extLst>
          </p:cNvPr>
          <p:cNvSpPr/>
          <p:nvPr/>
        </p:nvSpPr>
        <p:spPr>
          <a:xfrm>
            <a:off x="502055" y="3528426"/>
            <a:ext cx="759798" cy="61005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106585"/>
                </a:solidFill>
                <a:ea typeface="Calibri"/>
                <a:cs typeface="Calibri"/>
              </a:rPr>
              <a:t>فَجْأَةً</a:t>
            </a:r>
            <a:endParaRPr lang="fr-MA" sz="32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18811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2A812FB-F9F2-F258-C473-369E96781FD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0089B-383B-35CB-5FBF-8734067DF727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ستواصلون التدرب على القراءة بطلاقة. من يقرأ؟ من يتابع؟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7607F2-A914-C3D9-FA13-F40BE7B64C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327DCF66-5A90-2AF1-9A0E-4837AB51EB64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اَلصَّديقُ ﭐلْوَفِيُّ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EFF9390-4E3B-B750-6D51-9E3DF6D7BD42}"/>
              </a:ext>
            </a:extLst>
          </p:cNvPr>
          <p:cNvGrpSpPr/>
          <p:nvPr/>
        </p:nvGrpSpPr>
        <p:grpSpPr>
          <a:xfrm>
            <a:off x="125446" y="1830762"/>
            <a:ext cx="8706037" cy="3543278"/>
            <a:chOff x="125446" y="1830762"/>
            <a:chExt cx="8706037" cy="3543278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3588E08-1FE4-67C5-A834-96A44557739F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543278"/>
              <a:chOff x="104865" y="2266820"/>
              <a:chExt cx="8440224" cy="3543278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5550FEFA-8B46-7BB3-F3C0-E196786ED334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543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غابَةٍ كَبيرَةٍ، كانَتِ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ٱلْحيَواناتُ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تَعيشُ في أَمْنٍ وَوِئامٍ. في يَوْمٍ مِنَ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ٱلْأَيّامِ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اِشْتَعَلَتْ شَرارَةُ نارٍ في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ٱلْكَثيفَةِ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بِسَبَبِ صاعِقَةٍ رَعْدِيَّةٍ. اِنْتَشَرَتِ</a:t>
                </a:r>
                <a:r>
                  <a:rPr lang="ar-M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ٱلنّارُ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بِسُرْعَةٍ، وَأَحْرَقَتِ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ٱلْأَشْجارَ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اِنْبَعَثَ دُخانٌ كَثيفٌ،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وَٱمْتَلَأَتِ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ٱلسَّماءُ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بِٱللَّهَبِ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</a:t>
                </a:r>
              </a:p>
            </p:txBody>
          </p:sp>
          <p:cxnSp>
            <p:nvCxnSpPr>
              <p:cNvPr id="37" name="Connecteur droit avec flèche 36">
                <a:extLst>
                  <a:ext uri="{FF2B5EF4-FFF2-40B4-BE49-F238E27FC236}">
                    <a16:creationId xmlns:a16="http://schemas.microsoft.com/office/drawing/2014/main" id="{D7C28F80-2DCC-98FA-23E8-46D8ABAA01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41826" y="3352374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92617F5F-819B-BC4E-756E-BCC8EC829F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66784" y="3372038"/>
                <a:ext cx="353902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1D299B2B-F22B-CE98-B0D0-4EFB33A585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42737" y="4582045"/>
                <a:ext cx="582470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42">
                <a:extLst>
                  <a:ext uri="{FF2B5EF4-FFF2-40B4-BE49-F238E27FC236}">
                    <a16:creationId xmlns:a16="http://schemas.microsoft.com/office/drawing/2014/main" id="{26481B5C-2801-9DAA-51EF-3409700463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3189" y="4580102"/>
                <a:ext cx="89394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avec flèche 43">
                <a:extLst>
                  <a:ext uri="{FF2B5EF4-FFF2-40B4-BE49-F238E27FC236}">
                    <a16:creationId xmlns:a16="http://schemas.microsoft.com/office/drawing/2014/main" id="{640742D9-C467-E282-B6C2-DDCB51F44D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33002" y="3372038"/>
                <a:ext cx="1332224" cy="1579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1B781404-F5D4-457D-CF05-5778AEC310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44126" y="5297073"/>
              <a:ext cx="1698031" cy="194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AE72C425-3A7B-4215-3963-61968EEF34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2835" y="5297073"/>
              <a:ext cx="77119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2FFBFB75-E778-4478-7CF8-C333A70A76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903" y="5297073"/>
              <a:ext cx="199243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FE728E8-9857-8C7A-05A3-0E608EB4719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EF10934-F991-5EFC-3D3D-A28A44F72B0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D645E89-DD45-DFFD-647D-CC37D661BD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2E5A049-DB58-6C94-5595-42D0D82269B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49AF880-82DF-9601-4D13-88F72E726EB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03D487F-62FA-6BA5-F940-97F1B7C32C0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87921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7D64-1D1C-6587-9518-1674C0C6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7216636-FA51-487F-5893-A8DED946EE6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211525-3719-4632-35A7-B065435B915B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102A1-851C-736B-807D-87B4CC7A3C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153502-4151-1A1B-376B-C4D039E9A6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DA95B-8195-ACD9-0236-AC2D0ADFC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55FB36-9898-F34E-CA37-63E8A4C61EB4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FF754D6-079A-6A42-7236-28BD6BFCCE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4240954-E91E-4622-7B81-AF38169AAF14}"/>
              </a:ext>
            </a:extLst>
          </p:cNvPr>
          <p:cNvCxnSpPr>
            <a:cxnSpLocks/>
          </p:cNvCxnSpPr>
          <p:nvPr/>
        </p:nvCxnSpPr>
        <p:spPr>
          <a:xfrm flipH="1">
            <a:off x="5823857" y="2348726"/>
            <a:ext cx="254904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9F773DB-750D-9B5B-F91C-8BDB3CA42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489" y="1372213"/>
            <a:ext cx="8612279" cy="5059989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D0E2010-616C-2C15-A9BC-37996F36F487}"/>
              </a:ext>
            </a:extLst>
          </p:cNvPr>
          <p:cNvCxnSpPr>
            <a:cxnSpLocks/>
          </p:cNvCxnSpPr>
          <p:nvPr/>
        </p:nvCxnSpPr>
        <p:spPr>
          <a:xfrm flipH="1">
            <a:off x="3058886" y="2341069"/>
            <a:ext cx="109076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EBF1AB7-3D7F-2230-DD48-D2913C105F91}"/>
              </a:ext>
            </a:extLst>
          </p:cNvPr>
          <p:cNvCxnSpPr>
            <a:cxnSpLocks/>
          </p:cNvCxnSpPr>
          <p:nvPr/>
        </p:nvCxnSpPr>
        <p:spPr>
          <a:xfrm flipH="1" flipV="1">
            <a:off x="906277" y="2341069"/>
            <a:ext cx="1471761" cy="7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85AA044A-C7C8-97D9-5ADB-D71BEDFFF2B9}"/>
              </a:ext>
            </a:extLst>
          </p:cNvPr>
          <p:cNvCxnSpPr>
            <a:cxnSpLocks/>
          </p:cNvCxnSpPr>
          <p:nvPr/>
        </p:nvCxnSpPr>
        <p:spPr>
          <a:xfrm flipH="1">
            <a:off x="5388762" y="3244599"/>
            <a:ext cx="310031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ADB74011-6DA5-64C2-2E2B-40168FF357BA}"/>
              </a:ext>
            </a:extLst>
          </p:cNvPr>
          <p:cNvCxnSpPr>
            <a:cxnSpLocks/>
          </p:cNvCxnSpPr>
          <p:nvPr/>
        </p:nvCxnSpPr>
        <p:spPr>
          <a:xfrm flipH="1">
            <a:off x="3743855" y="3244599"/>
            <a:ext cx="87886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182A71EC-738A-FD9E-3F0F-81872FAEBE36}"/>
              </a:ext>
            </a:extLst>
          </p:cNvPr>
          <p:cNvCxnSpPr>
            <a:cxnSpLocks/>
          </p:cNvCxnSpPr>
          <p:nvPr/>
        </p:nvCxnSpPr>
        <p:spPr>
          <a:xfrm flipH="1" flipV="1">
            <a:off x="511388" y="3242415"/>
            <a:ext cx="789777" cy="2184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FE00E63E-7C80-B118-723F-12E63BC09FFD}"/>
              </a:ext>
            </a:extLst>
          </p:cNvPr>
          <p:cNvCxnSpPr>
            <a:cxnSpLocks/>
          </p:cNvCxnSpPr>
          <p:nvPr/>
        </p:nvCxnSpPr>
        <p:spPr>
          <a:xfrm flipH="1">
            <a:off x="3439886" y="4213428"/>
            <a:ext cx="404030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5E342EA-E0BB-6A7A-A89D-2AD4A13401FC}"/>
              </a:ext>
            </a:extLst>
          </p:cNvPr>
          <p:cNvCxnSpPr>
            <a:cxnSpLocks/>
          </p:cNvCxnSpPr>
          <p:nvPr/>
        </p:nvCxnSpPr>
        <p:spPr>
          <a:xfrm flipH="1">
            <a:off x="971530" y="5242554"/>
            <a:ext cx="3211759" cy="8809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789C6324-F2F7-4E47-8847-34F782E5B265}"/>
              </a:ext>
            </a:extLst>
          </p:cNvPr>
          <p:cNvCxnSpPr>
            <a:cxnSpLocks/>
          </p:cNvCxnSpPr>
          <p:nvPr/>
        </p:nvCxnSpPr>
        <p:spPr>
          <a:xfrm flipH="1">
            <a:off x="6694659" y="5216991"/>
            <a:ext cx="142424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5E75BED0-E27A-A8F3-D924-2DFFBC7189FE}"/>
              </a:ext>
            </a:extLst>
          </p:cNvPr>
          <p:cNvCxnSpPr>
            <a:cxnSpLocks/>
          </p:cNvCxnSpPr>
          <p:nvPr/>
        </p:nvCxnSpPr>
        <p:spPr>
          <a:xfrm flipH="1">
            <a:off x="1074316" y="4221841"/>
            <a:ext cx="1584194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3B8BE681-2F2F-A5C3-7F34-F13FC976E2BD}"/>
              </a:ext>
            </a:extLst>
          </p:cNvPr>
          <p:cNvCxnSpPr>
            <a:cxnSpLocks/>
          </p:cNvCxnSpPr>
          <p:nvPr/>
        </p:nvCxnSpPr>
        <p:spPr>
          <a:xfrm flipH="1">
            <a:off x="5083629" y="5225800"/>
            <a:ext cx="93856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8054C3-9371-78DE-B7C1-E27790BA015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2F31FBD-71A0-347C-43E3-1368FC88E77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FA02499-A01C-0029-7987-EE7D53C910E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3539157-FACC-C24B-B2F0-89CFDA7E0C1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5A0BFC0-3C6F-4EE2-9435-89C13517ABD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6E6AEA4-4CAB-0CAF-1CEA-3BCCE2B7F09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69366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6D877-EB89-211C-693F-66B282E90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344FFE1-205C-9778-A056-B10B4DE52B1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BDB537-E337-6C6C-3C88-2A60564095CA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F47115-A9E4-2511-6E0E-1774A3DB62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C8D033B-88B5-069D-5CE1-122AB28897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BBE7DD-368F-706F-FD7E-E63172FC9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87116DF-F6AA-518E-39BE-32DAFE30F319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F2A5EB5-B095-FA3C-A3BF-CF4DFC736BA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F05D2D-57D8-7A62-B3AB-8ACBE9CA0D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14" y="1908760"/>
            <a:ext cx="8689969" cy="3214214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F2B42C0-4B1F-18D3-9EE7-2A9DC992B110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07A557E-3036-209E-0653-1B79713989A4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B4190BE-2097-BECE-3005-FE55A8E3C590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DFD97F63-69CF-ACA4-8845-FF523597D7E8}"/>
              </a:ext>
            </a:extLst>
          </p:cNvPr>
          <p:cNvCxnSpPr>
            <a:cxnSpLocks/>
          </p:cNvCxnSpPr>
          <p:nvPr/>
        </p:nvCxnSpPr>
        <p:spPr>
          <a:xfrm flipH="1">
            <a:off x="1915886" y="4796173"/>
            <a:ext cx="2570612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B7D123C-2882-8794-A9D7-67F17DCF0972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6D9EED5D-CB6E-9035-E6ED-48C7D76278AE}"/>
              </a:ext>
            </a:extLst>
          </p:cNvPr>
          <p:cNvCxnSpPr>
            <a:cxnSpLocks/>
          </p:cNvCxnSpPr>
          <p:nvPr/>
        </p:nvCxnSpPr>
        <p:spPr>
          <a:xfrm flipH="1">
            <a:off x="684580" y="2881244"/>
            <a:ext cx="158079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6C53AF2-9475-3D4B-A775-DAAA993C81CF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96C32BE2-3D2C-DCC1-AD00-B35F0C1ECB9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D7FE54A-4EDF-47FB-87F3-56E101299B0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1CDB543-772A-11C9-411E-2428177DEED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92AA9BB-7E87-98C3-8661-FAD6CA30089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EADA5BE-73BB-CBED-954B-9A747218E7A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F740A7D-7689-1ADD-026B-534D303A28B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2931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6164A-77B2-F360-750D-B6139D78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24047302-D203-6561-54C3-9B8374E5F8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230C53F2-98D0-3041-1BA3-4BA0C10BF06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34F5F59-85DF-FEC4-3010-98109A9E6AD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639326C-74E3-8FA6-08FD-4EEB2107EF2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677D73A-E767-5BC7-A354-C63DFAA3EE7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8D6266EB-6398-F707-CD4D-69172E013CB0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F9E3F1F-8952-CB54-C60C-A16FA0B79FBB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D7A1EB82-69EA-4FFE-270B-2E79240947E4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B8B812-4B63-852B-F2A7-79218669495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FCBA72F-06E0-68EB-5342-6920601C22AE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7276820-04DD-7F89-08B4-8E1D90EA08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363C536-AF61-F182-71BA-AA7F5F7D11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33C512D-FB44-E871-296F-092223CE45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2900C1B-0796-DA7E-941B-1AA7DBB155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DEF9B8EA-6913-3AA2-ED90-48E1B95849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A668401-BB7C-F15E-0C1A-4A6FB1ADEB5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2E9BF7E-B561-D37B-07D0-F167C006E4D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4932C9B-7906-FD39-51A2-1B9B9897C6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5C42F2C-FD29-7E40-11AE-7D09C6CFAE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3B8C349-CBB9-0D7F-8D2D-8C41D825D30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E658710-6BF1-9683-6BFE-EF3485D84D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75B4B60-5A49-9613-F949-0042DBF8D0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0F9AA6C-5B2C-F8DB-8CE3-6A1F1799B4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09103C3-C502-AED2-051B-5777D28B466D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E2264075-075B-F768-0468-A042ACB5EA1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A60E181-AAD9-5A20-EAFE-337B4759F1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7185ACAB-97ED-F125-50B3-025FB78E7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CBF1A89-1528-CB07-62DC-CE035A8E81B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19EECEAB-DF47-E139-6353-A05C7ECECDB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26904BA-9A14-EFA9-6787-A4A32CAE3E90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A4196EB8-B423-DBEB-5303-D54AD7934AD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1508E7B-3C79-07EB-F109-3E39292FD5C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ECC545C-79FD-46BF-D36B-A95C62A9A2C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9CE9E92-E38D-8A89-F075-DBD17F7E2E1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5D66AC5-1FA9-7903-0520-3F4045D9867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22BF4B9-2B58-0CA4-400F-E3FB615CFDDA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4175D8C-7D59-DEB1-94C5-6102F38A8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EEA039D-1516-048D-8B45-06C19FFFB7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C75AE7E-40FA-576C-4862-701F2860ACA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7E48502-DBBD-E54F-77D5-F7824453CD7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6F6A4A5-C99E-24A8-945C-DE027E28DF0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66F99AA-A6B1-6461-4733-92AC28D72BD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18F627C-B3FE-F6F8-A872-D964B78963D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AA1D1DA6-6DE6-6AA4-3F8C-F7FBE4E98D5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0999B5F-DF2E-97C7-9EC4-A77C2E4CFA7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8166143-930B-0E03-D23D-040EC4EA61F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E5AFB31-7D91-4188-CFF2-0052FBFF870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599822A-5F7F-CB38-7E81-91DAA66E83F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B9F219D-DE76-8E03-FC96-B9683943FA4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F620C9C-38C0-7E20-8E6E-15831920F6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6B9C4C5-94AF-5282-8148-FBEE7D5E5D4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9609A58-2116-97F1-355D-5B9D3D0EA7EE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E269B2B-C3FE-7440-B435-6F39C581E458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01E89F9-831A-8523-D3F7-080DF3DF42AD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1AB62CB-9657-9C9A-6371-6D24D61EFAEB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026F25A-4D58-0734-0816-5F9FA681467D}"/>
              </a:ext>
            </a:extLst>
          </p:cNvPr>
          <p:cNvGrpSpPr/>
          <p:nvPr/>
        </p:nvGrpSpPr>
        <p:grpSpPr>
          <a:xfrm>
            <a:off x="450877" y="829514"/>
            <a:ext cx="8168503" cy="2903260"/>
            <a:chOff x="450877" y="829514"/>
            <a:chExt cx="8168503" cy="290326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2F7691A-95A8-865A-6FDD-D52490B2B155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0C5B3CA-0EE2-6044-88CB-24215D0F05DE}"/>
                </a:ext>
              </a:extLst>
            </p:cNvPr>
            <p:cNvSpPr txBox="1"/>
            <p:nvPr/>
          </p:nvSpPr>
          <p:spPr>
            <a:xfrm>
              <a:off x="450877" y="2963333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B29632-32E7-834A-78EE-DC4A3A06CABA}"/>
              </a:ext>
            </a:extLst>
          </p:cNvPr>
          <p:cNvSpPr txBox="1"/>
          <p:nvPr/>
        </p:nvSpPr>
        <p:spPr>
          <a:xfrm>
            <a:off x="487748" y="3761816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</p:spTree>
    <p:extLst>
      <p:ext uri="{BB962C8B-B14F-4D97-AF65-F5344CB8AC3E}">
        <p14:creationId xmlns:p14="http://schemas.microsoft.com/office/powerpoint/2010/main" val="8560123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3272A-31BC-732D-BD4C-4B9F9985E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80438A-2311-C565-6871-3B2ADBE2851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9C8CEA-CCEA-2027-2674-1BA96C16087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FC14B6-E517-FC11-385D-3B8D9BBE8C8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F825FE-2B73-3717-0A61-97930589484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9715A3-F9F3-BD9B-AA5F-317B863D3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151E85-85A6-EB85-DB24-C067E5C968FE}"/>
              </a:ext>
            </a:extLst>
          </p:cNvPr>
          <p:cNvSpPr txBox="1"/>
          <p:nvPr/>
        </p:nvSpPr>
        <p:spPr>
          <a:xfrm>
            <a:off x="422071" y="44999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سنتعلم كيف نكتب تنوين النصب في آخر أسماء تنتهي بتاء مربوطة.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E979F89-A058-7868-AD16-5A1BDF0F9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B457C4B-4121-53C2-CB7E-83815D60466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1B77448-ECAD-FEA4-9BE5-0FFFB598A99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A2EFF09-5B2B-6E21-324F-CBEBFB4D688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0E2220D-ED76-0FFF-7659-973E4587E3B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5A7C6FE-CD3F-9A6B-1A4E-E79FC9B052F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FB2CB6-3A49-8647-D165-DAD2584AEED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1365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FC451-AAEC-85CC-2285-A67E33373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1E61D3-3B1A-A2E1-11B8-7E288AC9612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B9388-A329-55E9-D1AB-9F36F9F8E60F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ECFAB9-7645-C629-2B3E-9A8E93ABDE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29B80A-38E3-2661-F1AE-48261A06B578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FE7E94-23E0-FF90-3F9E-E97CA5B7F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FA7B8D6-44C3-1001-DEEA-8BA899816CD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52DD044-7F83-4B78-AD4B-85CF7DF6643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BD442FF-E1F7-17F6-8483-F4626A70F36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41AB7AE-3848-4E16-433D-31E0A43BA5D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11A916E-A8AD-5110-4160-471066B1CAF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A8D6EDF-55AE-5358-CE3E-801734FF370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0C5CFE7-44B2-3091-D446-A25F06FCA55E}"/>
              </a:ext>
            </a:extLst>
          </p:cNvPr>
          <p:cNvSpPr txBox="1"/>
          <p:nvPr/>
        </p:nvSpPr>
        <p:spPr>
          <a:xfrm>
            <a:off x="458191" y="41882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على السبورة مثالا آخر لكلمة: كرة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D25FDF9-F8F2-F090-6BC7-A79872520581}"/>
              </a:ext>
            </a:extLst>
          </p:cNvPr>
          <p:cNvSpPr/>
          <p:nvPr/>
        </p:nvSpPr>
        <p:spPr>
          <a:xfrm>
            <a:off x="6347360" y="3211721"/>
            <a:ext cx="1780494" cy="933482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غابَةٌ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83C9544-5BC9-FAE8-8F37-39501E6C5B1B}"/>
              </a:ext>
            </a:extLst>
          </p:cNvPr>
          <p:cNvSpPr/>
          <p:nvPr/>
        </p:nvSpPr>
        <p:spPr>
          <a:xfrm>
            <a:off x="3819775" y="3211721"/>
            <a:ext cx="1780494" cy="933482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غابَةٍ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31717E9-56B7-C0BE-C087-B3A15A08162B}"/>
              </a:ext>
            </a:extLst>
          </p:cNvPr>
          <p:cNvSpPr/>
          <p:nvPr/>
        </p:nvSpPr>
        <p:spPr>
          <a:xfrm>
            <a:off x="1292190" y="3182557"/>
            <a:ext cx="1780494" cy="933482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غابَ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DE02C63-C4B2-755D-58D8-0CA8743A28A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773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F01B4-38EE-08D4-68DF-B9E7FABE0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92940A9-6B96-DC40-E8A7-1A999A88AFF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7EF109-3024-8D1B-2E9A-A47E11F54FBD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9C32C64-61FC-07E7-EB0A-C4AA4F250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64A1029-0553-0E74-1C82-019CA2DB2079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C4635C-44FA-8935-406F-D26BE171D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24F432A-EF67-5EBF-E793-3729443E5AD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6805B2B-E581-4169-B36F-EB9F249D27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6D6FD91-68DF-9468-3EE8-3A5C21ABFBA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D050EFF-39D8-262D-6882-EC1E98C88E0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8D2BA6A-B56D-4037-6613-252449A0FAB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9E67CD8-D511-337F-AC86-1A5D2206383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8A8E73A-859B-06E5-D020-CD74CCEC41F5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اللوحة الكتابة الصحيحة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7F999C3-4B5E-732B-693B-0CF2F9C67955}"/>
              </a:ext>
            </a:extLst>
          </p:cNvPr>
          <p:cNvSpPr/>
          <p:nvPr/>
        </p:nvSpPr>
        <p:spPr>
          <a:xfrm>
            <a:off x="6347360" y="3211721"/>
            <a:ext cx="1780494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 err="1">
                <a:ea typeface="Calibri" panose="020F0502020204030204" pitchFamily="34" charset="0"/>
                <a:cs typeface="Calibri" panose="020F0502020204030204" pitchFamily="34" charset="0"/>
              </a:rPr>
              <a:t>فَجْأَةاً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AB59443-9DED-476D-C79A-7FEADBF32DAD}"/>
              </a:ext>
            </a:extLst>
          </p:cNvPr>
          <p:cNvSpPr/>
          <p:nvPr/>
        </p:nvSpPr>
        <p:spPr>
          <a:xfrm>
            <a:off x="3819775" y="3211720"/>
            <a:ext cx="1780494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فَجْأَةً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BAD19D6-2DDA-39DA-0EDF-0C56BA0C051E}"/>
              </a:ext>
            </a:extLst>
          </p:cNvPr>
          <p:cNvSpPr/>
          <p:nvPr/>
        </p:nvSpPr>
        <p:spPr>
          <a:xfrm>
            <a:off x="1292190" y="3182556"/>
            <a:ext cx="1780494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فَجْأَتاً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759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1277E-2126-1FDA-B4C5-F2E232308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AAC01D7-52B1-834C-3CCA-2D7D09535A8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0458344-BD16-BE75-0EAC-D033800AB282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C3150-CD6C-394B-8CC7-B13ED0B901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5845C2-780F-8EDA-882B-4989A6BFE0F9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509261-E94A-F8A4-4AE0-BB3D02673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EAC592C-6978-0311-62E2-63127D9C74A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D0B2256-8F3F-F280-192A-50CE2A7EDF6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5F4A0A8-85B5-C4AD-EF14-EFFB7827682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C8757E5-9365-ABF5-42AF-885BD9448EA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00F7B2E-F48C-2E32-07C2-CF0D701C3A7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B5F68FB-0B47-55F8-3065-866707046CE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4EDBEDA-254F-8442-6B9B-0BA702ED4359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7D2F64E-B02C-FAC9-46F1-B43B4390281C}"/>
              </a:ext>
            </a:extLst>
          </p:cNvPr>
          <p:cNvSpPr/>
          <p:nvPr/>
        </p:nvSpPr>
        <p:spPr>
          <a:xfrm>
            <a:off x="3819775" y="3211720"/>
            <a:ext cx="1780494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فَجْأَ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ةً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9998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8F09C-5552-A23A-6010-02EA01D54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1CB104-3EFB-93C1-25B6-B8DE1A87C6E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923103-3132-3973-032E-AEB18399EFC5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185F0FE-2C7B-C086-B7C0-2C933680E9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5D9CE73-01E9-E142-C333-F34646228864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338C8CF-5713-FE35-B32B-D36408F60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1F99D3-B273-922B-8EAB-3F6CFB9E574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2D733D9-183B-91BC-80DC-1A5912775B8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362A4F3-A0BC-AD0F-777F-340C765E36B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2056A5E-F21B-CC96-3940-33CD386D0D4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17CA224-99D4-ECF9-BE34-A53380E8F92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2D39634-597B-AA33-1157-9A424758C2B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D3D5E3D-ACDA-3779-8E99-2A9481D6B7A4}"/>
              </a:ext>
            </a:extLst>
          </p:cNvPr>
          <p:cNvSpPr txBox="1"/>
          <p:nvPr/>
        </p:nvSpPr>
        <p:spPr>
          <a:xfrm>
            <a:off x="458191" y="418829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سنتعلم كيف نكتب تنوين النصب في آخر أسماء لا تنتهي بتاء مربوطة.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على السبورة مثالا آخر لكلمة لا تنتهي بتاء مربوطة.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F1C97EF-EA2A-F3AA-C3EA-51266AD18D15}"/>
              </a:ext>
            </a:extLst>
          </p:cNvPr>
          <p:cNvSpPr/>
          <p:nvPr/>
        </p:nvSpPr>
        <p:spPr>
          <a:xfrm>
            <a:off x="6347360" y="3211721"/>
            <a:ext cx="1780494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يَوْمٌ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1FC3D81-3794-24EF-B595-33DDE01D7DD6}"/>
              </a:ext>
            </a:extLst>
          </p:cNvPr>
          <p:cNvSpPr/>
          <p:nvPr/>
        </p:nvSpPr>
        <p:spPr>
          <a:xfrm>
            <a:off x="3819775" y="3211720"/>
            <a:ext cx="1780494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يَوْمٍ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78B70C8-428E-EA9B-5FB1-5E70BD844546}"/>
              </a:ext>
            </a:extLst>
          </p:cNvPr>
          <p:cNvSpPr/>
          <p:nvPr/>
        </p:nvSpPr>
        <p:spPr>
          <a:xfrm>
            <a:off x="1292190" y="3182556"/>
            <a:ext cx="1780494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يَوْم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A0D5EE3-F9EF-4CEC-FC6C-F1D3A9933AC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840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6329E-D4F5-983C-FF8C-9DD16BA38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1A5AFA-72D3-AC86-671F-460543DBBBB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37D189-6459-FADE-76CA-47F0A79259A4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BB1C0B-1A1C-5C9C-20F8-43FE1C2B01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B55EC4-A64E-3576-C0AD-C4193B9BB5E6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696E2C-D596-12B1-B342-F76FCFC86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3304BDE-2D14-1A4D-057B-2999731117F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AE9F256-1633-7EFB-6D78-CF794568DF9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B8EAB2-592D-52B4-A67C-2217CDABC72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3F12E49-321C-A5B0-CA78-2CB720A992D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FF23F43-87C3-6D35-C8F5-B20E1BC9133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0961C25-8B22-1B1A-A038-E1975B95F06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E85171D-7733-20A3-1A04-DD902662E7E1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اللوحة الكتابة الصحيحة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CBAC221-449F-E4D7-0F99-F9FC3BACA432}"/>
              </a:ext>
            </a:extLst>
          </p:cNvPr>
          <p:cNvSpPr/>
          <p:nvPr/>
        </p:nvSpPr>
        <p:spPr>
          <a:xfrm>
            <a:off x="6347360" y="3211721"/>
            <a:ext cx="1780494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صَوْتَنْ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97AC245-576B-27F8-D559-28724E77C8D5}"/>
              </a:ext>
            </a:extLst>
          </p:cNvPr>
          <p:cNvSpPr/>
          <p:nvPr/>
        </p:nvSpPr>
        <p:spPr>
          <a:xfrm>
            <a:off x="3819775" y="3211720"/>
            <a:ext cx="1780494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صَوْتً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C21C91-8EA8-1738-71AB-EE4B3ACD1B62}"/>
              </a:ext>
            </a:extLst>
          </p:cNvPr>
          <p:cNvSpPr/>
          <p:nvPr/>
        </p:nvSpPr>
        <p:spPr>
          <a:xfrm>
            <a:off x="1292190" y="3182556"/>
            <a:ext cx="1780494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صَوْتاً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9738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0E472-6E90-26F0-D1E7-BCE4BC37C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7216ED-34FB-ACA2-9B28-18256413360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C78EE5-BA98-7F1D-5585-B2D2B110C097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F21A8BB-85C5-413B-77D0-0FB1933ECF8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076089-4AC3-7383-DFC3-221BB0B4AF94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9CDF99D-FAA1-D16A-9B1E-12E20B72E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4C3D3D2-053F-72D4-A50C-B3C2162686F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B4190C0-8BF6-DB4A-E99F-90FDF9D50F1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8651500-D9A8-77C2-4F3D-8AEA4A48FE3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04A823C-A5F1-F7A6-413E-211A363DDE8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D86AF03-3966-F23A-B1C3-F19CB11D1C4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7F01313-E416-2844-5B86-753F8D98F98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192FB6F-77B4-41A4-A107-498AF8D01D1A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1C6C362-D5CB-BDDD-3DC2-C7946697E390}"/>
              </a:ext>
            </a:extLst>
          </p:cNvPr>
          <p:cNvSpPr/>
          <p:nvPr/>
        </p:nvSpPr>
        <p:spPr>
          <a:xfrm>
            <a:off x="3819775" y="3153059"/>
            <a:ext cx="1780494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صَوْتــ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اً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0541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7EAA4-B6CF-C5B5-9703-F5BC99A5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436F22B-20E5-15AF-4B4F-EA9E469ED8E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B8377B-F4F8-C012-9C5F-5BFAE59F117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5FA8BB-C8BA-3A9C-659C-DCEF9AF399A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3583AA-4BB2-4FB8-8715-0CFDD75B87F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B6BAF7-BC85-07FC-2EB8-EC2B7888B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6B440F-AD89-58B1-BA74-F12A2F9FD0DD}"/>
              </a:ext>
            </a:extLst>
          </p:cNvPr>
          <p:cNvSpPr txBox="1"/>
          <p:nvPr/>
        </p:nvSpPr>
        <p:spPr>
          <a:xfrm>
            <a:off x="422071" y="44999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جملة.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663CBE8-0A2B-7564-5C25-C00F3DFDF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B7E98E5-BBDD-DC07-D12B-0C0B8A7A938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F48EFF2-0065-3777-C965-CDD3ED01C8B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9C9E64F-1E74-DFD7-56EE-256C7E34DCF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E69DAC6-2761-D0DF-8C3D-8E05DD2237A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8AD8DEE-CFF8-878B-6C6E-736E4293F09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D3E77A4-4D02-8D6C-C88D-3CF69C48C50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94707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59DC9-EF68-A4F0-E654-FBE13E95D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5806C6-8B28-33B4-D227-B8004FC6678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B1CFCF-C70C-24B2-8234-2A06D11AFCAA}"/>
              </a:ext>
            </a:extLst>
          </p:cNvPr>
          <p:cNvGrpSpPr/>
          <p:nvPr/>
        </p:nvGrpSpPr>
        <p:grpSpPr>
          <a:xfrm>
            <a:off x="312518" y="27187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4D6690-D7A7-B87B-70B0-E938EC1B9B4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AA7480-02D9-8062-5E63-30B1EF2198B6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D83E13F-3A7C-A218-28FA-68DC70E5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70F504-8C75-FABC-265A-99B870E01E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5" y="271876"/>
            <a:ext cx="1262762" cy="842255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6B0DA09-4215-9460-4009-ECBC4B339E4A}"/>
              </a:ext>
            </a:extLst>
          </p:cNvPr>
          <p:cNvSpPr/>
          <p:nvPr/>
        </p:nvSpPr>
        <p:spPr>
          <a:xfrm>
            <a:off x="1415845" y="2976623"/>
            <a:ext cx="5948516" cy="101566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537EA5F-16BD-F6FB-62E2-38EE47896B0A}"/>
              </a:ext>
            </a:extLst>
          </p:cNvPr>
          <p:cNvSpPr txBox="1"/>
          <p:nvPr/>
        </p:nvSpPr>
        <p:spPr>
          <a:xfrm>
            <a:off x="285395" y="2984978"/>
            <a:ext cx="8095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رَسَمْتُ زَرافَةً وَفيلاً. </a:t>
            </a:r>
            <a:endParaRPr lang="fr-MA" sz="6000" dirty="0">
              <a:solidFill>
                <a:schemeClr val="tx2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BEB8D17-A5C9-9947-5FBF-CB7568C6600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CD5B10F-6474-5084-6E06-88ED2FA92E1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8764313-DB74-693F-0470-E10D4213FC4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6EB39E0-A2AA-47DE-FF62-2D23653FE05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C2FC73-CF94-35E8-1299-B339E953578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8035A9C-297B-58DB-CB89-0CCCE94D7D4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9B4A7D9-FAE3-8565-E4BC-5A35A01EC04C}"/>
              </a:ext>
            </a:extLst>
          </p:cNvPr>
          <p:cNvSpPr txBox="1"/>
          <p:nvPr/>
        </p:nvSpPr>
        <p:spPr>
          <a:xfrm>
            <a:off x="458191" y="41882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الجملة أولا ثم تكتبونها( إملاء).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للتنوين في الكلمات.</a:t>
            </a:r>
          </a:p>
        </p:txBody>
      </p:sp>
    </p:spTree>
    <p:extLst>
      <p:ext uri="{BB962C8B-B14F-4D97-AF65-F5344CB8AC3E}">
        <p14:creationId xmlns:p14="http://schemas.microsoft.com/office/powerpoint/2010/main" val="20858506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3485A-21F1-2FCD-9A06-A41C20A17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258FC5-DF97-6977-6096-05ADA6B9D3F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D9E2474-BA9C-92E5-CD85-07499D12B11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0EAFAF7-4170-AF6D-B3A8-9925EFD8802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B1E73E-ABE7-F4E8-5CA6-8F7CB4FF795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0BDF45-766C-2415-6CE6-1EE458513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58167" y="4738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F77886-D31C-00A9-3518-9865484D16F4}"/>
              </a:ext>
            </a:extLst>
          </p:cNvPr>
          <p:cNvSpPr txBox="1"/>
          <p:nvPr/>
        </p:nvSpPr>
        <p:spPr>
          <a:xfrm>
            <a:off x="422071" y="44208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3EF7BF5-F321-6F32-9CD8-BFB84CBC36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A6F4332-DC25-DF54-F3E0-23F1A15149A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9CD9F2-E89B-F43B-55D4-FE0EA4B2BBE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646CC45-634B-0595-5650-38BB1B18422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DF2E36A-3FAA-57C3-23F3-2CC0C66078A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C74252-F932-C0FF-2B7C-3B3828A049B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32E675-E93B-BEBF-2816-F940A27AD0E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1727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0F568-924C-1E74-78F1-A9C292A2F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BE8249-31E4-1B45-817E-EABDCC6366A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5C86E7-BD2B-AC3D-2CE6-F3FAB202D5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6E50451-F9D5-B62E-1ED8-AD0DF3CADA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268EDD-158F-ED49-1337-6826902E0C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1CCD69-FB92-BE64-9093-E5B2810B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58167" y="4738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640345-4AB2-9A62-A1DC-AB4085E7ADEA}"/>
              </a:ext>
            </a:extLst>
          </p:cNvPr>
          <p:cNvSpPr txBox="1"/>
          <p:nvPr/>
        </p:nvSpPr>
        <p:spPr>
          <a:xfrm>
            <a:off x="379522" y="4738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يملي الأستاذ الج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مل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 كلمة كلمة.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C14C138-5B1A-E3BF-C96F-A67441ECD8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5EE42B9-86EB-F156-11A6-D51F477D212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E3EB2CB-5D2E-F3EF-BE66-D2B0A82AE5C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3C0C464-E83E-B733-7524-45B03C04971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D9E12A-331C-280A-463F-2B3053A8A5F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5694072-EB18-34BD-19F8-0F0462A6D36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6E8B8BC-60BA-EF58-AC0D-F6AB1F095BB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43431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9C463-1DD5-6F78-884F-8918EB056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283C6F-D024-255A-A548-32521A51044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FF57D2-8621-E691-3634-742CFDF6C98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D3DCAA-E077-7CB8-D76E-B73A5B7C3D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EEB829-84A5-0B1E-4034-C10E9C9C9AFA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FA7631A-5CBB-47B6-E82E-D642B844A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967823-7DF8-694F-A005-29021B28A7CB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DD8F07C-C489-68D2-98D4-1A2371BA986A}"/>
              </a:ext>
            </a:extLst>
          </p:cNvPr>
          <p:cNvSpPr/>
          <p:nvPr/>
        </p:nvSpPr>
        <p:spPr>
          <a:xfrm>
            <a:off x="1415845" y="2976623"/>
            <a:ext cx="5948516" cy="101566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D31136-BD42-B30C-B997-1BAB2E660AC7}"/>
              </a:ext>
            </a:extLst>
          </p:cNvPr>
          <p:cNvSpPr txBox="1"/>
          <p:nvPr/>
        </p:nvSpPr>
        <p:spPr>
          <a:xfrm>
            <a:off x="943896" y="3008184"/>
            <a:ext cx="6692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رَسَمْتُ زَرافَةً وَفيلاً.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5B6DDC7-FE9C-C9F9-A54B-9121AF4EC49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48EC713-46AF-0FB4-2863-239F165B0F9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A9A9E83-D2CA-386C-4965-AE8C6E37852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B1CE555-F650-CB83-D049-31B5951E11B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E08AFB1-ED49-5C1A-D6E7-6A16EE378A7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403DDF8-4B73-687A-F083-8B0AAC89DCD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15396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AEF14-3B82-F1BC-4E88-18C00C685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C59828B-08B8-AE46-AD8F-B59DFC6D887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C477AEE-7680-6856-B5FE-D30EE89FCF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9866F81-6A7F-0E7F-1BBE-C161DA8E3C3C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55D3E9-6B5B-4E18-E7CC-4E0EF2837802}"/>
              </a:ext>
            </a:extLst>
          </p:cNvPr>
          <p:cNvGrpSpPr/>
          <p:nvPr/>
        </p:nvGrpSpPr>
        <p:grpSpPr>
          <a:xfrm>
            <a:off x="487748" y="1989584"/>
            <a:ext cx="8168503" cy="2726038"/>
            <a:chOff x="487748" y="1989584"/>
            <a:chExt cx="8168503" cy="2726038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5DD5C43-6919-BCD9-6B3C-3A37E5EA34A3}"/>
                </a:ext>
              </a:extLst>
            </p:cNvPr>
            <p:cNvSpPr txBox="1"/>
            <p:nvPr/>
          </p:nvSpPr>
          <p:spPr>
            <a:xfrm>
              <a:off x="1388824" y="198958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330DD1-0CF5-13BC-6570-567A2F2B62F0}"/>
                </a:ext>
              </a:extLst>
            </p:cNvPr>
            <p:cNvSpPr txBox="1"/>
            <p:nvPr/>
          </p:nvSpPr>
          <p:spPr>
            <a:xfrm>
              <a:off x="487748" y="3792292"/>
              <a:ext cx="816850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rgbClr val="00B0F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صورة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0185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B0F16-4A19-6DA0-7E62-C63EBE17F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44C364-5825-D99F-552B-4D94025FCF1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D744F0-D44A-325D-7296-2A6D6D4CA93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4CE3846-4845-39E9-0764-299679F3F6C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07A55C-5BF7-9CE0-307D-F92E55C9C0A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31FBE2-D8C4-9EAF-65D0-9DA653901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BD98BA2-2527-9A85-9EC2-7B03C06593B5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سنتدرب على التعبير عن صورة بجملة تامة.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B1B51A-403D-3403-BAE8-39B213C6F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7" y="1695768"/>
            <a:ext cx="5863805" cy="448365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4FCB871-8848-98FD-A9B4-647A9F912F7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E554CB2-2339-5F11-8883-7AB5D093E6C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BE67634-2349-91C7-16BC-62090A6CBDE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3429A1A-121C-A4B6-A5B6-C88C27B538E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980611C-192B-80E7-A3E8-C79C174CE24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A90DA16-E52C-7EB8-9B1B-ED0A4363590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63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72BD8-1222-93B9-4FB2-488C2D372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34D347-830D-1D11-7BC7-B89FEAB8CB8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53809E3-5BAC-A96C-EFAF-A3D568BD9EB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BED88BF-F1A2-C4F8-84FA-0EE991C5899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758655-6910-6507-09D7-74A4657DE1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E9CE77-8A5D-3639-96FE-35EC040B8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64A7AE1-9585-D38C-ABC7-910A622EFE55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سأعبر عن هذه الصورة.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أطرح السؤال: ماذا تفعل الأم؟ وأجيب: تحضر الأم الطعام 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D64879E-57A3-AD89-E98E-C00A697E88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4C9A563-BF76-DC5B-124F-EDB35475E2E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D1F8A99-96F2-8212-4971-49B449AD0F9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EDA0EB3-6C93-82AC-8B80-4D65AA73732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0CD73E-2B88-52D8-F24D-404248457B1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878281B-6178-0600-DA76-600B414F4E0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C23BB87-464F-726C-8040-153CFC4BDC2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4ED8C8A-98C6-9D22-77E6-D103F9762367}"/>
              </a:ext>
            </a:extLst>
          </p:cNvPr>
          <p:cNvSpPr/>
          <p:nvPr/>
        </p:nvSpPr>
        <p:spPr>
          <a:xfrm>
            <a:off x="2513547" y="5148811"/>
            <a:ext cx="4392950" cy="859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تُحَضِّرُ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ﭐلْأُمُّ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ﭐلطَّعامَ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D8D2D7A-23C4-A984-7521-C118957454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511" y="1584244"/>
            <a:ext cx="4066195" cy="310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6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B5A1C-AB9C-979E-C0FA-6293AC3C5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2F37614-908F-6A4F-2C8D-39C745B3AE9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C10D03-3C72-5B7D-B2EA-25BB1E8787F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7391C7-B8BF-01E1-28AD-531749F461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DBCE7FC-EB6A-2D7F-AC32-BBDBC3FAFF3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737AC65-91DD-8512-5DB8-EAD8EC3B0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7EBC450-7800-E7E1-EAF7-A01B9175A955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يفعل الصياد؟ من يكمل الجملة؟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0CB5E3-CC7C-B7AB-8C63-49F53DCC59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4DA1366-8E1C-495E-7309-861C4B3ACC9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599760E-06BF-FD36-79AF-9A632825E53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E9C6A85-3C54-552A-E134-7F1E40605C7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CBB8D5-3F69-B7CD-B767-3389E7A10FF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515F8D6-F718-7D8A-8524-87AD4C7ED8D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952256B-578A-DAF7-69AB-F2FFA01A96E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AE7C984-95E6-D84E-02BF-3B9684FE822B}"/>
              </a:ext>
            </a:extLst>
          </p:cNvPr>
          <p:cNvSpPr/>
          <p:nvPr/>
        </p:nvSpPr>
        <p:spPr>
          <a:xfrm>
            <a:off x="1453348" y="4829629"/>
            <a:ext cx="6513348" cy="859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ﭐلصَّيادُ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سَمَكَةً.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CF5C90B-42B6-ADF7-AB48-4519160B5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7670" y="1610158"/>
            <a:ext cx="3908659" cy="290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362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1838A-4B57-9907-A15D-3392F8791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60ADDDA-C783-0966-6196-AEB11B898C2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FABE13-3FF8-84F2-7491-88E0D4DF360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C76BD8-6CFC-FA32-7644-6C89C35DFD7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ED3AC22-ECC9-0411-F723-82AB520346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87B345-C51B-6BBA-FF3F-23113DDCC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158DB0-161F-1C2E-4BCC-1752D3C269AA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يصطاد الصياد سمكة. من يقرأ؟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DC0D15-6D13-B0B0-6F92-D998D44BCA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3AFF37B-8718-9D57-7A6A-FC6422F366A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6901B2B-3B11-D7A8-C702-C9641790B54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1A4F61-EF3F-DDFC-B213-55D480752A8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9EC4F1E-F169-3AD0-A53E-26732BD64D8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37B46E8-6E3E-D2A4-40A2-C4883B0F732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40EEA12-4C34-DB26-F64A-BCE9F53813F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D04C709-5636-3FFD-F69C-556EF5149EC0}"/>
              </a:ext>
            </a:extLst>
          </p:cNvPr>
          <p:cNvSpPr/>
          <p:nvPr/>
        </p:nvSpPr>
        <p:spPr>
          <a:xfrm>
            <a:off x="339638" y="4914492"/>
            <a:ext cx="6513348" cy="859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يَصْطادُ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ﭐلصَّيادُ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سَمَكَةً.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FA11DE2-4D09-E36C-E609-5B1749433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7670" y="1610158"/>
            <a:ext cx="3908659" cy="290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576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E1042-79C2-6CAD-2FA4-0DF3882C7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7ADBC7-4B23-B833-4539-742C56EA2EE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EBE94C-AD8B-4095-A66A-B3860CCDF62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2CC1872-93C3-D589-FA69-A5544ACE883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1B3B8E7-5C89-CE45-0A2D-B931E4ADC5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9D26B9-C82A-AE16-E0F7-AD1899E12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509786-AFCD-91F4-35A9-6D7C28362181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 الولد؟ من يكمل الجملة؟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63193C-0B55-92F5-F634-CBD4970131D5}"/>
              </a:ext>
            </a:extLst>
          </p:cNvPr>
          <p:cNvSpPr/>
          <p:nvPr/>
        </p:nvSpPr>
        <p:spPr>
          <a:xfrm>
            <a:off x="2365878" y="5361139"/>
            <a:ext cx="4688285" cy="1166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ﭐلْأَزْهارَ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17743C-724E-A844-D8D6-D33BD3DAF5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DE01BEB-45A8-7D4C-286C-31C88E05C01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9A11CAD-A2D2-571C-518A-3C10F7AD01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3849900-6F3D-A8AC-F944-3930A3B471B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89E3E65-802F-0DCE-EE62-5CC1C559033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F435225-ACCA-E375-50DC-D6C970AD9F3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B29E911F-5DC4-5DEB-99DA-A4E2BCE1363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DC90817-69BD-E2E2-0E11-246910963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9827" y="1208658"/>
            <a:ext cx="6340389" cy="415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610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65A9B-C12E-9BA6-6E62-CA408D365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65FAC4C-0864-E76C-08E8-77C56B9BCC6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6774CE-3B9F-5D1F-D751-53073D781CE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0798E7-F335-10DB-20A4-63A3C5FBC9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6D1EDE-3CB7-9F8C-436C-1792A9F9DC0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93D02C-EE32-B874-6555-11E087EF8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169468-3481-0D98-DD5C-1C7522F766CD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يسقي الولد الأزهار. من يقرأ؟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1EE0E1-9E25-321A-A0F9-7A7417D21AD2}"/>
              </a:ext>
            </a:extLst>
          </p:cNvPr>
          <p:cNvSpPr/>
          <p:nvPr/>
        </p:nvSpPr>
        <p:spPr>
          <a:xfrm>
            <a:off x="2365878" y="5161197"/>
            <a:ext cx="4688285" cy="1166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يَسْقـــي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ﭐلْوَلَدُ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ﭐلْأَزْهارَ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1A9F65-3975-B55A-784E-27236D2797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8CBA4955-D690-A3F5-415C-9EB8F2A16B5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DBEEA10-02A0-F858-36ED-5FE036AB793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8564785-1EC4-2F40-906B-367B0235D4B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20394C4-443D-A0B8-3B94-3EE9DB7A129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AE637913-6872-4791-67A3-8E84E2C40D9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BB3AE235-F1A3-9CE6-6379-E5169A95B4F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5AE4935-B6FA-8269-863F-DF503B62F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9825" y="1097341"/>
            <a:ext cx="6340389" cy="415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541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2C7F4-25F6-A6F7-94E9-70A9586E3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8A2883-0523-EC6D-8063-34D177FB5BF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39F311-C95B-1F62-56E5-47584FFFF2E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27CF48-8F11-D01C-44C1-F0E90C6598E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AA3225-2333-5F25-6399-644E95160AA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080933-467A-9B8C-F046-EC35F0B11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F27B584-7204-8A6A-1936-8005C07A9617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حسامٌ؟ من يعبر عن الصورة؟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C0BA85-6531-D7AE-F647-CE70875924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A9AD8C7-08C9-2F11-34A5-C8BBF985790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65FA86-6566-191A-1051-CEE55468697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10EA00D-0A24-E1AA-0366-016CFCAB2D4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612DC6B-DDEC-8207-5AFC-3FA3692AE58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F93426A-DF0A-ADD7-D61F-88EA64BA875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D3707C3-E859-A96D-AE40-DE389A05F25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2B3EF77-4C30-07CB-4DF1-5AAAB1233F7D}"/>
              </a:ext>
            </a:extLst>
          </p:cNvPr>
          <p:cNvSpPr/>
          <p:nvPr/>
        </p:nvSpPr>
        <p:spPr>
          <a:xfrm>
            <a:off x="1451383" y="5404705"/>
            <a:ext cx="6069408" cy="609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</a:t>
            </a:r>
            <a:endParaRPr lang="fr-MA" sz="4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FF4006-4F18-5EB8-40E2-AB249262B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579" y="1686948"/>
            <a:ext cx="4818653" cy="32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093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99E22-2A43-03F5-8127-1A066E9EE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5C8F46-DABD-920A-E053-319648F1E01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8C4615-A229-0229-B8A4-4FB02A09B9B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5DC4D2-AEED-2520-E285-487AB834DCA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F1AB40-C512-98AD-7EDF-03B83B97E8F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32CEB-C5E1-DB58-98D2-1ABDDF877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56D9A9-3793-58E6-077D-64268B96BCF6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يحمل حسام كلبا جريحا. من يقرأ؟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99582C-1707-8725-DE2D-CD2BFA225E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1C88620-371F-ED7C-4C07-703CC625361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0452CD6-1F93-B6B5-F72E-7FB802D87DE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3589082-647E-DC5D-647B-14AD442321A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CE2BE80-9ED1-F7CC-EF11-50233B026DB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345BC59-91E6-11E9-343B-544C052A3F7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80CE894-1644-2840-BDD7-5DD292A9A95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2920B2E-3447-07B1-B42A-43DE94C356B9}"/>
              </a:ext>
            </a:extLst>
          </p:cNvPr>
          <p:cNvSpPr/>
          <p:nvPr/>
        </p:nvSpPr>
        <p:spPr>
          <a:xfrm>
            <a:off x="1451383" y="5404705"/>
            <a:ext cx="6069408" cy="609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يَحْمِلُ حُسامٌ كَلْباً جَريحاً.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3B47127-E1F0-990D-FD76-99C5998A3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579" y="1686948"/>
            <a:ext cx="4818653" cy="32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695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2C4E0-7C6B-F5D2-F186-95A3B1880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FE3965-73EE-7298-E151-E0639C53909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5D4D19-435F-077A-D83B-E525752708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8EE04EA-49D9-FFEE-4EF8-7E29B6F2FF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5C2921-9720-2FEE-0199-19EAC769D5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60FC43-536B-A784-5DDE-81510EA89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58167" y="4738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5FFEA4F-707C-7784-3B10-4367376EBE66}"/>
              </a:ext>
            </a:extLst>
          </p:cNvPr>
          <p:cNvSpPr txBox="1"/>
          <p:nvPr/>
        </p:nvSpPr>
        <p:spPr>
          <a:xfrm>
            <a:off x="422071" y="44208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E1EDE72-F9CD-B714-4C6F-2CC0DD9360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F57149-936C-0F98-E3B0-CFC46D28E09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3016847-99EB-E88A-A48E-A14AA8CB7AD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F0044D9-D335-2EA4-E940-4F18918425E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E5F4CBA-EBEA-2173-C91A-C7578CDDB5C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5B4B89B-FDCD-255B-B9DA-0E39814D9B1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EDADF00-978A-4492-BD7D-BA4E7123460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710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B5522-2F34-C27F-81CE-320247E8D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9FB94F7-9C81-CA10-7181-DD7C67D83D9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98FBAA-8931-16D7-006B-FC0B8ACF5A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D6B1913-971B-90CD-F8B5-72B4065FC9C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E55093-DEF6-B919-C140-D6F67A5CE8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741CCB-4E8B-8E60-E8F2-4E42B8B20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C3B4D0-9480-ABBA-283A-3316A56C9DC0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عبروا عن الصورة بجملة تامة 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746FF0-ED82-F7B8-5F88-7C50AAC3C079}"/>
              </a:ext>
            </a:extLst>
          </p:cNvPr>
          <p:cNvSpPr txBox="1"/>
          <p:nvPr/>
        </p:nvSpPr>
        <p:spPr>
          <a:xfrm>
            <a:off x="2809832" y="5046340"/>
            <a:ext cx="4001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C49918F-55BD-31AE-89BD-D8175B6FB352}"/>
              </a:ext>
            </a:extLst>
          </p:cNvPr>
          <p:cNvSpPr/>
          <p:nvPr/>
        </p:nvSpPr>
        <p:spPr>
          <a:xfrm>
            <a:off x="2876723" y="5046340"/>
            <a:ext cx="3788859" cy="101566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5E1BC45-DEF0-FC44-D4EA-D5A547B74051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1E1A7AC-44FF-58D8-4889-E95D78804D1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5BA1D8F-53C6-117C-FCC2-DEFE79179A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209614A-0044-81C2-7C34-2AA6615CE1D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6D65795-F76A-F2DC-D560-4CED5BD0982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D1247DF-CF67-3D9C-8606-8014BE1AB60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CA1A642-BD69-307A-188A-C42A620106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9832" y="1643300"/>
            <a:ext cx="3764869" cy="312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162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1A193-29F2-876A-53AF-0EFD8CD2A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A7E3A8-34D4-6F00-DE87-8E1B53C3EAAB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616392-D443-6A5A-FEE0-494844B2F1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0AAAD8F-0A34-F494-E782-C38654FEAC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711491-B95E-631F-73A8-EF7A2572438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1D11674-708D-61A3-B7E1-54555FCE5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C7D33B-77C7-4759-A6E7-E550FC712075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9370B0-66E1-3E06-1C90-D6D401BF3E48}"/>
              </a:ext>
            </a:extLst>
          </p:cNvPr>
          <p:cNvSpPr txBox="1"/>
          <p:nvPr/>
        </p:nvSpPr>
        <p:spPr>
          <a:xfrm>
            <a:off x="1789783" y="4902552"/>
            <a:ext cx="58049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حاصَرَتِ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ٱلنّيرانُ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ٱلزَّرافَةَ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22FAE18-E3FF-A109-A7B3-EB7C9A7DE68D}"/>
              </a:ext>
            </a:extLst>
          </p:cNvPr>
          <p:cNvSpPr/>
          <p:nvPr/>
        </p:nvSpPr>
        <p:spPr>
          <a:xfrm>
            <a:off x="1985901" y="4974558"/>
            <a:ext cx="5500768" cy="101566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F7446AE-0A9D-CADA-10EC-1DFDA8A414F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A99F9BD-1B07-86C9-42AE-3A3D5B4DD00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86061B0-B2B4-9B3E-851C-9DF5B68BE20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9D1B7CA-7109-7B59-1940-D59DFAEA090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06DEC4F-0ACC-213F-0338-E8094F7DC58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CB2BF2B-B578-26BA-FA5E-797E049873D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01F153D-5977-73C9-2CDC-F0D5B21ED1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9832" y="1643300"/>
            <a:ext cx="3764869" cy="312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553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48918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3BC7E-E8FB-5C77-BEB6-A490CAFE1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4BDB7-2644-F5CA-DF9B-C9F600C6C91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8200C1-70ED-9272-A248-27E2EB6214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AD62E8-0183-6047-8A7A-6967F6241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87EED0-A0E3-A6A8-EB36-7B16AB200B8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13051B6-7ABE-81A4-0F6C-C7FE9EC4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D36E29-1E62-BA0C-29FC-CCFC72E7A2F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نقرأ باسترسال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EE5D8F1-56AA-BDFB-F5FD-B4A293C9ED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E477477-5C69-5B09-E623-01139B42EEB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CABAA86-7BB9-9A8F-00B7-22AC96DC825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CB458D0-F644-032D-CF20-142A2F8BD36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F08559-78CF-9229-5C8E-9CD325F7087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0FCA46D-7E10-5468-CC80-534B25FA73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B370BE0-B3C0-0A3D-654B-6AFDD9976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547" y="1611472"/>
            <a:ext cx="6530906" cy="36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112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CF961-6CB0-2BE2-40F2-E8E23A035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D9A0D9-3DC3-3B78-72A1-E5C640C52F0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C775C2-2B86-5EEE-F9D8-7CE0BF2767D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85C57A9-9964-F66E-6A5C-6D1B404504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C4A126F-ACBC-E7C9-45B0-C99BCF03C4F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3F2933E-6C95-49BA-2312-96E43A58B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B611DE-E3E2-64A5-7EA7-00001F5F33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التعبير عن صور بجمل تامة.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10C4ED3-09BF-5368-636C-53B5D62EB531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F70D07-9473-06BB-3C36-416C631CB8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96D3FF4-87E2-31FE-976C-BC3B2486B50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560FD42-F1E2-8FA5-71AC-0A89641EA97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2A4B5A2-089A-3E50-5C29-DB72C1CBE67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DBF281F-9104-E878-01DB-0DDFBBAA6CA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CA30891-0E4B-4E4F-0C7C-33E4F4FEC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325" y="1580244"/>
            <a:ext cx="5235394" cy="389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232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4454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A64690F-8B48-9C53-ECFF-827AA77FB3E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31B7655-9F01-CF52-1A09-AFD6358150B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3CB6ED5-5915-DD4B-CAFC-AF611393D85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3DA725A-9AC6-1AD6-890A-28E94EB2636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FA00B4D-B42E-C1F0-EC10-CD36E9E2E0C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F5A7FCE-5D36-F3FB-3F1C-8466C74DE73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9AA43CAE-39D2-48D4-43E7-84842692B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090" y="2105530"/>
            <a:ext cx="5627819" cy="415449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7485ADFC-797B-AF75-BB2A-D84BC9165973}"/>
              </a:ext>
            </a:extLst>
          </p:cNvPr>
          <p:cNvSpPr txBox="1"/>
          <p:nvPr/>
        </p:nvSpPr>
        <p:spPr>
          <a:xfrm>
            <a:off x="182909" y="1107498"/>
            <a:ext cx="87781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لنَّصَّ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لْكَلِماتِ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تَنْتَهي بِــ :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ــــةً   -   ـــاً   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في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لْمِثالِ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3A1529B6-CAF9-4B78-63B3-A020632AC98F}"/>
              </a:ext>
            </a:extLst>
          </p:cNvPr>
          <p:cNvSpPr/>
          <p:nvPr/>
        </p:nvSpPr>
        <p:spPr>
          <a:xfrm>
            <a:off x="6813755" y="3569109"/>
            <a:ext cx="572154" cy="4478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F3E2725B-3B1B-085F-E9FA-F42FCA7770FA}"/>
              </a:ext>
            </a:extLst>
          </p:cNvPr>
          <p:cNvSpPr/>
          <p:nvPr/>
        </p:nvSpPr>
        <p:spPr>
          <a:xfrm>
            <a:off x="4980172" y="5456779"/>
            <a:ext cx="572154" cy="4478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00687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15DCB8A-1CB9-C255-D7A4-493D5D40777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651DAA9-9693-81B6-C0AC-D5A34381B64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71C7380-F1B6-2E91-3616-D804B32F6DB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F9B00E2-2301-D77A-547D-9ED98EC81F0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1CAC6B4-BCA0-5B94-4AD4-F004310F742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635EAC5-A273-5D16-7BE1-B108C7C19B6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11421</TotalTime>
  <Words>2286</Words>
  <Application>Microsoft Office PowerPoint</Application>
  <PresentationFormat>Affichage à l'écran (4:3)</PresentationFormat>
  <Paragraphs>613</Paragraphs>
  <Slides>76</Slides>
  <Notes>13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76</vt:i4>
      </vt:variant>
    </vt:vector>
  </HeadingPairs>
  <TitlesOfParts>
    <vt:vector size="86" baseType="lpstr">
      <vt:lpstr>Air Strip Arabic</vt:lpstr>
      <vt:lpstr>Calibri</vt:lpstr>
      <vt:lpstr>Arial</vt:lpstr>
      <vt:lpstr>Microsoft Uighur</vt:lpstr>
      <vt:lpstr>Aptos</vt:lpstr>
      <vt:lpstr>Roboto</vt:lpstr>
      <vt:lpstr>A Massir Ballpoint</vt:lpstr>
      <vt:lpstr>Dosis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89</cp:revision>
  <dcterms:created xsi:type="dcterms:W3CDTF">2023-09-20T21:35:22Z</dcterms:created>
  <dcterms:modified xsi:type="dcterms:W3CDTF">2024-11-28T14:10:25Z</dcterms:modified>
</cp:coreProperties>
</file>