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88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386" r:id="rId13"/>
    <p:sldId id="2134806180" r:id="rId14"/>
    <p:sldId id="2134808436" r:id="rId15"/>
    <p:sldId id="2134808427" r:id="rId16"/>
    <p:sldId id="2134806161" r:id="rId17"/>
    <p:sldId id="2134806416" r:id="rId18"/>
    <p:sldId id="2134806522" r:id="rId19"/>
    <p:sldId id="2134806162" r:id="rId20"/>
    <p:sldId id="2134806491" r:id="rId21"/>
    <p:sldId id="2134806163" r:id="rId22"/>
    <p:sldId id="2134806164" r:id="rId23"/>
    <p:sldId id="2134806165" r:id="rId24"/>
    <p:sldId id="2134806166" r:id="rId25"/>
    <p:sldId id="2134806167" r:id="rId26"/>
    <p:sldId id="2134806168" r:id="rId27"/>
    <p:sldId id="2134806320" r:id="rId28"/>
    <p:sldId id="2134808320" r:id="rId29"/>
    <p:sldId id="2134808321" r:id="rId30"/>
    <p:sldId id="2134808359" r:id="rId31"/>
    <p:sldId id="2134808360" r:id="rId32"/>
    <p:sldId id="2134808341" r:id="rId33"/>
    <p:sldId id="2134808326" r:id="rId34"/>
    <p:sldId id="2134808362" r:id="rId35"/>
    <p:sldId id="2134808344" r:id="rId36"/>
    <p:sldId id="2134808364" r:id="rId37"/>
    <p:sldId id="2134808454" r:id="rId38"/>
    <p:sldId id="2134808455" r:id="rId39"/>
    <p:sldId id="2134808456" r:id="rId40"/>
    <p:sldId id="2134808457" r:id="rId41"/>
    <p:sldId id="2134808328" r:id="rId42"/>
    <p:sldId id="2134806566" r:id="rId43"/>
    <p:sldId id="2134808445" r:id="rId44"/>
    <p:sldId id="2134808330" r:id="rId45"/>
    <p:sldId id="2134808446" r:id="rId46"/>
    <p:sldId id="2134808447" r:id="rId47"/>
    <p:sldId id="2134808444" r:id="rId48"/>
    <p:sldId id="2134806301" r:id="rId49"/>
    <p:sldId id="2134808366" r:id="rId50"/>
    <p:sldId id="2134806519" r:id="rId51"/>
    <p:sldId id="2134808354" r:id="rId52"/>
    <p:sldId id="2134808353" r:id="rId53"/>
    <p:sldId id="2134808439" r:id="rId54"/>
    <p:sldId id="2134808371" r:id="rId55"/>
    <p:sldId id="2134808394" r:id="rId56"/>
    <p:sldId id="2134808288" r:id="rId57"/>
    <p:sldId id="2134808289" r:id="rId58"/>
    <p:sldId id="2134806577" r:id="rId59"/>
    <p:sldId id="2134808429" r:id="rId60"/>
    <p:sldId id="2134806585" r:id="rId61"/>
    <p:sldId id="2134808285" r:id="rId62"/>
    <p:sldId id="2134808300" r:id="rId63"/>
    <p:sldId id="2134808304" r:id="rId64"/>
    <p:sldId id="2134808291" r:id="rId65"/>
    <p:sldId id="2134808333" r:id="rId66"/>
    <p:sldId id="2134808459" r:id="rId67"/>
    <p:sldId id="2134808460" r:id="rId68"/>
    <p:sldId id="2134808396" r:id="rId69"/>
    <p:sldId id="2134808400" r:id="rId70"/>
    <p:sldId id="2134808412" r:id="rId71"/>
    <p:sldId id="2134808432" r:id="rId72"/>
    <p:sldId id="2134808440" r:id="rId73"/>
    <p:sldId id="2134808450" r:id="rId74"/>
    <p:sldId id="2134808451" r:id="rId75"/>
    <p:sldId id="2134808448" r:id="rId76"/>
    <p:sldId id="2134808449" r:id="rId77"/>
    <p:sldId id="2134808452" r:id="rId78"/>
    <p:sldId id="2134808299" r:id="rId79"/>
    <p:sldId id="2134808433" r:id="rId80"/>
    <p:sldId id="2134808453" r:id="rId81"/>
    <p:sldId id="2134806136" r:id="rId82"/>
    <p:sldId id="2134808435" r:id="rId83"/>
    <p:sldId id="2134806514" r:id="rId84"/>
    <p:sldId id="2134806160" r:id="rId85"/>
    <p:sldId id="2134808388" r:id="rId86"/>
    <p:sldId id="2134806149" r:id="rId87"/>
  </p:sldIdLst>
  <p:sldSz cx="9144000" cy="6858000" type="screen4x3"/>
  <p:notesSz cx="6858000" cy="9144000"/>
  <p:embeddedFontLst>
    <p:embeddedFont>
      <p:font typeface="Air Strip Arabic" panose="020B0604020202020204" charset="-78"/>
      <p:regular r:id="rId89"/>
    </p:embeddedFont>
    <p:embeddedFont>
      <p:font typeface="Dosis" pitchFamily="2" charset="0"/>
      <p:regular r:id="rId90"/>
      <p:bold r:id="rId91"/>
    </p:embeddedFont>
    <p:embeddedFont>
      <p:font typeface="Microsoft Uighur" panose="02000000000000000000" pitchFamily="2" charset="-78"/>
      <p:regular r:id="rId92"/>
      <p:bold r:id="rId93"/>
    </p:embeddedFont>
    <p:embeddedFont>
      <p:font typeface="Roboto" panose="02000000000000000000" pitchFamily="2" charset="0"/>
      <p:regular r:id="rId94"/>
      <p:bold r:id="rId95"/>
      <p:italic r:id="rId96"/>
      <p:boldItalic r:id="rId9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244072"/>
    <a:srgbClr val="203864"/>
    <a:srgbClr val="D6E9EA"/>
    <a:srgbClr val="E3001B"/>
    <a:srgbClr val="3B7E85"/>
    <a:srgbClr val="44A9C4"/>
    <a:srgbClr val="FDB159"/>
    <a:srgbClr val="6F5C50"/>
    <a:srgbClr val="413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8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6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5.fntdata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DEEA8-91F2-5B8E-E3F8-7D56C490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3EB3F3-548F-F94A-9C31-4F3ADFD9D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3B7715-F496-C398-6970-B886A4509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566199-9EAB-B086-3266-F219C28D9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541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17459-D008-108D-FCDF-30E29D34A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623CA2-A055-4B7D-5592-865FE1534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F81DEE-9B88-0127-4F04-AF31F81D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BCF474-65B9-2CD4-5C12-B32CB6DA3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9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D88CD-AC5F-F3BF-B312-4AB39A085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57B0BD-20A4-19DC-CE82-CA3C70C110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05F8C-023C-6B6F-864B-207689EB5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55C925-9994-0FA0-8B06-6F41B249B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975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526B4-61C6-1551-818A-F8A0A9D5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456F66-EBB3-641C-6507-B12F137EC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2D1DE8-E451-1607-BE6A-58189D01C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F7C625-B7B9-9C70-983D-39DE952A7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178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8467-E12F-BBC3-EDAA-C489C0C3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884766-E47F-99EB-15F8-2BC270A6C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FDD0A1-80E1-B1BF-C6FD-F22574D12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C728F1-3BF6-3970-5350-B82A2478B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70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9351D-9E14-AB9C-564A-DF456115A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45AB1B-8AB2-818F-FFE8-8C8FE326A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A4AF73-02C3-C347-FC22-405424E40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CA4753-C828-CBE7-A243-7CC7E2D92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448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22F20-345E-00C3-10A6-A16E847BA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3F0AE9-7A57-F1E7-6AE6-C5F8EC6CD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93E41A-0EFD-DFC3-81F7-47CA6ABE2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20C0ED-E9E8-FF8A-F1F1-EDF979E7C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763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00F92-B2A6-235F-35E6-FE3DA401E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F335B2-AE34-FC22-1C96-80320CC0C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56C574-E046-7344-894E-2CAA25713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90DCAE-881F-5BBA-9FA8-B9DC45A9F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51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76401-D19B-2435-BE7A-E2704090F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6DF1E3-06AD-FA06-AC85-58059B2A0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BDB48C-A99A-44B9-90DC-89068A77F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B1379E-BA9C-7AD2-D7E0-E627372E6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945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A8AA7-6D6F-3630-BA80-78206B0D9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9B4EDA-3385-FF66-74F5-2E1FC8E53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083932-3995-AE6C-AA29-12E3568F9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5484BE-E2AB-3318-3110-4F22F23E52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351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EC56B-7540-F0F7-1967-04E54077A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2C268E-8437-361E-0D18-C01BC1A22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2D0AD9-67EE-FE5D-6497-B3B342FB4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21FDEA-AEE9-A2A1-BC8F-8CB983E73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4848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sv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2.wav"/><Relationship Id="rId7" Type="http://schemas.openxmlformats.org/officeDocument/2006/relationships/image" Target="../media/image36.png"/><Relationship Id="rId2" Type="http://schemas.microsoft.com/office/2007/relationships/media" Target="../media/media2.wav"/><Relationship Id="rId1" Type="http://schemas.openxmlformats.org/officeDocument/2006/relationships/tags" Target="../tags/tag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40.jpeg"/><Relationship Id="rId4" Type="http://schemas.openxmlformats.org/officeDocument/2006/relationships/image" Target="../media/image4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40.jpeg"/><Relationship Id="rId4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40.jpeg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3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40.jpeg"/><Relationship Id="rId4" Type="http://schemas.openxmlformats.org/officeDocument/2006/relationships/image" Target="../media/image41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2.svg"/><Relationship Id="rId7" Type="http://schemas.openxmlformats.org/officeDocument/2006/relationships/image" Target="../media/image4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33.png"/><Relationship Id="rId4" Type="http://schemas.openxmlformats.org/officeDocument/2006/relationships/image" Target="../media/image42.png"/><Relationship Id="rId9" Type="http://schemas.openxmlformats.org/officeDocument/2006/relationships/image" Target="../media/image3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46.jpg"/><Relationship Id="rId4" Type="http://schemas.openxmlformats.org/officeDocument/2006/relationships/image" Target="../media/image22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22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49.jpg"/><Relationship Id="rId4" Type="http://schemas.openxmlformats.org/officeDocument/2006/relationships/image" Target="../media/image22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49.jpg"/><Relationship Id="rId4" Type="http://schemas.openxmlformats.org/officeDocument/2006/relationships/image" Target="../media/image22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9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9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9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2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3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4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ب ت ن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الصديق الوفي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تنوين النصب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أخمد – تستغيث - فزع  - وفي -  تحاصر - كثيفة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الثاني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 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: ف   ق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6317" y="2995800"/>
            <a:ext cx="7299109" cy="1084070"/>
            <a:chOff x="922446" y="1657338"/>
            <a:chExt cx="7299109" cy="107795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51800" y="1825195"/>
              <a:ext cx="5781349" cy="822745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10098"/>
              <a:chOff x="922446" y="1825195"/>
              <a:chExt cx="1266136" cy="91009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841419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dirty="0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2024061" y="1982059"/>
              <a:ext cx="5497220" cy="7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الصديق الوفي: الأحداث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أسلوب الشكر والامتنان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879110" y="4773759"/>
            <a:ext cx="7313942" cy="1199793"/>
            <a:chOff x="885526" y="3622123"/>
            <a:chExt cx="7313942" cy="1199793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985161"/>
              <a:ext cx="1266136" cy="836755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9332" y="4043565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البنيات اللغوية – التحويلات حسب الضمائر</a:t>
              </a:r>
            </a:p>
          </p:txBody>
        </p:sp>
      </p:grpSp>
      <p:sp>
        <p:nvSpPr>
          <p:cNvPr id="222" name="ZoneTexte 221">
            <a:extLst>
              <a:ext uri="{FF2B5EF4-FFF2-40B4-BE49-F238E27FC236}">
                <a16:creationId xmlns:a16="http://schemas.microsoft.com/office/drawing/2014/main" id="{5AFCF21F-F573-2594-B26C-293B87B41B97}"/>
              </a:ext>
            </a:extLst>
          </p:cNvPr>
          <p:cNvSpPr txBox="1"/>
          <p:nvPr/>
        </p:nvSpPr>
        <p:spPr>
          <a:xfrm>
            <a:off x="1355300" y="3345169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5281" y="517825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274471" y="5316468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أحداث الحكاية وإعادة سردها.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42198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الفعل الكلامي للشكر  في وضعيات جديدة.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  ق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8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8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90076"/>
            <a:ext cx="8513394" cy="432766"/>
            <a:chOff x="312517" y="-107331"/>
            <a:chExt cx="8513394" cy="43276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386715" y="-107331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2687802" y="-10014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112383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125405" y="-70384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739E87-8705-42F4-5BC8-31D31E5CA65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4527B4A-E40B-A9BD-2947-E419FAA3CA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FEDCD59-E07E-C3D8-5600-1C6166E02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0880CA6-61EC-407D-D999-2643E2C518F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9DFD761-9BB4-AD61-4D16-B39C0DA8BA8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F8E8808-C726-F30B-CDB9-4E553539B2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BE513225-57BC-2C11-DB2E-D53FEBCF8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901" y="1869605"/>
            <a:ext cx="4862088" cy="450134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9642C94-839C-1548-45F5-14CBDCC69A8C}"/>
              </a:ext>
            </a:extLst>
          </p:cNvPr>
          <p:cNvSpPr txBox="1"/>
          <p:nvPr/>
        </p:nvSpPr>
        <p:spPr>
          <a:xfrm>
            <a:off x="130220" y="1177318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لثّانِيَةَ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EEDB72-B80A-07A8-E1D3-0E2F0703B0FD}"/>
              </a:ext>
            </a:extLst>
          </p:cNvPr>
          <p:cNvSpPr/>
          <p:nvPr/>
        </p:nvSpPr>
        <p:spPr>
          <a:xfrm>
            <a:off x="1749286" y="3158894"/>
            <a:ext cx="5804115" cy="19431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لنستمع لنشيدنا  الوطني.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565164F7-D026-723F-CBA3-A7B995B78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7" y="1436224"/>
            <a:ext cx="31718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31DA80-C826-0EBE-7488-682C094C13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86087" y="2130366"/>
            <a:ext cx="1058441" cy="113539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C904EF-F6BE-0F50-BC03-C05627D64C5E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329D929-640D-941B-C97D-99239E740E7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7AD1C01-91E9-3803-D2F8-F931F7F077A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DB2348A-D5D2-AF97-F57B-3744CA87AA0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77F95C3-3652-0A83-6EB4-146C2837B886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269CA5F-2BEF-5A3E-7941-4621B53904F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04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711553" y="1184138"/>
            <a:ext cx="7833535" cy="1783776"/>
            <a:chOff x="1025250" y="2632482"/>
            <a:chExt cx="7833535" cy="178377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1025250" y="2839305"/>
              <a:ext cx="7833535" cy="1576953"/>
              <a:chOff x="1390613" y="2914762"/>
              <a:chExt cx="7434664" cy="1576953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922055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914762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394398" y="2632482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3043893" y="2713035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324725" y="3535963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1496F-D899-8F2A-6342-CE22588B2C1E}"/>
              </a:ext>
            </a:extLst>
          </p:cNvPr>
          <p:cNvGrpSpPr/>
          <p:nvPr/>
        </p:nvGrpSpPr>
        <p:grpSpPr>
          <a:xfrm>
            <a:off x="789168" y="3011563"/>
            <a:ext cx="7633740" cy="1857048"/>
            <a:chOff x="755130" y="4073397"/>
            <a:chExt cx="7633740" cy="185704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D3DE004-F366-B40E-CED7-094DBED377B5}"/>
                </a:ext>
              </a:extLst>
            </p:cNvPr>
            <p:cNvGrpSpPr/>
            <p:nvPr/>
          </p:nvGrpSpPr>
          <p:grpSpPr>
            <a:xfrm>
              <a:off x="755130" y="4073397"/>
              <a:ext cx="7633740" cy="1857048"/>
              <a:chOff x="1005665" y="2796451"/>
              <a:chExt cx="7633740" cy="1857048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42EFE3CE-A398-6176-1E24-CE928B195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6372" y="2883784"/>
                <a:ext cx="3353033" cy="17697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0289F86-9EE8-8757-C407-7E79E910A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665" y="2796451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D1564C6-A3DC-396F-74C1-FAEEB0331654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F09704-1C07-5A81-3D7E-C761B2794F44}"/>
              </a:ext>
            </a:extLst>
          </p:cNvPr>
          <p:cNvGrpSpPr/>
          <p:nvPr/>
        </p:nvGrpSpPr>
        <p:grpSpPr>
          <a:xfrm>
            <a:off x="967186" y="4774624"/>
            <a:ext cx="8003958" cy="1769715"/>
            <a:chOff x="799722" y="2568087"/>
            <a:chExt cx="8556087" cy="189209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12568C-FE84-7E87-1D97-E0797A279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M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DB7D4DA1-80D4-75E6-CFFD-4075FC7A3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B17C0440-B9F1-B81C-0C56-D53999CB1BEC}"/>
              </a:ext>
            </a:extLst>
          </p:cNvPr>
          <p:cNvSpPr/>
          <p:nvPr/>
        </p:nvSpPr>
        <p:spPr>
          <a:xfrm flipH="1">
            <a:off x="6336255" y="4774623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C0C55D7-51F6-44FE-1C72-87E7B6D9398C}"/>
              </a:ext>
            </a:extLst>
          </p:cNvPr>
          <p:cNvSpPr/>
          <p:nvPr/>
        </p:nvSpPr>
        <p:spPr>
          <a:xfrm flipH="1">
            <a:off x="7580670" y="4806900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2016AC0-C240-E3B0-AB57-C75470E39F9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6F7B1BF-3FC1-51B0-7354-3468015EE6C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9AE36E3-ED56-5665-8A25-5F352EC8281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3FC8F36-94E6-743B-1C0E-57ADC9BB266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A76727E6-5EE2-2B8D-BCAA-3AA90506171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94C6C88-36D4-70C8-BC78-E6DB75A371B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حرفي الفاء والقاف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C36B723C-6D0A-2A4F-9BA7-3D0AA62A618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4D903E8-EAAC-A338-6F7D-B31DF8B90AF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EF065F0-2C04-9B3C-8AE3-E727D5B01DF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3D0CF48-22D8-69DB-BC57-E6788A2309F8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4D07164-440E-2548-F274-4013451B078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E97EF6A-4C51-AC97-BAFE-59987AC923A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763B2F5-6837-72D1-7B61-134C21E31282}"/>
              </a:ext>
            </a:extLst>
          </p:cNvPr>
          <p:cNvSpPr txBox="1"/>
          <p:nvPr/>
        </p:nvSpPr>
        <p:spPr>
          <a:xfrm>
            <a:off x="2068848" y="2772872"/>
            <a:ext cx="212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20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endParaRPr lang="fr-FR" sz="120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87C91F-1DC6-2DF1-C7A5-285E6A5D1D10}"/>
              </a:ext>
            </a:extLst>
          </p:cNvPr>
          <p:cNvSpPr txBox="1"/>
          <p:nvPr/>
        </p:nvSpPr>
        <p:spPr>
          <a:xfrm>
            <a:off x="4572000" y="2700168"/>
            <a:ext cx="29681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20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endParaRPr lang="fr-FR" sz="120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 ؟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272567" y="4979546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كَثيفَةٌ</a:t>
            </a:r>
            <a:endParaRPr lang="fr-MA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2250519"/>
            <a:ext cx="2268503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فيلٌ</a:t>
            </a:r>
            <a:endParaRPr lang="fr-FR" altLang="fr-FR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4965653"/>
            <a:ext cx="2268503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5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يَقْتَرِبُ</a:t>
            </a:r>
            <a:endParaRPr lang="fr-FR" altLang="fr-FR" sz="5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272567" y="2177743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قامَ</a:t>
            </a:r>
            <a:endParaRPr lang="fr-MA" sz="9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FB3F43A-E4DE-C5E6-20C9-9BFECA280CD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CB8806F-87AB-F8E5-DA50-4E6D16200C3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ADCFD24-74CA-3939-3454-5241F78EBF0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E41ADB4-F831-0D3F-9B43-76240A0C075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8C7B293-B92E-CF79-0A68-0B4600CB224F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667D9A8-7D31-A2BB-9807-ACB194DB154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فيل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525F37-88E0-EE5A-2E60-3666C4FA829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84C7587-83F5-691C-FAC2-19EBC7D24E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64A255E-28C4-9151-6620-25EFAD68F28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DFF656B-60CC-BE45-EA8D-37338288AEF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0085EBB-AE95-B104-0A9A-407B2C4398E5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3BC904C-EC21-A719-29D6-B0CEE8BD94A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74093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فيلٌ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F79ED8-FFB5-5883-2D0B-F47587038221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107322-EC63-DFE2-2FA3-2B44688816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D8207F-8B6B-7077-37DA-CCF09366EE9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30B4F12-B511-3C1F-A68C-5E878D416A4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A1543D3-6B4E-9F0C-54DA-8BDA0821E3D5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84BE22-87CD-F69C-84E3-F20C2125B95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: قام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27DAEED-2F01-1D60-211C-963F974AD6F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C33F8A8-4FC8-870F-9B66-D3A8B48EED6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9AD3954-1047-D525-8853-095C82FFEBB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6D5423B-5287-8CFD-F668-74F85323252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929D86D-EE68-36BE-598C-165B26C212B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66B477-D401-6EC0-A7B7-C4C5F7AA610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492659"/>
            <a:ext cx="26187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قامَ</a:t>
            </a:r>
            <a:endParaRPr lang="a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4F75BDC-C564-0E69-ADB9-B7A9E2FDA4A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68CED6-794B-C807-90EF-685FB2A316D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319A54D-ABD0-FFE0-D6B6-DFDA49CA28C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33807AD-3C96-500F-7B00-EB4F68006A1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FB1E5ED-A791-8B0E-EF97-1B77F2AC88EA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C0C6203-8AA5-CA0F-F37E-0CF89993070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يقترب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CCF44C3-7510-91E3-8306-1BA84AE81966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DA41E0B-DFBD-AE3B-1D06-A259665B99C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35B68A5-1D5C-BE15-8902-A6FFC9345BB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9B0B116-2F6E-0873-4298-3CB19AAADC3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1281BE-BC29-1C48-BDAF-1EBAAAB465F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D3B2BDF-51DB-E338-7875-069E454076D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534943" y="3279453"/>
            <a:ext cx="323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يَقْتَرِبُ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E933085-0CC3-1C2A-5B45-B677C8FF490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B1356C-0440-1EA1-921D-350D661FC7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F67BF40-ADD5-B419-DE30-8B473D31275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0FAF79A-8126-D668-3122-9F08C267C914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198A8FC-5634-BA6E-384E-F77EFFE3BFD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A576C6D-839C-208B-2018-F260F43D3C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كثيفة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7BCF64C-62BA-6275-539A-9E82F8C0460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A23BEBD-B1A8-31B2-69C6-DD1ABC5B125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98F3E84-07F4-53CB-BEBA-110B2AE857C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508BEC6-C6FE-A782-F805-F0DCF42A009A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3F92755-0F2C-162B-870B-981207349AB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AA85F76-AA6A-47E6-D412-937CBB1E8A2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899469" y="2875599"/>
            <a:ext cx="32666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كَثيفَةٌ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B37FAB4-AB92-023C-49B0-8FEF10DDD89E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C580B6-64FD-2103-A68F-101F016200E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8DE5D03-EDDB-420E-749C-CD96F2CD19A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3408121-34D8-A552-4136-C3432AF76F95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66D6B0-5EBD-08FE-558F-62461A516042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0DAB9C5-EFD5-923C-6EBD-11F7C85748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6F27B82-CA54-8BBC-6A8F-3FE41F38DEC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52CBE5F-99B1-A98E-04E0-071EF7753C9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CD2E017-6782-453E-2E27-D6B32C19CAB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5873409-B270-32BD-BB86-C0BDB3838FA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6BA5F11-174C-F80A-FBEE-9710083C213B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76A40F-853C-6797-F772-B6F7FEAFA40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E908D397-B98B-CB9D-2BA8-8D8E140B59F8}"/>
              </a:ext>
            </a:extLst>
          </p:cNvPr>
          <p:cNvSpPr txBox="1"/>
          <p:nvPr/>
        </p:nvSpPr>
        <p:spPr>
          <a:xfrm>
            <a:off x="1272567" y="4979546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زَرافَةٌ</a:t>
            </a:r>
            <a:endParaRPr lang="fr-MA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7E0602F-DDA2-5468-74FD-42BE422A5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0659" y="2250519"/>
            <a:ext cx="3113156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لَفيفٌ</a:t>
            </a:r>
            <a:endParaRPr lang="fr-FR" altLang="fr-FR" sz="6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7439E94-43E9-00F8-6797-ED047A30C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311" y="4965653"/>
            <a:ext cx="2268503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5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حَريقٌ</a:t>
            </a:r>
            <a:endParaRPr lang="fr-FR" altLang="fr-FR" sz="5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9FEDB95-F3C7-94B9-61C5-DBFB732814F0}"/>
              </a:ext>
            </a:extLst>
          </p:cNvPr>
          <p:cNvSpPr txBox="1"/>
          <p:nvPr/>
        </p:nvSpPr>
        <p:spPr>
          <a:xfrm>
            <a:off x="1272567" y="2177743"/>
            <a:ext cx="2900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إِقامَةٌ</a:t>
            </a:r>
            <a:endParaRPr lang="fr-MA" sz="9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CDE81F5-92A2-9976-E6CA-1371AF2BB445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50877" y="1809265"/>
            <a:ext cx="8205374" cy="3536063"/>
            <a:chOff x="450877" y="1809265"/>
            <a:chExt cx="8205374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450877" y="3538470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الأحداث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821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44FC64-F568-9719-A489-F6AA47B8CB4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 اليوم أحداث الحكاية ونعيد سردها بشكل مختصر.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522FA4-F71F-88EA-0460-24185A4C2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9AB0813-A328-A003-EB26-7B69C9A1DB7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FEF38A-56E2-E256-3334-9A92A3F22B6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CD2D176-3C5C-5D5D-1620-2F381FC12EB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46A0CD1-7EC9-4520-0708-8D1591D40C2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74694A-D0DD-31DF-79B7-74BA6F628A2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335590F-C909-73F4-FADC-E7084B7EB91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801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3148" y="31801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5773FE-2E7B-B6D2-C87F-724E2525F160}"/>
              </a:ext>
            </a:extLst>
          </p:cNvPr>
          <p:cNvSpPr txBox="1"/>
          <p:nvPr/>
        </p:nvSpPr>
        <p:spPr>
          <a:xfrm>
            <a:off x="394949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وقعت أحداث  الحكاية؟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CDF0A10-6010-C053-7046-C3E10DD0F247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4416D2D-17F2-18C2-6895-ADEA950DAFA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08715D-DE70-0339-3177-0FB92D18FB6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CD7DFEA-2285-BE89-CF97-36F9EFC810E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2FB6031-693A-FB30-D3CB-4D8A2A661B9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59890D4-29CD-A9BB-6558-DDC6A516E2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5344A96-00D5-F901-ECCD-98782A8743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10" y="2738684"/>
            <a:ext cx="1987021" cy="18266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3571E6-F4E8-D595-7665-D08766954F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0000"/>
          <a:stretch/>
        </p:blipFill>
        <p:spPr>
          <a:xfrm>
            <a:off x="2810901" y="1576527"/>
            <a:ext cx="3798237" cy="37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7F77-156B-43AF-F635-CC9AE37C6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270573-3457-0776-F3F0-0487C62DCA7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37A32D-8CEE-5E7E-9289-3284036298B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BAD9D7-2200-902A-0DCC-5461FCF952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C01793-562B-E75E-390A-78FF5F81FC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E5CD29-5066-DF9F-21BE-F2F941981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C31DD0-3552-1894-73C4-55B7AE662EEE}"/>
              </a:ext>
            </a:extLst>
          </p:cNvPr>
          <p:cNvSpPr txBox="1"/>
          <p:nvPr/>
        </p:nvSpPr>
        <p:spPr>
          <a:xfrm>
            <a:off x="394949" y="506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وقعت أحداث الحكاية؟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3B4990-7684-9829-8488-5DE2FF5AB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299" y="2726994"/>
            <a:ext cx="1987021" cy="182662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5FBA1B4-05F5-2104-C8F3-60125147A7B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4A85935-F65D-8165-57EA-A049B44E459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C21509C-00AE-2BD7-C471-A71ABBE74F9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A46B2B1-BFEE-BB57-8090-C38C014DEAF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4FD9A5-CBE6-3282-CACF-BCCECD3BFD2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25B36C2-2149-F14B-7D6C-DD890393F79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EDB0CEA-F83F-79D1-BD26-3D5A4F9570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805"/>
          <a:stretch/>
        </p:blipFill>
        <p:spPr>
          <a:xfrm>
            <a:off x="2674732" y="1578624"/>
            <a:ext cx="3794536" cy="383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5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88466-994C-ECB7-2AD7-1983F8A4F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0C9502-0065-AD1E-509F-16226766AF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FB810-FC34-DE06-F9C9-EA4673D876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93F1BF-32BA-A311-EC19-30241F5CC6E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D72A98B-4B5C-715A-1016-2FE5DD44F48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68002A9-D5AC-059C-99DC-57A288095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45AEA5-049A-90B6-9628-66BF61F0AD77}"/>
              </a:ext>
            </a:extLst>
          </p:cNvPr>
          <p:cNvSpPr txBox="1"/>
          <p:nvPr/>
        </p:nvSpPr>
        <p:spPr>
          <a:xfrm>
            <a:off x="548532" y="4874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سأطرح عليكم أسئلة عن الأحداث التي وقعت في الحكاية.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CE599C-60C5-2D6E-F7E6-154D16A5360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2095626"/>
            <a:ext cx="2961859" cy="32699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CF5CC83-E168-638D-6059-D0F888E0CD6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095B190-39F9-49CE-B9EC-E25DDF9E98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93EA4A-3063-EB1E-848F-C7E3AC66958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F30056-15E7-C4CC-E15D-9C40B76470C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0778F50-DED1-1BE5-4340-91AB31589B5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815FB5B-0FBD-F696-BE96-E9CB30337D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1" name="التسجيل الصوتي_الصديق الوفي_النص">
            <a:hlinkClick r:id="" action="ppaction://media"/>
            <a:extLst>
              <a:ext uri="{FF2B5EF4-FFF2-40B4-BE49-F238E27FC236}">
                <a16:creationId xmlns:a16="http://schemas.microsoft.com/office/drawing/2014/main" id="{AC7B110E-1118-F5D0-2BEC-4716489B732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7172" y="473803"/>
            <a:ext cx="635234" cy="63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5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9CA48-EF62-482D-63F5-D11E9934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7E0F60-4F01-E10C-F970-A6A48FBA424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40B8EA-FCB7-BC13-C907-02825A0D03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851EF9-C302-8D47-A094-C7CC60FFA49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91283A4-5D4C-EAE5-4426-F3EC0BF994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62E785D-53D1-D6EC-97BB-DB52BFBA5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64A71-F2A8-9C46-B92D-46C0A3DE2DA3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بداية الحكاية؟ ماذا وقع للغابة؟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C26D335-1EDF-0A26-6DA6-DEFCDEEFAD52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FB7A17-4F91-07DC-5A41-3F6B916D0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C462C6-8F57-F79B-84BF-DC0FC00FB23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FFE222-A982-EFE3-1782-89DB27106A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ECC6EC9-60DC-59FD-E6E8-DFB0DF47396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BD65B1E-E48D-F0C1-2C9B-97F29A54F55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58101A-FF06-2760-03EE-1057EFD06A8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1B3603C-3A61-2C78-BF31-A3D52558841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987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4C7A8-555E-4655-D6A0-4CED444F9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7F84A1E-8F76-6C0E-4B9D-FEAD7800A8F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EDA7ACD-5AB7-F31F-A684-B5A0DACD2317}"/>
              </a:ext>
            </a:extLst>
          </p:cNvPr>
          <p:cNvGrpSpPr/>
          <p:nvPr/>
        </p:nvGrpSpPr>
        <p:grpSpPr>
          <a:xfrm>
            <a:off x="312517" y="33637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0D8744-D4C6-0C7A-EDA9-96F7D884AD2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996B48-0888-433E-AB7D-90B47791FEC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5F738E3-9379-A995-4F70-F95504663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F3579D-2D3E-7651-E400-FA6B2D074CBB}"/>
              </a:ext>
            </a:extLst>
          </p:cNvPr>
          <p:cNvSpPr txBox="1"/>
          <p:nvPr/>
        </p:nvSpPr>
        <p:spPr>
          <a:xfrm>
            <a:off x="408510" y="3776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اِشْتَعَلَتِ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ٱلنّارُ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F0F0A21-3C3A-2E4A-8260-28176CEE931C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91AEE96-2E31-0FCA-4BBE-574DDC02AD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D404EC06-16D2-977D-DB5E-FC63067C6A28}"/>
              </a:ext>
            </a:extLst>
          </p:cNvPr>
          <p:cNvSpPr txBox="1"/>
          <p:nvPr/>
        </p:nvSpPr>
        <p:spPr>
          <a:xfrm>
            <a:off x="422071" y="5414705"/>
            <a:ext cx="8335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chemeClr val="tx2"/>
                </a:solidFill>
              </a:rPr>
              <a:t>في </a:t>
            </a:r>
            <a:r>
              <a:rPr lang="ar-MA" sz="4400" dirty="0" err="1">
                <a:solidFill>
                  <a:schemeClr val="tx2"/>
                </a:solidFill>
              </a:rPr>
              <a:t>ٱلبِدايَةِ</a:t>
            </a:r>
            <a:r>
              <a:rPr lang="ar-MA" sz="4400" dirty="0">
                <a:solidFill>
                  <a:schemeClr val="tx2"/>
                </a:solidFill>
              </a:rPr>
              <a:t>، اِشْتَعَلَتِ </a:t>
            </a:r>
            <a:r>
              <a:rPr lang="ar-MA" sz="4400" dirty="0" err="1">
                <a:solidFill>
                  <a:schemeClr val="tx2"/>
                </a:solidFill>
              </a:rPr>
              <a:t>ٱلنّارُ</a:t>
            </a:r>
            <a:r>
              <a:rPr lang="ar-MA" sz="4400" dirty="0">
                <a:solidFill>
                  <a:schemeClr val="tx2"/>
                </a:solidFill>
              </a:rPr>
              <a:t> في </a:t>
            </a:r>
            <a:r>
              <a:rPr lang="ar-MA" sz="4400" dirty="0" err="1">
                <a:solidFill>
                  <a:schemeClr val="tx2"/>
                </a:solidFill>
              </a:rPr>
              <a:t>ٱلْغابَةِ</a:t>
            </a:r>
            <a:r>
              <a:rPr lang="ar-MA" sz="44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66758E3-D791-85DC-30B4-15A1820E5AD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EDA4A9-4B23-BA1E-44ED-8D9CD2A3CB5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0985B5D-5ACE-5CE7-50C5-FE742F990A4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8505368-4422-0101-B537-838668FF97C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D1927B0-0297-2760-A81C-3667862CFA3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3FB40ED-E732-E0E5-07F5-18CF32B2A1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C10FA3F-C5DA-B3B2-8D22-E1DCBC748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77" y="1168605"/>
            <a:ext cx="5044440" cy="426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27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A3B57-E39C-08E5-98C6-00A9C22F5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09907A8-6F56-AA21-31AC-43683A382C40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6C6689-AE11-8244-87C6-716B8EA0427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2F6BCE-3D83-64D7-EF85-A52B8F323A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0C757B-EF78-7A8B-2E51-7F2805A41E3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BDCC33-2CED-1412-2451-E5C9B0F8B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005680-25BF-8804-61E2-0EE6FC25C51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ذلك؟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3210B7E-081A-B1CD-A28C-566154A1CEE3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E60DE6-45ED-ACD0-DBF4-A07405B97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173026C-C7C4-7560-7D35-EE5B9A4DCD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99D7D71-DB11-FEB0-9B24-561E19C29A5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4BB8C3C-8DDE-EAE9-4918-18723BA156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7439F62-21A1-61B1-542D-8404F8D858D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8F6B25D-417C-C6BF-99FB-E4823CA8715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C88FB4C-05BB-54D1-92EC-79EAF86589C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54470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27B1F-1DF0-B8E3-8A00-8CB4CA58B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18187F-AF91-BCC3-7DF6-7733934AE18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BB42F63-9F7D-8C5C-314B-7081E6F382B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D1CF57-2CB9-873E-32EF-FDCDD9A5DC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B78D88-99B3-F4B7-DD63-E780EC13FB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5949435-125D-29EE-8377-EE176B1C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752400-FE6E-D36F-FA3C-10579774AA4F}"/>
              </a:ext>
            </a:extLst>
          </p:cNvPr>
          <p:cNvSpPr txBox="1"/>
          <p:nvPr/>
        </p:nvSpPr>
        <p:spPr>
          <a:xfrm>
            <a:off x="431799" y="3281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اِسْتَغاثَتِ الزَّرافَةُ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ٱلْفيلَ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لَكِنَّهُ كانَ مَشْغولاً بِإِنْقاذِ حَيَواناتٍ أُخْرى.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83C10B2-FA89-C0A3-CDFD-4392B7E52F8A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7232BF-12E0-12B8-9C19-0BD900F659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C5062D3-5DC7-75E4-D2BF-7CBD789EFFC9}"/>
              </a:ext>
            </a:extLst>
          </p:cNvPr>
          <p:cNvSpPr txBox="1"/>
          <p:nvPr/>
        </p:nvSpPr>
        <p:spPr>
          <a:xfrm>
            <a:off x="-81486" y="5147621"/>
            <a:ext cx="930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000" dirty="0">
                <a:solidFill>
                  <a:schemeClr val="tx2"/>
                </a:solidFill>
              </a:rPr>
              <a:t>اِسْتَغاثَتِ </a:t>
            </a:r>
            <a:r>
              <a:rPr lang="ar-MA" sz="4000" dirty="0" err="1">
                <a:solidFill>
                  <a:schemeClr val="tx2"/>
                </a:solidFill>
              </a:rPr>
              <a:t>ٱلزَّرافَةُ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ٱلْفيلَ</a:t>
            </a:r>
            <a:r>
              <a:rPr lang="ar-MA" sz="4000" dirty="0">
                <a:solidFill>
                  <a:schemeClr val="tx2"/>
                </a:solidFill>
              </a:rPr>
              <a:t>، لَكِنَّهُ كانَ مَشْغولاً بِإِنْقاذِ حَيَواناتٍ أُخْرى.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BFAEC65-D1FA-694A-EB0C-E64DBE24C5B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B96731D-4C23-6234-389F-16B0F9EC8DB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A6F034A-9E7A-8866-7FD0-20A473F0CF3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F083E86-3A50-2683-E4F6-4CF79BB5529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53411B4-2764-EA50-BAD6-11BA4C54F2F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313D518-E0A8-4BD0-91B0-3E6FB245A61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9C59580-3A01-F406-3429-664DC7BA4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24" y="2234683"/>
            <a:ext cx="3320818" cy="252435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E938F0-77E1-501E-374B-B799F5294A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6148" y="2075541"/>
            <a:ext cx="3764869" cy="280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41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B1FF0-98CC-06F1-9FE4-811AD8027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E71381-4556-037E-EF0F-E3F316C0135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8440A6-5E1F-234A-C981-904AD3B5DD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C7FE9A-0917-C1E1-197C-A26F97ADB1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9F77A3-73B5-FB05-DE3C-2B527A059E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F3964AE-C6B1-EAAE-17BA-5B5B26E7E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C16904-AFA3-E5DA-5802-54E54F5107E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فجأة؟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9D34501-9F0B-D8C6-2E60-A96D18660CD0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6AC5DC-5D31-2EE5-F645-12CA86DCB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57A7F34-AE13-7F84-B826-5BCA5A86DE7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9CEB57F-781C-A601-5247-06F553D2D74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C410B22-36B8-197B-70A3-7B871AB2ECB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EC5062C-4109-FD1C-05E9-AB3ECF06A0E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0CEA370-CB38-BEEB-0899-900099A5A3A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4E5C311-ECA0-E2BA-E0F9-BFFCABD3F9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60297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735A0-B0B7-3FDB-A363-DBAB5ED24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C8AAFD-D3E4-63AF-F3A6-363FFC38126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A3FB11-EF84-B19B-4F06-1B8A32A828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C6F13C-503B-AB6C-E4E9-380BCEB86C6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E6708B-0520-8A0A-52F1-B0C7778029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949FC6-532E-C265-1688-2095F279A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594932-C023-E53E-FFEF-3AEAA6616D62}"/>
              </a:ext>
            </a:extLst>
          </p:cNvPr>
          <p:cNvSpPr txBox="1"/>
          <p:nvPr/>
        </p:nvSpPr>
        <p:spPr>
          <a:xfrm>
            <a:off x="422071" y="35190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فَجْأَةً، سَمِعَها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وَأَسْرَعَ لِإِنْقاذِها.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1395F44-2219-991E-1FB2-219379C7DA51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9BEE218-10F7-F2C8-B015-77ACA9AF01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E56CA2E-2657-C749-DE8E-948C8D905D92}"/>
              </a:ext>
            </a:extLst>
          </p:cNvPr>
          <p:cNvSpPr txBox="1"/>
          <p:nvPr/>
        </p:nvSpPr>
        <p:spPr>
          <a:xfrm>
            <a:off x="-81486" y="5147621"/>
            <a:ext cx="930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000" dirty="0">
                <a:solidFill>
                  <a:schemeClr val="tx2"/>
                </a:solidFill>
              </a:rPr>
              <a:t>فَجْأَةً، سَمِعَها </a:t>
            </a:r>
            <a:r>
              <a:rPr lang="ar-MA" sz="4000" dirty="0" err="1">
                <a:solidFill>
                  <a:schemeClr val="tx2"/>
                </a:solidFill>
              </a:rPr>
              <a:t>ٱلْفيلُ</a:t>
            </a:r>
            <a:r>
              <a:rPr lang="ar-MA" sz="4000" dirty="0">
                <a:solidFill>
                  <a:schemeClr val="tx2"/>
                </a:solidFill>
              </a:rPr>
              <a:t>، وَأَسْرَعَ لِإِنْقاذِها.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C0DA971-B6F3-F4D4-EEF2-5A332AE2C34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D9BD858-A033-955B-C320-82C239DAAC2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6837F9E-8DCE-64AC-1064-D729B8A6790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2A45544-377B-D6F2-9198-66C4107346B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036FFFF-2EB0-5367-B0FD-CD948A27C72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91F4BF9-4EF3-139C-0D21-6E071E9A729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D84769B-0FF9-AA9E-DAA3-A94429DB5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059" y="1495028"/>
            <a:ext cx="4373880" cy="370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149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04545-3A94-ADF4-13AE-AA503542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FD18AD-9E88-D8DD-AE8C-1A75874631C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6BDF21-8CB4-C395-E5F8-88452155585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7AFDE9F-3515-7D36-F3DB-FEA3FE465A4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3CA4D4A-6C5A-0537-A866-814C9DA2A35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E7A78A-BB39-9D63-90DE-27443B1F0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74D48D-F734-E966-2D94-9102D829FB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 في الأخير بعدما ساعدها الفيل على الخروج؟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DEF3B53-AC5A-7E44-E87F-19F68F4F1B2E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005B70-0C67-B818-426D-CBC76445A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DFFA57F-75AC-54BE-82B7-4BE2549E6F6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26C9FCE-944F-15E9-E23E-EF3313191BE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C7ECE25-2B6C-E47E-C24B-34AB6A3940C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52C3699-956B-F1C5-4D0C-905BABD6639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EECD2B3-6B2C-B2C1-8EDB-7785556B25C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D7953FA-A5ED-5831-762D-A159F9B4216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3374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E1893-2922-8A96-0DD7-A89B30E70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EC6895-D6CA-8163-50D3-81D13F35944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A3CF0E-6F26-64C3-69FD-D33D2C0959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B36F37-580A-563F-26FF-1D3F866FCEF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3758DF-01B5-A0B3-1110-6208C84773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2E33760-4CDA-4E3F-A595-B8DF5EEE3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01DB4E-E8EC-3F62-0FBC-E21D9EEEA834}"/>
              </a:ext>
            </a:extLst>
          </p:cNvPr>
          <p:cNvSpPr txBox="1"/>
          <p:nvPr/>
        </p:nvSpPr>
        <p:spPr>
          <a:xfrm>
            <a:off x="422071" y="35685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ٱلْأَخيرِ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شَكَرَتِ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ٱلزَّرافَةُ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ٱلْفيلَ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مُساعَدَتِهِ وَوَفائِهِ.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0CF20E3-2697-6C97-B008-ADB9C9F8CAE8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4631B63-A581-39DE-3BDE-BCCE319208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6843" y="317562"/>
            <a:ext cx="1052907" cy="7164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60A8949-D9D0-EA42-5D39-A46353B029D8}"/>
              </a:ext>
            </a:extLst>
          </p:cNvPr>
          <p:cNvSpPr txBox="1"/>
          <p:nvPr/>
        </p:nvSpPr>
        <p:spPr>
          <a:xfrm>
            <a:off x="-81486" y="5147621"/>
            <a:ext cx="9306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000" dirty="0">
                <a:solidFill>
                  <a:schemeClr val="tx2"/>
                </a:solidFill>
              </a:rPr>
              <a:t>في </a:t>
            </a:r>
            <a:r>
              <a:rPr lang="ar-MA" sz="4000" dirty="0" err="1">
                <a:solidFill>
                  <a:schemeClr val="tx2"/>
                </a:solidFill>
              </a:rPr>
              <a:t>ٱلْأَخيرِ</a:t>
            </a:r>
            <a:r>
              <a:rPr lang="ar-MA" sz="4000" dirty="0">
                <a:solidFill>
                  <a:schemeClr val="tx2"/>
                </a:solidFill>
              </a:rPr>
              <a:t>، شَكَرَتِ </a:t>
            </a:r>
            <a:r>
              <a:rPr lang="ar-MA" sz="4000" dirty="0" err="1">
                <a:solidFill>
                  <a:schemeClr val="tx2"/>
                </a:solidFill>
              </a:rPr>
              <a:t>ٱلزَّرافَةُ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ٱلْفيلَ</a:t>
            </a:r>
            <a:r>
              <a:rPr lang="ar-MA" sz="4000" dirty="0">
                <a:solidFill>
                  <a:schemeClr val="tx2"/>
                </a:solidFill>
              </a:rPr>
              <a:t> عَلى مُساعَدَتِهِ وَوَفائِهِ.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083F4D5-F022-0840-F3C4-3D624C46E0B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D964505-AD3D-5D75-C63E-EDE758BFDE7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6C64398-5B7C-ED70-1D0D-5FAB6168FE9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5F1BFDA-36C5-7127-1566-03790577843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3C469A8-8B5B-6B52-2212-F755136A641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299EB71-EA9E-D501-68FB-EF69A41733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E74F563-5985-1AF7-2C76-902AA3F74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936" y="1089428"/>
            <a:ext cx="4654296" cy="39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091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FB7C1-73B1-FBB4-B4A0-61D42F3E9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0EBFA31-23B3-A353-B47A-628F7B2ABC9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583F88-8592-E558-B588-1478D7861E0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FE5C8C-7304-48BF-7F44-0C5C18D56F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515200-1E09-3AA2-D16C-822EE4E136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8AF034-5933-0FE7-3222-15E470CE8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627CB3-3E8E-4242-71F2-AC5ECC558044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الألواح. 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AB78134-D557-927B-1E7B-3AEA294FF9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1081" y="2523188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4B1D5E-610C-28D1-F467-E5E60BB71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197" y="3432923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9FA3C-A327-3F2F-09F0-841BD4D637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08" y="3815877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27CDCC-1FE1-BEF2-3B06-0369FD61757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05981C2-16E7-5FD0-D65C-D82EB65CD33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498D3F5-2579-137C-23DF-40E6F323994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AF79240-6056-3B1B-7085-E6D470B67FB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08B883-EAAD-F1E6-199D-FC0C4654E96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3772D0F-97EA-9A31-D298-BBDA7D5A49C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9943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F33B1-A594-C0FF-90E9-0D920486E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6EF015-4C42-77B0-A1D1-1D6068AF533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5072EB-BA53-D842-326D-34934331A00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D570A62-114F-1E63-B7B9-1986A0CDD8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6DDA2C-ECA8-9D8F-83A6-5EEF8204F27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0FBFDD-7D6A-4E13-AC00-8AF1155EC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A8C80C-E6A9-4957-5E3B-62780A7D4C0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المشاهد، رتبوا الأحداث  حسب وردها في الحكاية.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4C4D3C4-2252-B3FD-1372-F591E45BE40F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547D9A-4A76-055D-B8A7-4A5CC23B793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D401540-6112-5931-77FB-0BB82C279D3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89F09F-CAFB-9BB1-F967-E552C632823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2A94F40-BC7D-8911-83D3-BA461D941A6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C55F6F-EDCB-F843-034F-A19AE39E0A5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884BC4-6907-3E81-609E-B069CE041B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7A1EDE7-BD41-6B3D-4826-CC92677012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643" y="1375366"/>
            <a:ext cx="2839068" cy="24451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F5608A-1F6F-9274-ED66-3946A31203A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648" y="1429787"/>
            <a:ext cx="2732704" cy="244510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9E12111-97E4-5A6C-CA39-4AA1A63455A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09257" y="4043881"/>
            <a:ext cx="2729840" cy="219489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296FCE7-041C-F84A-9FAC-573144D7262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915" y="4037009"/>
            <a:ext cx="2585539" cy="219489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B79A90E-6F51-47BB-70FD-80A597C03CD1}"/>
              </a:ext>
            </a:extLst>
          </p:cNvPr>
          <p:cNvSpPr txBox="1"/>
          <p:nvPr/>
        </p:nvSpPr>
        <p:spPr>
          <a:xfrm>
            <a:off x="434387" y="2020525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4147B83-9D51-0984-0B2E-8E72731A1519}"/>
              </a:ext>
            </a:extLst>
          </p:cNvPr>
          <p:cNvSpPr txBox="1"/>
          <p:nvPr/>
        </p:nvSpPr>
        <p:spPr>
          <a:xfrm>
            <a:off x="8173705" y="209834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89CA54-E7B5-823B-6AF6-D22BE82AE548}"/>
              </a:ext>
            </a:extLst>
          </p:cNvPr>
          <p:cNvSpPr txBox="1"/>
          <p:nvPr/>
        </p:nvSpPr>
        <p:spPr>
          <a:xfrm>
            <a:off x="7912454" y="4560229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3600" b="1" dirty="0">
              <a:solidFill>
                <a:schemeClr val="tx2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9D112A6-1837-DE1A-5E09-4A1113D69F5A}"/>
              </a:ext>
            </a:extLst>
          </p:cNvPr>
          <p:cNvSpPr txBox="1"/>
          <p:nvPr/>
        </p:nvSpPr>
        <p:spPr>
          <a:xfrm>
            <a:off x="422071" y="4543193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491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2C777-A03C-E8E1-90E1-C24A698F5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BF2668-993B-06AD-2413-08ADF1E31D5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FF0B01-043F-47C3-6995-F286D06E34D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30250F-2BAE-5DF5-742E-5D8D743715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7237EC-6905-8AEB-F353-DE34C6C0233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172AAE-FCB2-DF3F-2FD3-212A8C059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F2E272-AC5F-8E98-71A2-B62B8EAD43B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 المشهد الأول؟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3AE8F6D-D7B8-FF84-4214-9AA6EA877541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76069A-C19E-97EA-B5E7-FC2E26F6B99E}"/>
              </a:ext>
            </a:extLst>
          </p:cNvPr>
          <p:cNvSpPr txBox="1"/>
          <p:nvPr/>
        </p:nvSpPr>
        <p:spPr>
          <a:xfrm>
            <a:off x="285395" y="1927438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EDFD65B-DFCD-4B14-2F71-3A4DA107C74D}"/>
              </a:ext>
            </a:extLst>
          </p:cNvPr>
          <p:cNvSpPr txBox="1"/>
          <p:nvPr/>
        </p:nvSpPr>
        <p:spPr>
          <a:xfrm>
            <a:off x="8173705" y="209834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3F6C73-BCAE-955B-3B86-833725452B7B}"/>
              </a:ext>
            </a:extLst>
          </p:cNvPr>
          <p:cNvSpPr txBox="1"/>
          <p:nvPr/>
        </p:nvSpPr>
        <p:spPr>
          <a:xfrm>
            <a:off x="7912454" y="4560229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3600" b="1" dirty="0">
              <a:solidFill>
                <a:schemeClr val="tx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CC3195B-F6AC-2619-8AA6-F19A49FA8B01}"/>
              </a:ext>
            </a:extLst>
          </p:cNvPr>
          <p:cNvSpPr txBox="1"/>
          <p:nvPr/>
        </p:nvSpPr>
        <p:spPr>
          <a:xfrm>
            <a:off x="422071" y="4543193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7283DE-9DE3-7CE4-F93A-F24CFCC77DB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1E63D44-898C-6AE5-27A0-9C312E092F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5BC57EA-A19C-9C43-8956-69454737349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129F6-086B-D14F-053C-FD6C8E02159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214EDCF-6B76-DB79-78E7-5ABA818EEC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E1F2338-3DD8-F783-9749-4018B8917C0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53632F6-FCD6-E4B0-C001-CAA18101C1D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48" y="1298532"/>
            <a:ext cx="2839068" cy="24451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72996E-F6B8-6D98-3482-1EE5DF6DE1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648" y="1429787"/>
            <a:ext cx="2585540" cy="244510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22DE6B1-621A-5798-09A3-3301DACA632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09257" y="4043881"/>
            <a:ext cx="2729840" cy="219489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3E1CBC4-84EE-CEAC-066E-F044F615B01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915" y="4037009"/>
            <a:ext cx="2585539" cy="219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955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74B68-85D7-49A8-BE8C-D51783C1B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27FC004-CA7C-E016-648C-7AD55198D0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520CF7-9938-5E99-5D9D-8D853C224D4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778E1BF-01FE-A9A0-BF9C-AD2B4CAA5A3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C01ED0-817D-E2EE-CB5A-F41CB3F7AF4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6AE43C-5848-9D40-71FC-361252D63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9049C0-6DFA-E973-9D33-8BD81C93EC03}"/>
              </a:ext>
            </a:extLst>
          </p:cNvPr>
          <p:cNvSpPr txBox="1"/>
          <p:nvPr/>
        </p:nvSpPr>
        <p:spPr>
          <a:xfrm>
            <a:off x="422071" y="381216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هذا المشهد؟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BA298BC8-96B1-992A-E74C-03324B1BD7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965" y="2594916"/>
            <a:ext cx="2723035" cy="19987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C6570BB-C756-0213-2CAE-5B0A9BC4E699}"/>
              </a:ext>
            </a:extLst>
          </p:cNvPr>
          <p:cNvSpPr txBox="1"/>
          <p:nvPr/>
        </p:nvSpPr>
        <p:spPr>
          <a:xfrm>
            <a:off x="1627340" y="3144901"/>
            <a:ext cx="1282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3600" b="1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44942D-35E4-5402-D322-FDE2B7A31A7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2A6EC2-3045-7EF2-88EA-00ACBFC7591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390A3BA-D2F6-6191-FBE4-C5348A0896D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59F3E28-7B16-C569-55A7-B2E86ACE05D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7601F90-4467-DF1E-1F3D-6E11D7195D5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9BD37A4-F065-43E4-69A1-4FEF4D4FB1C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E2A065-F0E2-F47A-0787-F1CF9B8301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447" y="1665483"/>
            <a:ext cx="4217686" cy="358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092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717EE-348B-338B-9282-E840052D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A4350C-7D8E-6839-8B75-CD3E882E279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DA92C6-05F2-B57A-3ECC-08D35543452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4D76A52-CBF9-FCDF-059F-65AAA962ADE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E3A422-3B7E-87E0-FF99-292FDC5D49B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E524145-F253-8DF0-55CB-84ABC4D5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1D0ACE-D2A0-44A7-AC7A-94407B092E2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بقية المشاهد حسب ورودها في الحكاية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3E0FAC0-891E-723A-E0A3-984717DB83D7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05AF0F-251F-587D-0B67-8B749ECB074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FBB2E25-7B04-3319-1CD0-26CEB79A7BE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6CF35B-AC03-49FB-290C-E0D3DF94DD1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F5E90B3-EBC1-370F-C004-0C1BDB09935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CAB0754-1327-A8E8-E017-18003A54EBF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74A6A13-6033-8166-4B9E-EE4FB8760EE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728C7F2-B1E0-DC47-A11E-767250CE7D7A}"/>
              </a:ext>
            </a:extLst>
          </p:cNvPr>
          <p:cNvSpPr txBox="1"/>
          <p:nvPr/>
        </p:nvSpPr>
        <p:spPr>
          <a:xfrm>
            <a:off x="285395" y="1927438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235E109-423A-98B8-7A8A-4E961EF53876}"/>
              </a:ext>
            </a:extLst>
          </p:cNvPr>
          <p:cNvSpPr txBox="1"/>
          <p:nvPr/>
        </p:nvSpPr>
        <p:spPr>
          <a:xfrm>
            <a:off x="8173705" y="2098340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A99463B-CB6F-A796-4E2A-848F5629AB4A}"/>
              </a:ext>
            </a:extLst>
          </p:cNvPr>
          <p:cNvSpPr txBox="1"/>
          <p:nvPr/>
        </p:nvSpPr>
        <p:spPr>
          <a:xfrm>
            <a:off x="7912454" y="4560229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3600" b="1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1B5F1C-A60F-D5BC-3988-6C1810EE48F6}"/>
              </a:ext>
            </a:extLst>
          </p:cNvPr>
          <p:cNvSpPr txBox="1"/>
          <p:nvPr/>
        </p:nvSpPr>
        <p:spPr>
          <a:xfrm>
            <a:off x="422071" y="4543193"/>
            <a:ext cx="128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MA" sz="66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BDC89D2-BDB5-EB68-2C3D-138AB780A7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48" y="1298532"/>
            <a:ext cx="2839068" cy="244510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46C738-E6C5-8DD9-5DE7-B642657600D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648" y="1429787"/>
            <a:ext cx="2585540" cy="244510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26DB99-DE3D-234D-4F94-0987E1E248E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09257" y="4043881"/>
            <a:ext cx="2729840" cy="219489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0BA167C-F8E6-9F7D-CA3D-685DC37E891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915" y="4037009"/>
            <a:ext cx="2585539" cy="219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183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9770-430C-F959-58E1-E1A5C3B01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9A69E6-EB3B-A926-EE71-8D3EDC2BA845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B49B12C-BD90-9BF7-F719-308CBF2226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411006-20CD-085A-FC78-A2D912D19B2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25C15B-4F01-044E-C1A9-D47C5E0051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ADB6AE8-58A3-A87F-05F2-C094728BD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91AEF524-643D-F8BC-72F5-EA2E73E327E9}"/>
              </a:ext>
            </a:extLst>
          </p:cNvPr>
          <p:cNvSpPr txBox="1"/>
          <p:nvPr/>
        </p:nvSpPr>
        <p:spPr>
          <a:xfrm>
            <a:off x="6568583" y="3799447"/>
            <a:ext cx="16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اَلْقِسْمُ</a:t>
            </a:r>
            <a:endParaRPr lang="fr-MA" sz="28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377ACBA-5051-583B-1DBA-443FEB2DFDD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056CD7B-02F3-8D8D-7D8A-7261A61661C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22E5C1C-04B8-A779-FB81-A954B96E851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657AB25-AA63-F8ED-2EE9-4769AC1706B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7BD0B7F-F527-1779-DF33-73CA9B67215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979CB83-5101-A313-4CE1-F934FAAAF04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CCF0230-CE0B-E1E3-0175-CBC4FC4FB45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ترتيب المشاهد ستعيدون سرد الحكاية: 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284F5A1-02BC-0D18-2F2C-9CF4D758F060}"/>
              </a:ext>
            </a:extLst>
          </p:cNvPr>
          <p:cNvSpPr/>
          <p:nvPr/>
        </p:nvSpPr>
        <p:spPr>
          <a:xfrm>
            <a:off x="6365570" y="3194737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1</a:t>
            </a:r>
            <a:endParaRPr lang="fr-MA" sz="2400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91B2D51-A55C-822E-01D0-547F81BA19FE}"/>
              </a:ext>
            </a:extLst>
          </p:cNvPr>
          <p:cNvSpPr/>
          <p:nvPr/>
        </p:nvSpPr>
        <p:spPr>
          <a:xfrm>
            <a:off x="2474604" y="5936947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4</a:t>
            </a:r>
            <a:endParaRPr lang="fr-MA" sz="24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FA1B7C0-A11C-94C6-478B-ED2266553404}"/>
              </a:ext>
            </a:extLst>
          </p:cNvPr>
          <p:cNvSpPr/>
          <p:nvPr/>
        </p:nvSpPr>
        <p:spPr>
          <a:xfrm>
            <a:off x="6277072" y="5902636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3</a:t>
            </a:r>
            <a:endParaRPr lang="fr-MA" sz="24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0C5769E-3527-4512-8D98-B9E8F9D551A1}"/>
              </a:ext>
            </a:extLst>
          </p:cNvPr>
          <p:cNvSpPr/>
          <p:nvPr/>
        </p:nvSpPr>
        <p:spPr>
          <a:xfrm>
            <a:off x="2420968" y="3223824"/>
            <a:ext cx="581662" cy="5421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2</a:t>
            </a:r>
            <a:endParaRPr lang="fr-MA" sz="2400" b="1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F5D319B-7671-1C76-6BC8-32F5A964B1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531" y="3597226"/>
            <a:ext cx="2839068" cy="244510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D0614C-4E6C-5BED-55AC-3521B09C4FC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356" y="3597227"/>
            <a:ext cx="2585540" cy="244510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5CB0DF6-B964-8E87-307C-39E6862168D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3478" y="1168189"/>
            <a:ext cx="2729840" cy="219489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48CFCDA-9AEC-0C94-B5FF-250448E9545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631" y="1096099"/>
            <a:ext cx="2585539" cy="219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91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3A11A-9952-0CED-3D7F-D3141A1C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C576F5-2BF6-6713-7EA9-9856799D3C7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41DFB0-FEE6-813B-684A-FA1D11B72D2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B3DC14B-14FD-93E7-78DB-91BA6B5B77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077E07-BD7F-7132-1670-2DD7EF22BD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50BA43-42DF-0E94-6E0E-84B37E21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88016" y="5043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8BA065-EB8D-4C86-A736-677D0A8634F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يعيد سرد الحكاية باعتماد المشاهد؟  في البداية- بعد ذلك- فجأة – في الأخير...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EF841F-D480-9E57-5D3F-89AFCA842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453" y="3033632"/>
            <a:ext cx="160613" cy="3902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AD0426F-AF65-F817-BC13-88DB056FB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452" y="3033452"/>
            <a:ext cx="160613" cy="390231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C473381-BD6D-043E-9F9D-8188032A3BDD}"/>
              </a:ext>
            </a:extLst>
          </p:cNvPr>
          <p:cNvGrpSpPr/>
          <p:nvPr/>
        </p:nvGrpSpPr>
        <p:grpSpPr>
          <a:xfrm>
            <a:off x="694480" y="3178486"/>
            <a:ext cx="7493536" cy="947142"/>
            <a:chOff x="866666" y="3994564"/>
            <a:chExt cx="7493536" cy="94714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6FE646A-C4EB-FE40-FD3F-FC70FA4B539E}"/>
                </a:ext>
              </a:extLst>
            </p:cNvPr>
            <p:cNvGrpSpPr/>
            <p:nvPr/>
          </p:nvGrpSpPr>
          <p:grpSpPr>
            <a:xfrm>
              <a:off x="866666" y="3994564"/>
              <a:ext cx="7493536" cy="891073"/>
              <a:chOff x="866666" y="3994564"/>
              <a:chExt cx="7493536" cy="891073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1E429275-D623-1F29-E503-2B54E0BA4026}"/>
                  </a:ext>
                </a:extLst>
              </p:cNvPr>
              <p:cNvGrpSpPr/>
              <p:nvPr/>
            </p:nvGrpSpPr>
            <p:grpSpPr>
              <a:xfrm>
                <a:off x="866666" y="3994564"/>
                <a:ext cx="7493536" cy="770287"/>
                <a:chOff x="866666" y="3956464"/>
                <a:chExt cx="7493536" cy="770287"/>
              </a:xfrm>
            </p:grpSpPr>
            <p:sp>
              <p:nvSpPr>
                <p:cNvPr id="27" name="Flèche : gauche 26">
                  <a:extLst>
                    <a:ext uri="{FF2B5EF4-FFF2-40B4-BE49-F238E27FC236}">
                      <a16:creationId xmlns:a16="http://schemas.microsoft.com/office/drawing/2014/main" id="{0301CB15-B788-F2C9-353A-A268CF2A53DC}"/>
                    </a:ext>
                  </a:extLst>
                </p:cNvPr>
                <p:cNvSpPr/>
                <p:nvPr/>
              </p:nvSpPr>
              <p:spPr>
                <a:xfrm>
                  <a:off x="866666" y="4152428"/>
                  <a:ext cx="7493536" cy="379631"/>
                </a:xfrm>
                <a:prstGeom prst="leftArrow">
                  <a:avLst>
                    <a:gd name="adj1" fmla="val 72079"/>
                    <a:gd name="adj2" fmla="val 78127"/>
                  </a:avLst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9BE01B68-FD4B-05C2-B385-7E96CD632876}"/>
                    </a:ext>
                  </a:extLst>
                </p:cNvPr>
                <p:cNvSpPr/>
                <p:nvPr/>
              </p:nvSpPr>
              <p:spPr>
                <a:xfrm>
                  <a:off x="7131866" y="3982230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1</a:t>
                  </a:r>
                  <a:endParaRPr lang="fr-MA" sz="2400" b="1" dirty="0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466FDE31-11A9-D2F5-F520-8D7779682B8F}"/>
                    </a:ext>
                  </a:extLst>
                </p:cNvPr>
                <p:cNvSpPr/>
                <p:nvPr/>
              </p:nvSpPr>
              <p:spPr>
                <a:xfrm>
                  <a:off x="5540238" y="3956464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2</a:t>
                  </a:r>
                  <a:endParaRPr lang="fr-MA" sz="2400" b="1" dirty="0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1653F981-522C-E709-909D-C619103CD611}"/>
                    </a:ext>
                  </a:extLst>
                </p:cNvPr>
                <p:cNvSpPr/>
                <p:nvPr/>
              </p:nvSpPr>
              <p:spPr>
                <a:xfrm>
                  <a:off x="3727495" y="3979859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3</a:t>
                  </a:r>
                  <a:endParaRPr lang="fr-MA" sz="2400" b="1" dirty="0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267BA427-E77F-7D51-7027-754FFD10DD55}"/>
                    </a:ext>
                  </a:extLst>
                </p:cNvPr>
                <p:cNvSpPr/>
                <p:nvPr/>
              </p:nvSpPr>
              <p:spPr>
                <a:xfrm>
                  <a:off x="1713829" y="4006726"/>
                  <a:ext cx="692214" cy="72002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/>
                    <a:t>4</a:t>
                  </a:r>
                  <a:endParaRPr lang="fr-MA" sz="2400" b="1" dirty="0"/>
                </a:p>
              </p:txBody>
            </p:sp>
          </p:grpSp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F56ACCA6-13E4-7066-40EA-732CC621F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1017768">
                <a:off x="5806038" y="4495406"/>
                <a:ext cx="160613" cy="390231"/>
              </a:xfrm>
              <a:prstGeom prst="rect">
                <a:avLst/>
              </a:prstGeom>
            </p:spPr>
          </p:pic>
        </p:grp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C6F1AD8-8330-7A1B-00AB-8EDB00465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1017768">
              <a:off x="1971460" y="4551475"/>
              <a:ext cx="160613" cy="390231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4367C6E-740D-783F-6C03-5282C2C0EEF5}"/>
              </a:ext>
            </a:extLst>
          </p:cNvPr>
          <p:cNvGrpSpPr/>
          <p:nvPr/>
        </p:nvGrpSpPr>
        <p:grpSpPr>
          <a:xfrm>
            <a:off x="339638" y="-73050"/>
            <a:ext cx="8412136" cy="443812"/>
            <a:chOff x="235602" y="-113375"/>
            <a:chExt cx="8412136" cy="443812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604AF1B-D16A-B43C-F475-7759C037813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4D18F3C3-62BF-4AE5-CCFF-B266FB398C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3B1C304-2BE3-9E4B-58BA-F6114FD760E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CD83A45E-A315-F70B-A430-B6E082AA828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661EEDA-361C-8CAD-A294-9A50BF15FCC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E98D708B-7422-F58E-F1AB-FDC21930BCB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A7AF5AE-AA86-FCA6-7EC3-C59175DC0DB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D819482-BC5E-A2FA-AA73-F7D85910144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8112" y="337750"/>
            <a:ext cx="1103729" cy="81222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C5805-ADF0-B8F9-6B53-689256C925A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80" y="3804246"/>
            <a:ext cx="2347351" cy="196310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3ADE90-C687-A30F-FDAC-C1604D99888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68" y="1149974"/>
            <a:ext cx="2288408" cy="216410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A02EDCF-2093-F535-DC9C-4C0B50A2AE2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41248" y="3978464"/>
            <a:ext cx="2257040" cy="200009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4B651A7-28F8-F032-9D6A-E4224E8C886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957" y="1212368"/>
            <a:ext cx="2343603" cy="198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47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604723"/>
            <a:chOff x="450877" y="1809265"/>
            <a:chExt cx="8205375" cy="360472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الأحداث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2883-44D8-455F-0189-3F92F27F5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1820AA-46A5-3D78-E376-59D88B16FFD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15607E-8164-0EF5-F66C-BA2CE49D0E1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9431DE-B7CB-62D9-8837-A79A4F384C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3EBEB-C887-86DF-9E26-4650A33437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A4A5774-457F-1C00-EC1A-3E1CE6A4D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280460-51A8-9766-8DCC-583FDB9613D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2E15D-9E77-F952-4F04-FED09456CAA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9B046E-413C-8250-701B-30EEDD57283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E82531-86FD-C881-09E3-4D2C1C6D0B4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أرادت  مريم أن تشكر أباها على الدراجة الجديدة التي اشتراها لها. ماذا ستقول له؟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8739B93-0552-5902-6FA3-F5AD437150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260007" y="344767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F184B68-A9F0-4847-33F7-2BF3F0AFDFB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8141889-C275-E291-05FF-9F25BB6B64C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50FFEC-C689-68EF-611B-C5EE5B98DA5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7287CD2-2EA7-8C95-0A48-3E740546E1D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70EAE6-5519-08C6-1128-EF81EDCECA4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0732A43-AD56-4178-9784-6F6F26E0D9B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FE22553C-065B-4BA6-97D6-BF0CFF7611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77" y="1426504"/>
            <a:ext cx="5155513" cy="464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99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31564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تقول: شكرا جزيلا يا أبي أنا ممتنة لك على هذه الهدية الرائعة.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5BD600-7287-E508-DDF4-F0884311FA5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A1B5C35-7093-4A08-52DE-8ADE0A43564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CF7DB92-B152-95A1-34C0-4948F81B566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631E46D-1C34-AE57-DCC4-886807F9275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438DD36-E9E3-3F32-69C4-58CED795B9B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F40F8C5-B5F5-48F3-AB22-34E2FA3633C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D8060C5-8419-6EBE-9923-FDFED287B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278" y="1928597"/>
            <a:ext cx="5155513" cy="4644772"/>
          </a:xfrm>
          <a:prstGeom prst="rect">
            <a:avLst/>
          </a:prstGeom>
        </p:spPr>
      </p:pic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A3D521F3-7635-D68C-890E-0DB85857F59E}"/>
              </a:ext>
            </a:extLst>
          </p:cNvPr>
          <p:cNvGrpSpPr/>
          <p:nvPr/>
        </p:nvGrpSpPr>
        <p:grpSpPr>
          <a:xfrm>
            <a:off x="3570322" y="1928597"/>
            <a:ext cx="3979905" cy="1851565"/>
            <a:chOff x="5025192" y="681379"/>
            <a:chExt cx="1910474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A5CD127-B954-527A-F266-FDFAE2214D11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4" name="Graphique 2">
              <a:extLst>
                <a:ext uri="{FF2B5EF4-FFF2-40B4-BE49-F238E27FC236}">
                  <a16:creationId xmlns:a16="http://schemas.microsoft.com/office/drawing/2014/main" id="{A9A207E4-5CAC-8A0C-F46C-05A0AA9C9F82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05562CEC-54C8-9DD2-A2A2-06BD7A96894C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B88621FF-F8AA-E76B-795A-DA01C201C934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149FD107-5E1B-4F05-635D-3CA71A7EBE39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88477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9611D-1108-5F07-89C8-086EF02E0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CB9F006-A3F7-5A29-BAD2-47F451F077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8DA331-B9B8-BD71-57B2-B1CADF60198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9F3DDE-D538-D7B5-85F1-21D16D07B9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826AC2-B8A3-63D6-9965-18E15597F2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BAB260F-D406-FD75-1402-67968D1F1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5C7638-FBCF-6E11-36AB-3C93B79D9E8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977C07-9C0B-EDD7-F435-988B419C42F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D94F47-5B76-A43A-AD7A-D1FC628907F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7E4A1A-C8E9-B01C-5CFA-DB5027D57ABA}"/>
              </a:ext>
            </a:extLst>
          </p:cNvPr>
          <p:cNvSpPr txBox="1"/>
          <p:nvPr/>
        </p:nvSpPr>
        <p:spPr>
          <a:xfrm>
            <a:off x="343680" y="4895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يمكن أن  يجيبها أبوها؟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84BCDC6-012B-D811-C62C-B649A32264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4459CC-E29D-AF09-C1B6-BCAC570FF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76" y="2302909"/>
            <a:ext cx="2811998" cy="258500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D627A5-4759-F8EC-BF1E-F2D2882578A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475065E-632A-4E0A-0A67-FA931903EE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86455FC-35AD-2644-2A38-39E8F775A1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3C43258-1F4F-BD85-C63E-2471B5F4B9C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1D4D819-DA31-4592-08D4-8864428392D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C348209-DF41-448E-A58F-1BB8123EC35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2639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6B5E7-6155-69DA-FEF5-F6D14AA4C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A8B7E9-D21A-4E6F-BAA9-0D918B14A34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0436DB-425D-E24D-ECC8-93194B0C88DA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435251-1607-A932-F0E2-FF591913B3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1D3B1E-0F63-0472-0E24-73C3BE43C0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95F393-229E-2EF6-85AA-DD4ACFCAE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EC865D1-F272-FABC-8C48-B5D772E1A334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FB2CD8-CF3F-0966-42E6-E39AFD4F7FE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F0C747-3119-4983-23F1-3D7BBDF30AB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A71594-49C9-EDD4-F772-266775057EEF}"/>
              </a:ext>
            </a:extLst>
          </p:cNvPr>
          <p:cNvSpPr txBox="1"/>
          <p:nvPr/>
        </p:nvSpPr>
        <p:spPr>
          <a:xfrm>
            <a:off x="443699" y="3988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يمكن أن يجيبها: لا شكر على واجب يا بنيتي، تستحقين أحسن منها.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0AC692E-6B28-6B18-F005-9DED9025C2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EF65129-67D0-8CD9-793C-42E9E58FC49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665EAA-B20B-3D3E-35E8-B51AE0C447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363A880-39B7-41E5-EEEA-6803A8233AC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6D48547-3592-A437-449C-A3E48B81A14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43052D-7B8B-9FBB-9495-FD16967A2AA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97563BA-67A3-6587-CF29-9DA7FFCE688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933BF15E-C4B8-81D8-C405-EAA92770673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266" y="2101597"/>
            <a:ext cx="5155513" cy="4644772"/>
          </a:xfrm>
          <a:prstGeom prst="rect">
            <a:avLst/>
          </a:prstGeom>
        </p:spPr>
      </p:pic>
      <p:grpSp>
        <p:nvGrpSpPr>
          <p:cNvPr id="35" name="Graphique 2">
            <a:extLst>
              <a:ext uri="{FF2B5EF4-FFF2-40B4-BE49-F238E27FC236}">
                <a16:creationId xmlns:a16="http://schemas.microsoft.com/office/drawing/2014/main" id="{530B0C14-E0FF-1B16-6F4E-5CB908533548}"/>
              </a:ext>
            </a:extLst>
          </p:cNvPr>
          <p:cNvGrpSpPr/>
          <p:nvPr/>
        </p:nvGrpSpPr>
        <p:grpSpPr>
          <a:xfrm>
            <a:off x="3376975" y="1454704"/>
            <a:ext cx="3804991" cy="1452507"/>
            <a:chOff x="5025192" y="681379"/>
            <a:chExt cx="1894820" cy="1212099"/>
          </a:xfrm>
        </p:grpSpPr>
        <p:grpSp>
          <p:nvGrpSpPr>
            <p:cNvPr id="37" name="Graphique 2">
              <a:extLst>
                <a:ext uri="{FF2B5EF4-FFF2-40B4-BE49-F238E27FC236}">
                  <a16:creationId xmlns:a16="http://schemas.microsoft.com/office/drawing/2014/main" id="{B67D185D-2A4A-71D2-4E72-579DB6893C16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8A1F66BF-6669-8BC6-6998-4B81D5C8BF45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07AF93C2-2EFA-28D2-6C19-0FBD7DDFD0AB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8B47FE70-98C2-E7AE-3DBA-E5F76A7B1DA1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750A6F9C-2E21-7D81-028E-7F12513C2468}"/>
                </a:ext>
              </a:extLst>
            </p:cNvPr>
            <p:cNvSpPr/>
            <p:nvPr/>
          </p:nvSpPr>
          <p:spPr>
            <a:xfrm>
              <a:off x="5048365" y="725416"/>
              <a:ext cx="1785253" cy="1045249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8207925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75F53-F200-A6D6-CD20-B04FB8658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A644F9-8066-D73B-7308-536023CDF97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AD381F-D189-5196-DFBC-C8FC25E154C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8693A7-693A-A6D2-F991-9586FFF6EB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CFF322-9010-AEC1-3157-F8B4FEBB7D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1E80DB0-EEC8-A40D-BEC2-6AE51769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914D15-11DB-36B5-3944-44AF463B547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DD8E40-90B1-ADEA-505D-F1D80105F3E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51B112-E315-73E1-B305-0673073E803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3717779-BB85-4D17-8E36-ED22394BAD28}"/>
              </a:ext>
            </a:extLst>
          </p:cNvPr>
          <p:cNvSpPr txBox="1"/>
          <p:nvPr/>
        </p:nvSpPr>
        <p:spPr>
          <a:xfrm>
            <a:off x="422071" y="4472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 يلعب دور مريم؟  من منكم  يلعب دور الأب؟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1BDD3D9-7E04-C477-BB36-6E232EC155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71E113F-9D34-F1EE-069E-2D63C6E1F21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FCDAFC1-9D8D-0063-B94C-A689A377AAC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36C2FF-03EA-3733-1120-9B8C40FE034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1A678D-F4C0-C564-DF7E-AEA8ECA68DA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326AA3-7E51-8CDE-9C31-9215E94C6AE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831B307-D63A-838C-B45A-B8A9486911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D1C5171-9058-89AD-8BC9-15618109C78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684" y="2054715"/>
            <a:ext cx="5155513" cy="4644772"/>
          </a:xfrm>
          <a:prstGeom prst="rect">
            <a:avLst/>
          </a:prstGeom>
        </p:spPr>
      </p:pic>
      <p:grpSp>
        <p:nvGrpSpPr>
          <p:cNvPr id="33" name="Graphique 2">
            <a:extLst>
              <a:ext uri="{FF2B5EF4-FFF2-40B4-BE49-F238E27FC236}">
                <a16:creationId xmlns:a16="http://schemas.microsoft.com/office/drawing/2014/main" id="{A3AA34F6-5A4B-4616-A6AA-287300D2ACA1}"/>
              </a:ext>
            </a:extLst>
          </p:cNvPr>
          <p:cNvGrpSpPr/>
          <p:nvPr/>
        </p:nvGrpSpPr>
        <p:grpSpPr>
          <a:xfrm flipH="1">
            <a:off x="638777" y="1408376"/>
            <a:ext cx="2626928" cy="1452507"/>
            <a:chOff x="5025192" y="681379"/>
            <a:chExt cx="1894820" cy="1212099"/>
          </a:xfrm>
        </p:grpSpPr>
        <p:grpSp>
          <p:nvGrpSpPr>
            <p:cNvPr id="34" name="Graphique 2">
              <a:extLst>
                <a:ext uri="{FF2B5EF4-FFF2-40B4-BE49-F238E27FC236}">
                  <a16:creationId xmlns:a16="http://schemas.microsoft.com/office/drawing/2014/main" id="{600CF2C3-7085-F979-8266-BD362DF35F92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47DB2E03-5B6D-8C6D-2BB5-A9B2427A894F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E8CDD784-950C-F7A4-68C1-8A4C294A0011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87EB052D-E59B-3C5E-0F75-466B18F0186B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768F92F0-DDA8-C565-C09B-F7AC9557AA17}"/>
                </a:ext>
              </a:extLst>
            </p:cNvPr>
            <p:cNvSpPr/>
            <p:nvPr/>
          </p:nvSpPr>
          <p:spPr>
            <a:xfrm>
              <a:off x="5048365" y="725416"/>
              <a:ext cx="1785253" cy="1045249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D68C359D-5DC6-AE91-46C5-4D414C85EAEC}"/>
              </a:ext>
            </a:extLst>
          </p:cNvPr>
          <p:cNvGrpSpPr/>
          <p:nvPr/>
        </p:nvGrpSpPr>
        <p:grpSpPr>
          <a:xfrm>
            <a:off x="4118686" y="2424659"/>
            <a:ext cx="2956630" cy="1426019"/>
            <a:chOff x="5025192" y="681379"/>
            <a:chExt cx="1910474" cy="121209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F3362EE-4DB0-03F6-04DD-0C4019FD6BE3}"/>
                </a:ext>
              </a:extLst>
            </p:cNvPr>
            <p:cNvSpPr/>
            <p:nvPr/>
          </p:nvSpPr>
          <p:spPr>
            <a:xfrm>
              <a:off x="5025192" y="730628"/>
              <a:ext cx="1910474" cy="108121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6B189C00-B868-53D2-A810-CDA09D633869}"/>
                </a:ext>
              </a:extLst>
            </p:cNvPr>
            <p:cNvGrpSpPr/>
            <p:nvPr/>
          </p:nvGrpSpPr>
          <p:grpSpPr>
            <a:xfrm>
              <a:off x="5025192" y="681379"/>
              <a:ext cx="1894820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B0E28CF8-8255-CD02-4FD1-28129D29B8C5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82FF2E79-BCC0-2EF7-B497-8C49C548C890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2D57CA8E-31F2-E4EB-EC07-D36EDEA5FD77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68133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91242" y="829514"/>
            <a:ext cx="8168503" cy="3517083"/>
            <a:chOff x="491242" y="829514"/>
            <a:chExt cx="8168503" cy="351708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91242" y="3238601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FB18E8B-351C-205B-8156-743A6582CA2C}"/>
              </a:ext>
            </a:extLst>
          </p:cNvPr>
          <p:cNvSpPr txBox="1"/>
          <p:nvPr/>
        </p:nvSpPr>
        <p:spPr>
          <a:xfrm>
            <a:off x="585781" y="4517509"/>
            <a:ext cx="816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17847696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CE8D84-9A47-E146-9D67-3C59C4183B0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EEE56C-FF4D-EEC7-20E3-11EC91EBD5F1}"/>
              </a:ext>
            </a:extLst>
          </p:cNvPr>
          <p:cNvSpPr txBox="1"/>
          <p:nvPr/>
        </p:nvSpPr>
        <p:spPr>
          <a:xfrm>
            <a:off x="422071" y="44999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القراءة بطلاقة وتجيبون عن أسئلة الفهم.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37D35B-DB1D-CF23-C0A8-E7AA171BB45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D29F016-DDD9-0F77-2F78-ABB6F66115F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4501A03-58A2-7449-249E-474E189504A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563F53A-146B-EDF6-0FD8-C0199DA7E152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A5A897D-D12E-09A4-740D-BA7B6E86439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E64C49-D08E-8B96-8B82-FC1A766629B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8D767-5A75-2E0F-0DF6-570DA014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475B5BA-E35E-3498-5B14-277103064B3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665BFC-CC9B-95F4-38DE-700B6E268E80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9CC7F7-DC32-CA77-0974-61A36FE3DAC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06BB1A-FAE2-D08B-A1D0-D6603A8796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CD32E84-E4A2-AD78-0096-9C5A1FB4B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96ECF5-46E5-86BB-88E2-277CAC5DBDAC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1B5FAC-A265-9816-7E93-8D67D274B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789" y="1742838"/>
            <a:ext cx="3024422" cy="4058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AE829C23-A1CE-E0B1-E99C-B8BE0F4B414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EAA8DA2-521C-69A3-17CB-FB23FF9631B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CFC7305-93F3-DC83-EF9D-19FF55C7438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F93337E-CB6F-262D-3D38-8B016D6BB995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B7D2F96-52B8-8DBD-819A-2F1258B5489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4AC6750-AF3B-7B55-ED08-94A25713699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9590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B4625E5-6E24-3307-DF0B-E2C64B3DA7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3F2DBAA-7A4C-A233-DB89-9409EE781E39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7316431-3936-AA7D-6CC2-2E2F8F537ED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FCDF947-F675-E89A-A644-2365BF43098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81D7D85-AF1E-4654-32AC-9130DB5DED3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D6DD18E-E295-58CD-9513-376907BBC61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8F3D7D00-0263-38C1-0127-221AE2D0126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10E9C3B-1CDB-A59E-DB95-9B66F183BD5B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هو "الصديق الوفي"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687F81-72E8-BC44-88CD-CE3A4568C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8248" y="1350531"/>
            <a:ext cx="3947502" cy="5018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17852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5E7E-4B8C-EDF2-2B23-E2312EB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2CC05E-9FCA-CDD3-B3BF-2E1B98201866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9872E-9126-33F2-D163-B8DDACEF9D4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BE1B67-4B35-4278-DA9C-F30E1DD6B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F37D1A-1CCC-DDA2-215C-70963EF543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2C0072-3F8B-EC22-346F-5B7B60762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61CA26-CAAA-AACB-FAA7-4577890EE2EB}"/>
              </a:ext>
            </a:extLst>
          </p:cNvPr>
          <p:cNvSpPr txBox="1"/>
          <p:nvPr/>
        </p:nvSpPr>
        <p:spPr>
          <a:xfrm>
            <a:off x="422071" y="4280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وأنتم تقرؤون جماعة.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17E5B73-66EE-135D-BD89-50E62F665F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E00620C-7EC7-160A-ABA2-20088AE5323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9960AA9-140E-F884-9381-24EA23AED38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E14A77E-C4F5-05B8-E07F-65EE76D9982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7E859A-4A99-7768-F1A3-A237F5D686E5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83641B5-BD4B-209C-85B2-0220A8A20DB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1E3C9AB-F25D-1188-E787-16C65C156BAF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A8F39BD-566D-F419-492C-00697EF4265C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لَمْ</a:t>
              </a:r>
              <a:endParaRPr lang="fr-MA" sz="3600" dirty="0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39E8F88-31E7-4797-3B0A-7A3499A4E076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لَقَدْ</a:t>
              </a:r>
              <a:endParaRPr lang="fr-MA" sz="3600" dirty="0"/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6BE51FA-2419-49FD-0132-449728C9818F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لِأَنَّ</a:t>
              </a:r>
              <a:endParaRPr lang="fr-MA" sz="3600" dirty="0"/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0F33A5-DEB7-1DDB-29EC-0BBCA48123E8}"/>
                </a:ext>
              </a:extLst>
            </p:cNvPr>
            <p:cNvSpPr/>
            <p:nvPr/>
          </p:nvSpPr>
          <p:spPr>
            <a:xfrm>
              <a:off x="1085855" y="175745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كُلِّ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C52E4E-B1D0-DC3D-0111-A519320E7017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لَكِنَّ</a:t>
              </a:r>
              <a:endParaRPr lang="fr-MA" sz="3600" dirty="0"/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CF79A2D-D032-0670-4C98-402170B0DAF2}"/>
                </a:ext>
              </a:extLst>
            </p:cNvPr>
            <p:cNvSpPr/>
            <p:nvPr/>
          </p:nvSpPr>
          <p:spPr>
            <a:xfrm>
              <a:off x="2071733" y="3610520"/>
              <a:ext cx="1365838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فَجْأَةً</a:t>
              </a:r>
              <a:endParaRPr lang="fr-MA" sz="3600" b="1" dirty="0">
                <a:solidFill>
                  <a:srgbClr val="106585"/>
                </a:solidFill>
                <a:ea typeface="Calibri"/>
                <a:cs typeface="Calibri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CF3B606-1736-BB91-0F2E-0C89156824B4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تَحْتِ</a:t>
              </a:r>
              <a:r>
                <a:rPr lang="ar-MA" sz="3600" dirty="0"/>
                <a:t> </a:t>
              </a:r>
              <a:endParaRPr lang="fr-MA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9131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F84F0-F63A-39CF-2F7D-DCC734FF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5324240-A7C3-EC22-FFC8-7996F9BFD7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88D45F-DFCC-A9A7-59E2-5BD0232FDD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DA990-93FB-5136-0959-3AC4045AAD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74B9C9-2295-60A7-0AF7-2F270136A0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0D4E03-D95D-5ED5-E08D-2FAA67C8E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27837" y="400411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060252A-1271-2CB1-71E1-0CDCC6E6CE4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4E17A3D-6138-E546-25A1-C46D68108C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2B77F85-56E0-E9A2-057C-6FA321F906E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36BDC0D-F1E8-0148-A04B-141872C859B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79A5E84-B68D-4FCC-EF40-076CD613FCF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63D0B4C-E3D4-2327-35CE-8BFC9B1B017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4BA22E4-C474-FFC2-932D-77A5C5C59707}"/>
              </a:ext>
            </a:extLst>
          </p:cNvPr>
          <p:cNvSpPr txBox="1"/>
          <p:nvPr/>
        </p:nvSpPr>
        <p:spPr>
          <a:xfrm>
            <a:off x="422071" y="351408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6 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كلمة "على" في الفقرة الثالثة.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تحتها سطرا بقلم الرصاص. كم مرة تكررت؟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10 ثوان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F856CF7-D7AF-791A-5968-3429D7757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837" y="1191453"/>
            <a:ext cx="6858879" cy="506327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8827BC7-995F-E528-F346-4C5ADEBFF9ED}"/>
              </a:ext>
            </a:extLst>
          </p:cNvPr>
          <p:cNvSpPr/>
          <p:nvPr/>
        </p:nvSpPr>
        <p:spPr>
          <a:xfrm>
            <a:off x="540530" y="5192876"/>
            <a:ext cx="759798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عَلى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098D82-1464-171D-FA2F-EC4FEDE6C5DF}"/>
              </a:ext>
            </a:extLst>
          </p:cNvPr>
          <p:cNvSpPr/>
          <p:nvPr/>
        </p:nvSpPr>
        <p:spPr>
          <a:xfrm>
            <a:off x="547051" y="4815840"/>
            <a:ext cx="8325942" cy="15543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18811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CFF355A-3EBA-3DB0-B54F-3BBE47700E8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ستواصلون التدرب على القراءة بطلاقة. من يقرأ؟ من يتابع؟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7607F2-A914-C3D9-FA13-F40BE7B64C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327DCF66-5A90-2AF1-9A0E-4837AB51EB64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اَلصَّديقُ ﭐلْوَفِيُّ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EFF9390-4E3B-B750-6D51-9E3DF6D7BD42}"/>
              </a:ext>
            </a:extLst>
          </p:cNvPr>
          <p:cNvGrpSpPr/>
          <p:nvPr/>
        </p:nvGrpSpPr>
        <p:grpSpPr>
          <a:xfrm>
            <a:off x="125446" y="1830762"/>
            <a:ext cx="8706037" cy="3543278"/>
            <a:chOff x="125446" y="1830762"/>
            <a:chExt cx="8706037" cy="3543278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3588E08-1FE4-67C5-A834-96A44557739F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543278"/>
              <a:chOff x="104865" y="2266820"/>
              <a:chExt cx="8440224" cy="3543278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5550FEFA-8B46-7BB3-F3C0-E196786ED334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543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غابَةٍ كَبيرَةٍ، كانَتِ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ٱلْحيَواناتُ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تَعيشُ في أَمْنٍ وَوِئامٍ. في يَوْمٍ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ٱلْأَيّامِ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اِشْتَعَلَتْ شَرارَةُ نارٍ 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ٱلْكَثيفَةِ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بِسَبَبِ صاعِقَةٍ رَعْدِيَّةٍ. اِنْتَشَرَتِ</a:t>
                </a:r>
                <a:r>
                  <a:rPr lang="ar-M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ٱلنّارُ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بِسُرْعَةٍ، وَأَحْرَقَتِ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ٱلْأَشْجارَ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اِنْبَعَثَ دُخانٌ كَثيفٌ،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وَٱمْتَلَأَتِ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ٱلسَّماءُ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بِٱللَّهَبِ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</a:t>
                </a:r>
              </a:p>
            </p:txBody>
          </p:sp>
          <p:cxnSp>
            <p:nvCxnSpPr>
              <p:cNvPr id="37" name="Connecteur droit avec flèche 36">
                <a:extLst>
                  <a:ext uri="{FF2B5EF4-FFF2-40B4-BE49-F238E27FC236}">
                    <a16:creationId xmlns:a16="http://schemas.microsoft.com/office/drawing/2014/main" id="{D7C28F80-2DCC-98FA-23E8-46D8ABAA01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41826" y="3352374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92617F5F-819B-BC4E-756E-BCC8EC829F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66784" y="3372038"/>
                <a:ext cx="353902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1D299B2B-F22B-CE98-B0D0-4EFB33A585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42737" y="4582045"/>
                <a:ext cx="582470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2">
                <a:extLst>
                  <a:ext uri="{FF2B5EF4-FFF2-40B4-BE49-F238E27FC236}">
                    <a16:creationId xmlns:a16="http://schemas.microsoft.com/office/drawing/2014/main" id="{26481B5C-2801-9DAA-51EF-3409700463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3189" y="4580102"/>
                <a:ext cx="89394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avec flèche 43">
                <a:extLst>
                  <a:ext uri="{FF2B5EF4-FFF2-40B4-BE49-F238E27FC236}">
                    <a16:creationId xmlns:a16="http://schemas.microsoft.com/office/drawing/2014/main" id="{640742D9-C467-E282-B6C2-DDCB51F44D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33002" y="3372038"/>
                <a:ext cx="1332224" cy="1579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1B781404-F5D4-457D-CF05-5778AEC310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44126" y="5297073"/>
              <a:ext cx="1698031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AE72C425-3A7B-4215-3963-61968EEF34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2835" y="5297073"/>
              <a:ext cx="77119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2FFBFB75-E778-4478-7CF8-C333A70A76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903" y="5297073"/>
              <a:ext cx="199243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3C93C4-72AB-5024-F02E-0A1A8C369C7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227B434-B525-ACC1-DA63-F721698ECF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6873BAE-5FCD-D9A3-EF21-CCB119DC1C2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32B78E5-F8FC-927D-9006-DF04822E8E0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6C9702-2D63-4CC0-112A-077389268B9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6568D97-B5E2-2C2F-2C86-CFF208903D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87921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7D64-1D1C-6587-9518-1674C0C6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BD5F9A-387A-0AA0-4584-E8116B2AC4D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211525-3719-4632-35A7-B065435B915B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102A1-851C-736B-807D-87B4CC7A3C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153502-4151-1A1B-376B-C4D039E9A6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DA95B-8195-ACD9-0236-AC2D0ADFC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55FB36-9898-F34E-CA37-63E8A4C61EB4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FF754D6-079A-6A42-7236-28BD6BFCCE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4240954-E91E-4622-7B81-AF38169AAF14}"/>
              </a:ext>
            </a:extLst>
          </p:cNvPr>
          <p:cNvCxnSpPr>
            <a:cxnSpLocks/>
          </p:cNvCxnSpPr>
          <p:nvPr/>
        </p:nvCxnSpPr>
        <p:spPr>
          <a:xfrm flipH="1">
            <a:off x="5823857" y="2348726"/>
            <a:ext cx="254904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9F773DB-750D-9B5B-F91C-8BDB3CA42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489" y="1372213"/>
            <a:ext cx="8612279" cy="5059989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D0E2010-616C-2C15-A9BC-37996F36F487}"/>
              </a:ext>
            </a:extLst>
          </p:cNvPr>
          <p:cNvCxnSpPr>
            <a:cxnSpLocks/>
          </p:cNvCxnSpPr>
          <p:nvPr/>
        </p:nvCxnSpPr>
        <p:spPr>
          <a:xfrm flipH="1">
            <a:off x="3058886" y="2341069"/>
            <a:ext cx="109076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EBF1AB7-3D7F-2230-DD48-D2913C105F91}"/>
              </a:ext>
            </a:extLst>
          </p:cNvPr>
          <p:cNvCxnSpPr>
            <a:cxnSpLocks/>
          </p:cNvCxnSpPr>
          <p:nvPr/>
        </p:nvCxnSpPr>
        <p:spPr>
          <a:xfrm flipH="1" flipV="1">
            <a:off x="906277" y="2341069"/>
            <a:ext cx="1471761" cy="7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5AA044A-C7C8-97D9-5ADB-D71BEDFFF2B9}"/>
              </a:ext>
            </a:extLst>
          </p:cNvPr>
          <p:cNvCxnSpPr>
            <a:cxnSpLocks/>
          </p:cNvCxnSpPr>
          <p:nvPr/>
        </p:nvCxnSpPr>
        <p:spPr>
          <a:xfrm flipH="1">
            <a:off x="5388762" y="3244599"/>
            <a:ext cx="31003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ADB74011-6DA5-64C2-2E2B-40168FF357BA}"/>
              </a:ext>
            </a:extLst>
          </p:cNvPr>
          <p:cNvCxnSpPr>
            <a:cxnSpLocks/>
          </p:cNvCxnSpPr>
          <p:nvPr/>
        </p:nvCxnSpPr>
        <p:spPr>
          <a:xfrm flipH="1">
            <a:off x="3743855" y="3244599"/>
            <a:ext cx="8788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182A71EC-738A-FD9E-3F0F-81872FAEBE36}"/>
              </a:ext>
            </a:extLst>
          </p:cNvPr>
          <p:cNvCxnSpPr>
            <a:cxnSpLocks/>
          </p:cNvCxnSpPr>
          <p:nvPr/>
        </p:nvCxnSpPr>
        <p:spPr>
          <a:xfrm flipH="1" flipV="1">
            <a:off x="511388" y="3242415"/>
            <a:ext cx="789777" cy="2184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FE00E63E-7C80-B118-723F-12E63BC09FFD}"/>
              </a:ext>
            </a:extLst>
          </p:cNvPr>
          <p:cNvCxnSpPr>
            <a:cxnSpLocks/>
          </p:cNvCxnSpPr>
          <p:nvPr/>
        </p:nvCxnSpPr>
        <p:spPr>
          <a:xfrm flipH="1">
            <a:off x="3439886" y="4213428"/>
            <a:ext cx="404030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5E342EA-E0BB-6A7A-A89D-2AD4A13401FC}"/>
              </a:ext>
            </a:extLst>
          </p:cNvPr>
          <p:cNvCxnSpPr>
            <a:cxnSpLocks/>
          </p:cNvCxnSpPr>
          <p:nvPr/>
        </p:nvCxnSpPr>
        <p:spPr>
          <a:xfrm flipH="1">
            <a:off x="971530" y="5242554"/>
            <a:ext cx="3211759" cy="8809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789C6324-F2F7-4E47-8847-34F782E5B265}"/>
              </a:ext>
            </a:extLst>
          </p:cNvPr>
          <p:cNvCxnSpPr>
            <a:cxnSpLocks/>
          </p:cNvCxnSpPr>
          <p:nvPr/>
        </p:nvCxnSpPr>
        <p:spPr>
          <a:xfrm flipH="1">
            <a:off x="6694659" y="5216991"/>
            <a:ext cx="142424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5E75BED0-E27A-A8F3-D924-2DFFBC7189FE}"/>
              </a:ext>
            </a:extLst>
          </p:cNvPr>
          <p:cNvCxnSpPr>
            <a:cxnSpLocks/>
          </p:cNvCxnSpPr>
          <p:nvPr/>
        </p:nvCxnSpPr>
        <p:spPr>
          <a:xfrm flipH="1">
            <a:off x="1074316" y="4221841"/>
            <a:ext cx="1584194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3B8BE681-2F2F-A5C3-7F34-F13FC976E2BD}"/>
              </a:ext>
            </a:extLst>
          </p:cNvPr>
          <p:cNvCxnSpPr>
            <a:cxnSpLocks/>
          </p:cNvCxnSpPr>
          <p:nvPr/>
        </p:nvCxnSpPr>
        <p:spPr>
          <a:xfrm flipH="1">
            <a:off x="5083629" y="5225800"/>
            <a:ext cx="93856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3E084D5-8132-D47C-64EF-E8E82CB4B08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4F8E851-07D9-112F-7D24-E2D1C1483C1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85710F6-293F-9B33-9820-813FCD38A06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E4A11B1-449D-B824-3D8A-9403F540FE7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AC20796-5B99-DF69-2978-70B6E7DF0A2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022979-3B14-E04E-3F8A-722BCB8F622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69366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6D877-EB89-211C-693F-66B282E90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F7CBDA-F2DD-C242-AB96-A33AB949AD92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BDB537-E337-6C6C-3C88-2A60564095CA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F47115-A9E4-2511-6E0E-1774A3DB62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C8D033B-88B5-069D-5CE1-122AB28897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CBBE7DD-368F-706F-FD7E-E63172FC9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87116DF-F6AA-518E-39BE-32DAFE30F319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F2A5EB5-B095-FA3C-A3BF-CF4DFC736B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F05D2D-57D8-7A62-B3AB-8ACBE9CA0D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14" y="1908760"/>
            <a:ext cx="8689969" cy="3214214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F2B42C0-4B1F-18D3-9EE7-2A9DC992B110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07A557E-3036-209E-0653-1B79713989A4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B4190BE-2097-BECE-3005-FE55A8E3C590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FD97F63-69CF-ACA4-8845-FF523597D7E8}"/>
              </a:ext>
            </a:extLst>
          </p:cNvPr>
          <p:cNvCxnSpPr>
            <a:cxnSpLocks/>
          </p:cNvCxnSpPr>
          <p:nvPr/>
        </p:nvCxnSpPr>
        <p:spPr>
          <a:xfrm flipH="1">
            <a:off x="1915886" y="4796173"/>
            <a:ext cx="2570612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B7D123C-2882-8794-A9D7-67F17DCF0972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D9EED5D-CB6E-9035-E6ED-48C7D76278AE}"/>
              </a:ext>
            </a:extLst>
          </p:cNvPr>
          <p:cNvCxnSpPr>
            <a:cxnSpLocks/>
          </p:cNvCxnSpPr>
          <p:nvPr/>
        </p:nvCxnSpPr>
        <p:spPr>
          <a:xfrm flipH="1">
            <a:off x="684580" y="2881244"/>
            <a:ext cx="158079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6C53AF2-9475-3D4B-A775-DAAA993C81CF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A28C9E3-1DD1-9E4D-FEEB-B9B885712BA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3A661FF-93A9-3F11-27EF-70B0B489DF2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4FB77C6-F6D9-F3F9-3FC9-134320DB81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11C948D-6504-FC51-26F9-D0C2CA0A112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0A24863-B2B9-7EF6-C098-92CB4F32D33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91CF149-9295-5553-1600-7ABAF0A6D7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2931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8659A-F393-EE9B-B853-88EB7A18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FA61DD-2A85-2144-AC52-042909AA2671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8AE748-3A32-584D-7653-8328AFCA16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2C5C0A-236C-CD45-68C8-85884034964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EDD9D4-205F-73C9-5D68-53684EB3E6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E77D031-51BA-AFC9-52CD-21CF50AD1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4" name="Image 6">
            <a:extLst>
              <a:ext uri="{FF2B5EF4-FFF2-40B4-BE49-F238E27FC236}">
                <a16:creationId xmlns:a16="http://schemas.microsoft.com/office/drawing/2014/main" id="{28C7C7B2-4B61-4ADD-0897-0F42045391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3A86097-9E8B-BC86-91C4-0FD16A053D2F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8929EC1-846D-BF50-FAEC-C1221B3207C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09F379D-E8A4-88C5-E55C-787F4CB91F0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D319711-10C3-7A16-29A8-BFCC5B4E619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ED162E6-3A05-3C27-2246-980B3719A41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F59D45-534B-A723-E4BF-2BABE6EC6E5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00FCE10A-A671-6686-A850-2A1BB99E26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الألواح، الآن سأطرح عليكم بعض الأسئلة لتتحققوا من فهمكم للنص.</a:t>
            </a:r>
          </a:p>
        </p:txBody>
      </p:sp>
    </p:spTree>
    <p:extLst>
      <p:ext uri="{BB962C8B-B14F-4D97-AF65-F5344CB8AC3E}">
        <p14:creationId xmlns:p14="http://schemas.microsoft.com/office/powerpoint/2010/main" val="4174879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9E94-5502-2889-32F3-C5320C2D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C4B55B2-AFCC-8071-1B3A-EE53602C0A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2AD703-C4E9-4AE5-7C3E-D847E136195A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E16924-C65E-0C0C-16AE-0F243A6FBD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ABF4-1190-711B-53F3-2B4BE7C52F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981314-2DB0-F35D-C81D-1F157869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DDCD484-79DC-1992-A074-4F50AD203E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CD8263-13E6-D49C-8572-7C6578168CE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EC9E2F8-8002-6E90-1EA5-210AAC7035D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939CFBE-FF45-E875-D0C0-F6100F2CBA1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5136585-C053-E069-F9E8-305674D4D38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EC54A9D-D9C1-8D53-8DDD-C5C252201C9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30DCDB0-BB6D-3F25-6FC8-09C1B2FF22B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32A8030-4D90-FE08-067B-FE4321946657}"/>
              </a:ext>
            </a:extLst>
          </p:cNvPr>
          <p:cNvSpPr txBox="1"/>
          <p:nvPr/>
        </p:nvSpPr>
        <p:spPr>
          <a:xfrm>
            <a:off x="1999195" y="1391464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فَزِعَتِ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ٱلزّرافَةُ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ٱلْحَريقِ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C29B2C-B045-591A-EE93-64991DE8729E}"/>
              </a:ext>
            </a:extLst>
          </p:cNvPr>
          <p:cNvSpPr txBox="1"/>
          <p:nvPr/>
        </p:nvSpPr>
        <p:spPr>
          <a:xfrm>
            <a:off x="835280" y="2151727"/>
            <a:ext cx="55945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هَرَبَتِ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ٱلزَّرافَةُ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ٱلْحَريقِ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خافَتِ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ٱلزَّرافَةُ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ٱلْحَريقِ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اِقْتَرَبَتِ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ٱلزَّرافَةُ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ٱلْحَريقِ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5C3505C-3C94-B7C6-EEB3-FEF58CD13213}"/>
              </a:ext>
            </a:extLst>
          </p:cNvPr>
          <p:cNvSpPr/>
          <p:nvPr/>
        </p:nvSpPr>
        <p:spPr>
          <a:xfrm>
            <a:off x="6460933" y="4081016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826FBE1-504C-7571-5378-6ACA3E09E5B0}"/>
              </a:ext>
            </a:extLst>
          </p:cNvPr>
          <p:cNvSpPr/>
          <p:nvPr/>
        </p:nvSpPr>
        <p:spPr>
          <a:xfrm>
            <a:off x="6500477" y="2813710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9CEA221-174E-8E49-95FE-084C9C915B73}"/>
              </a:ext>
            </a:extLst>
          </p:cNvPr>
          <p:cNvSpPr/>
          <p:nvPr/>
        </p:nvSpPr>
        <p:spPr>
          <a:xfrm>
            <a:off x="6460933" y="5262757"/>
            <a:ext cx="684352" cy="59049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173389-0A25-50D9-6CCB-18FAE62D1DDE}"/>
              </a:ext>
            </a:extLst>
          </p:cNvPr>
          <p:cNvSpPr txBox="1"/>
          <p:nvPr/>
        </p:nvSpPr>
        <p:spPr>
          <a:xfrm>
            <a:off x="471275" y="32301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اختر الجملة التي لها نفس المعنى.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 رقم الجواب الصحيح. يناقش كل ثنائي الجواب.</a:t>
            </a:r>
          </a:p>
        </p:txBody>
      </p:sp>
    </p:spTree>
    <p:extLst>
      <p:ext uri="{BB962C8B-B14F-4D97-AF65-F5344CB8AC3E}">
        <p14:creationId xmlns:p14="http://schemas.microsoft.com/office/powerpoint/2010/main" val="29998547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10EB4-61B2-5C2A-FFE2-2F731498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3B781CB-24B8-ED98-9701-13C79493C40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322E4E-F9A9-F375-D9CC-C02832B72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7D9635-D09C-A536-8B81-93990810A8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B0E947-944C-62E0-26C6-3A9074D1D9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0DDFC8-F58A-7A31-9412-7DB93992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A00FEC-CAB7-9822-2A95-B8ADA3ADB94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 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67B9712-2F36-FC56-40C9-ACDB2B177FF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5980322-0E71-7BEE-2DAA-E7605FB0C6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B72E3A1-930B-0AF4-3EEC-E12D6061280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9508798-A445-C8F8-74C3-5725EA53214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A1C86BB-BFB6-D5FF-25C9-301985AF082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11D1D15-7650-90E9-6AD5-CBBCB143644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2F031F8-9299-E5ED-8963-E2BEB68477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3BFC522-88C7-B75A-BD2E-6B28A70EC59D}"/>
              </a:ext>
            </a:extLst>
          </p:cNvPr>
          <p:cNvSpPr txBox="1"/>
          <p:nvPr/>
        </p:nvSpPr>
        <p:spPr>
          <a:xfrm>
            <a:off x="1654823" y="2182109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فَزِعَتِ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ٱلزَّرافَةُ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ٱلْحَريقِ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56435A8-7E90-7F03-6898-ADA2CCB0AAD5}"/>
              </a:ext>
            </a:extLst>
          </p:cNvPr>
          <p:cNvSpPr txBox="1"/>
          <p:nvPr/>
        </p:nvSpPr>
        <p:spPr>
          <a:xfrm>
            <a:off x="835280" y="2151727"/>
            <a:ext cx="55945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خافَتِ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ٱلزَّرافَةُ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ٱلْحَريقِ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3103ACC-A887-72AC-3DA1-8B3B4F4AB56B}"/>
              </a:ext>
            </a:extLst>
          </p:cNvPr>
          <p:cNvSpPr/>
          <p:nvPr/>
        </p:nvSpPr>
        <p:spPr>
          <a:xfrm>
            <a:off x="6497782" y="3537402"/>
            <a:ext cx="564610" cy="61498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5806651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F697D-738C-C29C-BAA0-277CD4E32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E69C1-D5BD-232B-9A62-E7CB41F4677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506E08-D8E6-76AC-91D7-6A2C642F816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E0F723-E4B4-6176-8288-EEAAEDA19C9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79F98D-247F-413D-50F0-BEA44F3F539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8201CD-B8B8-1AAB-E830-B7891C41A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26A132-4488-A5EC-09BC-843C0D1F419D}"/>
              </a:ext>
            </a:extLst>
          </p:cNvPr>
          <p:cNvSpPr txBox="1"/>
          <p:nvPr/>
        </p:nvSpPr>
        <p:spPr>
          <a:xfrm>
            <a:off x="471275" y="34468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 ناقشا إجابتكما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EEEE15-5FEC-E5DE-27F6-F5423228F048}"/>
              </a:ext>
            </a:extLst>
          </p:cNvPr>
          <p:cNvSpPr txBox="1"/>
          <p:nvPr/>
        </p:nvSpPr>
        <p:spPr>
          <a:xfrm>
            <a:off x="1999195" y="1391464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اِنْبَعَثَ مِنَ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دُخانٌ 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E5B8E5-6D51-AA4C-738C-4B6DB2CC8C67}"/>
              </a:ext>
            </a:extLst>
          </p:cNvPr>
          <p:cNvSpPr txBox="1"/>
          <p:nvPr/>
        </p:nvSpPr>
        <p:spPr>
          <a:xfrm>
            <a:off x="1378372" y="2405891"/>
            <a:ext cx="55945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خَفيفٌ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كَثيرٌ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نَظيفٌ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6CBE0A1-BBE1-3910-FF63-6C129CF6FF1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D88CE43-6FE6-8D11-24E5-27CFE3CE72BE}"/>
              </a:ext>
            </a:extLst>
          </p:cNvPr>
          <p:cNvGrpSpPr/>
          <p:nvPr/>
        </p:nvGrpSpPr>
        <p:grpSpPr>
          <a:xfrm>
            <a:off x="6517902" y="2543046"/>
            <a:ext cx="644898" cy="2092494"/>
            <a:chOff x="7191443" y="2585481"/>
            <a:chExt cx="451492" cy="153672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352998A-A1BD-CD01-3682-1116A3258B19}"/>
                </a:ext>
              </a:extLst>
            </p:cNvPr>
            <p:cNvSpPr/>
            <p:nvPr/>
          </p:nvSpPr>
          <p:spPr>
            <a:xfrm>
              <a:off x="7191443" y="258548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1</a:t>
              </a:r>
              <a:endParaRPr lang="fr-MA" sz="2000" b="1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AF68317-179A-7701-EAEE-4B3112F16F62}"/>
                </a:ext>
              </a:extLst>
            </p:cNvPr>
            <p:cNvSpPr/>
            <p:nvPr/>
          </p:nvSpPr>
          <p:spPr>
            <a:xfrm>
              <a:off x="7191443" y="3126661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2</a:t>
              </a:r>
              <a:endParaRPr lang="fr-MA" sz="2000" b="1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B6572F1-2D6E-4DED-309B-4B3C56BBA7ED}"/>
                </a:ext>
              </a:extLst>
            </p:cNvPr>
            <p:cNvSpPr/>
            <p:nvPr/>
          </p:nvSpPr>
          <p:spPr>
            <a:xfrm>
              <a:off x="7191443" y="3685328"/>
              <a:ext cx="451492" cy="43688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/>
                <a:t>3</a:t>
              </a:r>
              <a:endParaRPr lang="fr-MA" sz="20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B21E3B1-D01F-CE31-DA85-FCF76C31E48E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A4813D5-155B-AA9A-AC28-92C3877334E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6DAEFFB-8191-5F0A-B3B2-3AEF36CAB4E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80EC427-88EF-A8C9-1114-D3C45522BCD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1498430-C3D0-7957-4567-D50DC3D4BD2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6A85F48-D4DA-5733-A429-C39120B536B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9646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10EB4-61B2-5C2A-FFE2-2F731498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71991D9-B22D-3FD5-E5D2-BB23017EF23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322E4E-F9A9-F375-D9CC-C02832B72F2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7D9635-D09C-A536-8B81-93990810A8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FB0E947-944C-62E0-26C6-3A9074D1D9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0DDFC8-F58A-7A31-9412-7DB93992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A00FEC-CAB7-9822-2A95-B8ADA3ADB94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من يقرأ؟ ما الكلمة التي وصفت الدخان في النص؟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9699899-E067-F409-E541-D1A6969F162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68E081F-D4C3-6B8C-5ED3-F537B7E889C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56A23FC-2A75-6BEC-216D-27155B5C1E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2AA3BD3-0363-1877-8059-35523B29E8B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959A456-1C11-3D6A-B9C1-9FFF47C8D30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8826768-838C-06F8-FFC2-511C072EEF4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FAFAF02D-BDDB-6E56-5713-D9F4DB7368B5}"/>
              </a:ext>
            </a:extLst>
          </p:cNvPr>
          <p:cNvSpPr txBox="1"/>
          <p:nvPr/>
        </p:nvSpPr>
        <p:spPr>
          <a:xfrm>
            <a:off x="49760" y="2578728"/>
            <a:ext cx="6545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اِنْبَعَثَ مِنَ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دُخانٌ :</a:t>
            </a:r>
            <a:endParaRPr lang="fr-M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7CB9E7-50A6-D1F5-695B-45A86BB9AFDE}"/>
              </a:ext>
            </a:extLst>
          </p:cNvPr>
          <p:cNvSpPr txBox="1"/>
          <p:nvPr/>
        </p:nvSpPr>
        <p:spPr>
          <a:xfrm>
            <a:off x="-327166" y="3740954"/>
            <a:ext cx="5594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كَثيرٌ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710EB00-47FF-DF85-7679-DB64839B9C81}"/>
              </a:ext>
            </a:extLst>
          </p:cNvPr>
          <p:cNvSpPr/>
          <p:nvPr/>
        </p:nvSpPr>
        <p:spPr>
          <a:xfrm>
            <a:off x="5293346" y="3939693"/>
            <a:ext cx="602417" cy="61818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34563420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6164A-77B2-F360-750D-B6139D78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24047302-D203-6561-54C3-9B8374E5F82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230C53F2-98D0-3041-1BA3-4BA0C10BF0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34F5F59-85DF-FEC4-3010-98109A9E6AD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639326C-74E3-8FA6-08FD-4EEB2107EF2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677D73A-E767-5BC7-A354-C63DFAA3EE7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8D6266EB-6398-F707-CD4D-69172E013CB0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F9E3F1F-8952-CB54-C60C-A16FA0B79FBB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D7A1EB82-69EA-4FFE-270B-2E79240947E4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B8B812-4B63-852B-F2A7-792186694953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FCBA72F-06E0-68EB-5342-6920601C22AE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7276820-04DD-7F89-08B4-8E1D90EA08E4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363C536-AF61-F182-71BA-AA7F5F7D1187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133C512D-FB44-E871-296F-092223CE45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2900C1B-0796-DA7E-941B-1AA7DBB155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DEF9B8EA-6913-3AA2-ED90-48E1B95849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A668401-BB7C-F15E-0C1A-4A6FB1ADEB5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12E9BF7E-B561-D37B-07D0-F167C006E4D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4932C9B-7906-FD39-51A2-1B9B9897C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5C42F2C-FD29-7E40-11AE-7D09C6CFAE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3B8C349-CBB9-0D7F-8D2D-8C41D825D30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BE658710-6BF1-9683-6BFE-EF3485D84D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775B4B60-5A49-9613-F949-0042DBF8D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0F9AA6C-5B2C-F8DB-8CE3-6A1F1799B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09103C3-C502-AED2-051B-5777D28B466D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E2264075-075B-F768-0468-A042ACB5EA1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A60E181-AAD9-5A20-EAFE-337B4759F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7185ACAB-97ED-F125-50B3-025FB78E7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BF1A89-1528-CB07-62DC-CE035A8E81B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19EECEAB-DF47-E139-6353-A05C7ECECDB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26904BA-9A14-EFA9-6787-A4A32CAE3E9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A4196EB8-B423-DBEB-5303-D54AD7934AD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1508E7B-3C79-07EB-F109-3E39292FD5CC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ECC545C-79FD-46BF-D36B-A95C62A9A2CF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F9CE9E92-E38D-8A89-F075-DBD17F7E2E1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5D66AC5-1FA9-7903-0520-3F4045D98672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22BF4B9-2B58-0CA4-400F-E3FB615CFDDA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4175D8C-7D59-DEB1-94C5-6102F38A8DA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1EEA039D-1516-048D-8B45-06C19FFFB71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C75AE7E-40FA-576C-4862-701F2860ACA1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7E48502-DBBD-E54F-77D5-F7824453CD7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6F6A4A5-C99E-24A8-945C-DE027E28DF0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366F99AA-A6B1-6461-4733-92AC28D72BD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18F627C-B3FE-F6F8-A872-D964B78963D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AA1D1DA6-6DE6-6AA4-3F8C-F7FBE4E98D5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B0999B5F-DF2E-97C7-9EC4-A77C2E4CFA78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8166143-930B-0E03-D23D-040EC4EA61F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E5AFB31-7D91-4188-CFF2-0052FBFF870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599822A-5F7F-CB38-7E81-91DAA66E83F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B9F219D-DE76-8E03-FC96-B9683943FA4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9F620C9C-38C0-7E20-8E6E-15831920F6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6B9C4C5-94AF-5282-8148-FBEE7D5E5D4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9609A58-2116-97F1-355D-5B9D3D0EA7EE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7E269B2B-C3FE-7440-B435-6F39C581E458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01E89F9-831A-8523-D3F7-080DF3DF42AD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AB62CB-9657-9C9A-6371-6D24D61EFAEB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026F25A-4D58-0734-0816-5F9FA681467D}"/>
              </a:ext>
            </a:extLst>
          </p:cNvPr>
          <p:cNvGrpSpPr/>
          <p:nvPr/>
        </p:nvGrpSpPr>
        <p:grpSpPr>
          <a:xfrm>
            <a:off x="450877" y="829514"/>
            <a:ext cx="8168503" cy="2903260"/>
            <a:chOff x="450877" y="829514"/>
            <a:chExt cx="8168503" cy="29032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2F7691A-95A8-865A-6FDD-D52490B2B155}"/>
                </a:ext>
              </a:extLst>
            </p:cNvPr>
            <p:cNvSpPr txBox="1"/>
            <p:nvPr/>
          </p:nvSpPr>
          <p:spPr>
            <a:xfrm>
              <a:off x="1245741" y="82951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0C5B3CA-0EE2-6044-88CB-24215D0F05DE}"/>
                </a:ext>
              </a:extLst>
            </p:cNvPr>
            <p:cNvSpPr txBox="1"/>
            <p:nvPr/>
          </p:nvSpPr>
          <p:spPr>
            <a:xfrm>
              <a:off x="450877" y="2963333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487748" y="400419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تحويلات مع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8560123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80D2-33B6-ACC2-A21C-21F10E2E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CA1549-825C-4AFA-B2CC-0EB242E1D12D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826EC5-CEF8-F346-1E38-5CA028B7B03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E3AEA2-FA95-46AA-9C69-028861D235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5C4B11-7CB3-7747-7A13-0D83BFBFF3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67298D-2E7E-FA60-05D8-65E7ED0E1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FFB01C-7FC1-A1D7-89C3-32CE2BEF4B4F}"/>
              </a:ext>
            </a:extLst>
          </p:cNvPr>
          <p:cNvSpPr txBox="1"/>
          <p:nvPr/>
        </p:nvSpPr>
        <p:spPr>
          <a:xfrm>
            <a:off x="422071" y="44999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كيف تحولون جملة حسب الضمائر.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C1E961-0446-3CF2-BD61-607B276D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887F6D9-F62D-660C-6C38-B149467AEC9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6C4A5AF-6094-E991-F59C-5E2D40B1EDE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B443C3A-F8C1-CFC7-A817-F01FAAC4755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290B1F0-5D6F-AC3F-E8C3-DCC9387FE73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FD6CFC5-3AC7-03F4-8085-3370809AC4B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E9433F5-9006-9272-40A2-43CA8336B7C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5091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88A3-795D-B17B-679D-42A33E21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7E83C9-D43A-04B1-14EE-9425C77B8C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677C4C-4E0F-3F3B-AF94-2FBBFC6CB1F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06D725-A7A3-1B2A-0FC8-EDDBFDFFDAA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A00BC2-D3E4-3DF2-EE70-FBE17E59A2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63C441-A0E6-764B-7989-D4E22C5BD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8C27A44-4D48-7BD0-4AC1-552F8732A07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B77A70C-449A-56D0-F088-6E8978D1C1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3788A6F-857B-5825-87D3-0C149A4627F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2BC55CF-9748-F283-6ECA-B83E14FD5DF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8992500-2462-8B5F-DC3A-A7B0F3B31B1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971B710-5840-481D-250C-23386F83F13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AA6AB14-5280-AE32-06A7-1BAD2C69D863}"/>
              </a:ext>
            </a:extLst>
          </p:cNvPr>
          <p:cNvSpPr txBox="1"/>
          <p:nvPr/>
        </p:nvSpPr>
        <p:spPr>
          <a:xfrm>
            <a:off x="422071" y="41390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46C4530-57CC-E72A-C4BE-7D5B3A823A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A04D7DA-3F0C-838E-C31F-676B42FA303D}"/>
              </a:ext>
            </a:extLst>
          </p:cNvPr>
          <p:cNvSpPr txBox="1"/>
          <p:nvPr/>
        </p:nvSpPr>
        <p:spPr>
          <a:xfrm>
            <a:off x="1083530" y="2504199"/>
            <a:ext cx="6115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فَزِعَت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6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رافَةُ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0E34BD8-2C2F-A69A-EB8F-23C6F3FB602A}"/>
              </a:ext>
            </a:extLst>
          </p:cNvPr>
          <p:cNvSpPr txBox="1"/>
          <p:nvPr/>
        </p:nvSpPr>
        <p:spPr>
          <a:xfrm>
            <a:off x="0" y="4013779"/>
            <a:ext cx="699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فَزِعَت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FE6677F-7796-49F6-098F-C17630241857}"/>
              </a:ext>
            </a:extLst>
          </p:cNvPr>
          <p:cNvCxnSpPr>
            <a:cxnSpLocks/>
          </p:cNvCxnSpPr>
          <p:nvPr/>
        </p:nvCxnSpPr>
        <p:spPr>
          <a:xfrm>
            <a:off x="5257800" y="3423683"/>
            <a:ext cx="1152728" cy="804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672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DFF88-BCEC-6B11-F6ED-D1010EAE8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CD65F0-9025-0095-FD6A-123170A88E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CB58BF-19CA-7CE6-8AE1-64CB4E4BFA1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12BCCD5-18CF-4BE2-B6EE-CFC1EB99DA8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BCDB-B8C8-133B-B2A4-9DAC1B0E9C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B60AB7D-3668-03D1-866D-A728C2287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AE3389-CF6A-A5A9-5A0E-6E6507376EF6}"/>
              </a:ext>
            </a:extLst>
          </p:cNvPr>
          <p:cNvSpPr txBox="1"/>
          <p:nvPr/>
        </p:nvSpPr>
        <p:spPr>
          <a:xfrm>
            <a:off x="471275" y="339119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يحول الجملة مع : هو؟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ثنائي منكم الجواب.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86EC066-BB3C-291B-CFEE-0814D9BE618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90903C0-380E-D49B-1D27-643A7F0D1C7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AB3CB7A-6513-3C81-D3F6-29466884C7D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2EE008B-5527-0F07-D872-3FB2560BEFB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6EC5131-79D3-8A37-175C-A4E80A6E1C5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0BCDCA2-A3FD-25C0-67A1-50A44283241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966BA0F-93D8-4A3E-CD84-86B02B6C2F2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108D350-8DBE-BC4A-1CD8-9194696B8C6E}"/>
              </a:ext>
            </a:extLst>
          </p:cNvPr>
          <p:cNvSpPr txBox="1"/>
          <p:nvPr/>
        </p:nvSpPr>
        <p:spPr>
          <a:xfrm>
            <a:off x="-174152" y="2492247"/>
            <a:ext cx="699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5A00D4-75B4-5188-0653-1A0FC15CCC21}"/>
              </a:ext>
            </a:extLst>
          </p:cNvPr>
          <p:cNvSpPr txBox="1"/>
          <p:nvPr/>
        </p:nvSpPr>
        <p:spPr>
          <a:xfrm>
            <a:off x="-174152" y="4364445"/>
            <a:ext cx="699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67475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B01D5-7CC3-4480-8D99-148EC2F2A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30B58D-3E25-C071-868D-7F0AD5644B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FE1D68-8401-2DBD-416A-77144FF12C9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54B7BBA-CE86-45A2-5E59-9ADDD16AE6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92453E7-E90D-01EE-83D6-D135B52E88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4B16FC-56BC-B858-CBD6-A12DA7E2C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7B27E6-EE23-267A-DAFC-98D5F748B7A9}"/>
              </a:ext>
            </a:extLst>
          </p:cNvPr>
          <p:cNvSpPr txBox="1"/>
          <p:nvPr/>
        </p:nvSpPr>
        <p:spPr>
          <a:xfrm>
            <a:off x="422071" y="4767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فَزِعَ مِنَ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18F0112-9DD7-DFA4-1C26-6D36D348FD1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8756451-DA20-985A-E05B-C729DD020BB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58FFA3A-F45D-FEFF-246C-D963A787169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79EF804-7BDC-1F72-F552-1224DA07D6F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8684A94-F88D-8B11-D96A-FCD4A3AE446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E532EED-D55A-E989-FF9B-D689D0489C5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4734B7F-248C-3054-A8AA-2524AEDD65F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F1120D-6780-E217-C4BD-5390A0E75799}"/>
              </a:ext>
            </a:extLst>
          </p:cNvPr>
          <p:cNvSpPr txBox="1"/>
          <p:nvPr/>
        </p:nvSpPr>
        <p:spPr>
          <a:xfrm>
            <a:off x="-306282" y="3406191"/>
            <a:ext cx="699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12792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139A-DDAE-A8BA-1C82-6F479FF08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F96189-2EDD-C6F8-2245-3F6644963DD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E65CEF-16A0-D8BE-3AF6-AE88480CB48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8CD40B-CA57-0363-8E82-CDADDE648A1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5CB509-8AD1-E73E-4EE4-C1A3B3A26B7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CDAE38-C7DB-A1C1-E8D7-FFDC92CE8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678884-7D8C-D22F-6B35-45C0DCF49EDC}"/>
              </a:ext>
            </a:extLst>
          </p:cNvPr>
          <p:cNvSpPr txBox="1"/>
          <p:nvPr/>
        </p:nvSpPr>
        <p:spPr>
          <a:xfrm>
            <a:off x="449768" y="330438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يحول الجملة مع : أنت؟</a:t>
            </a:r>
          </a:p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EBB51F2-A4FA-AD62-DE52-EB8B3E88DB89}"/>
              </a:ext>
            </a:extLst>
          </p:cNvPr>
          <p:cNvSpPr txBox="1"/>
          <p:nvPr/>
        </p:nvSpPr>
        <p:spPr>
          <a:xfrm>
            <a:off x="817502" y="3423683"/>
            <a:ext cx="6711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 ......... 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EF4FAFE-D1D7-B16F-90CF-3CF788D07F0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9A56729-B4F6-A917-78F4-FC9EE200CAD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AD7717C-E74A-6FCA-9532-F216303934D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F18B77-43D8-EB7B-BDBA-3F8972D16025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0022494-BF62-933F-35D5-EAE919D40A8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FC061F9-9DC8-5E01-91BD-E046EFA8829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B979ED9-6FCA-B46D-EFAA-59B6FB2BC76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405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4C6F1-98B7-BC5E-FF36-52F6AF277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0E9786-548D-BEAE-67AB-6144DA35ACE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5F959AB-179F-354E-0FE7-90C7D28D1C8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B687A6-FE04-371D-8EF3-2FEF5185E2F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679ABEA-1A46-D5FE-4A1C-C698B5912C4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2E8984-5234-8861-5053-36EBF29E1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0F08B8-5DF7-E3E2-F16B-3DBBFFC5FE97}"/>
              </a:ext>
            </a:extLst>
          </p:cNvPr>
          <p:cNvSpPr txBox="1"/>
          <p:nvPr/>
        </p:nvSpPr>
        <p:spPr>
          <a:xfrm>
            <a:off x="422071" y="3592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 فَزِعْتَ مِنَ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8CC612E-144C-912F-5990-29EA54046AC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57CE36B-6E83-9694-7D40-19481BEEFBA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1EEEFB0-D067-FBC7-C125-D845F521617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3405479-6937-0A69-9E17-D8AED0615A2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991AABE-EDAD-E778-E1B6-789D5EE563C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3202196-EC11-E089-B384-05D8DF6A1C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BD9B198-EE48-19DB-9CC3-9442A3762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949A31D-AAA6-316F-EFD9-B339B8FB3B56}"/>
              </a:ext>
            </a:extLst>
          </p:cNvPr>
          <p:cNvSpPr txBox="1"/>
          <p:nvPr/>
        </p:nvSpPr>
        <p:spPr>
          <a:xfrm>
            <a:off x="-306282" y="3406191"/>
            <a:ext cx="699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أَنْتَ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فَزِعْ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23182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A642E-B1A6-42DC-B872-BEA18742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C71963-1E45-F098-846A-635CDBCF721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65AABB7-13D1-8BC3-216F-79F7915D8C7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0E94AA-888A-EC47-3C0D-261A454ABD4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F23206-0FF7-8F8A-64FF-2F37292381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B463FCD-638F-79D8-E961-22A50736A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10F13F-4039-A589-57B4-D1B882C6D0CF}"/>
              </a:ext>
            </a:extLst>
          </p:cNvPr>
          <p:cNvSpPr txBox="1"/>
          <p:nvPr/>
        </p:nvSpPr>
        <p:spPr>
          <a:xfrm>
            <a:off x="495698" y="341071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يحول الجملة مع : أنتم؟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ثنائي منكم الجواب.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1244CFE-313E-4772-B9C3-FACAAD30042B}"/>
              </a:ext>
            </a:extLst>
          </p:cNvPr>
          <p:cNvSpPr txBox="1"/>
          <p:nvPr/>
        </p:nvSpPr>
        <p:spPr>
          <a:xfrm>
            <a:off x="892946" y="3325620"/>
            <a:ext cx="6984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 ......... ...................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BBEE09C-091F-5D01-F3AE-2CBC86A2FA2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CFFAEF8-8087-14CF-BF95-87EA322DEC5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3929616-21A4-9454-D500-77F217027AE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CEF23BA-D6F4-F21C-95F3-35094E29491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437A0FD-C501-67F8-B685-24635632D8C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3D4C9D8-3A53-613D-8CB5-11CBCCD2EE6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34" name="Image 3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AE9C7AD-D0CD-0FEA-A2BA-9D7656F25E1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40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DBFA-99AB-D7E3-363E-FDBB6E23D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A50862-3F7A-1C8B-D5A9-4C4375071B9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CF53288-EA13-39A4-5B10-32FB940F12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EF722C4-8924-3F77-D167-53188593FF7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3471806-4610-62B2-8536-D85790EDC3F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251C593-CA8B-5B31-A5F2-7C56189C1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9A60A2B-4B3F-2EF3-0A42-4422E5A7D3CA}"/>
              </a:ext>
            </a:extLst>
          </p:cNvPr>
          <p:cNvSpPr txBox="1"/>
          <p:nvPr/>
        </p:nvSpPr>
        <p:spPr>
          <a:xfrm>
            <a:off x="490897" y="35140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 فَزِعْتُمْ مِنَ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67A824E-D9C4-FF7B-920E-6D79C0B0A13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71234CC-6074-1C71-6A62-A1D2DF99A03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5D5D409-7FBC-A455-28A5-D3305D9EFC6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D2F8C8A-990B-B087-EA1A-5CD7CCA7C48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0AC41F8-6033-C05C-30BC-AD80B2E578C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4D2B030-AD5A-CF1C-0D82-EBC7370CF9F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E8BC7CE-10BE-D647-9059-03BBD124F8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9ECFD6D-DE68-1C35-A7A0-65EE97B18344}"/>
              </a:ext>
            </a:extLst>
          </p:cNvPr>
          <p:cNvSpPr txBox="1"/>
          <p:nvPr/>
        </p:nvSpPr>
        <p:spPr>
          <a:xfrm>
            <a:off x="666375" y="3325620"/>
            <a:ext cx="6280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فَزِعْت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ُمْ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6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95807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AB626-1FC5-6F1B-EF7A-05C6FD73B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545E7-44F2-95B5-8A22-ECFA83F579F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50EB14-F85A-E066-82DF-3DE1C4C19F0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E0D6970-CFC6-C0AD-2892-464EFF02C4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23869C0-A308-C75B-9417-236BF3F11B5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4297D94-72A2-DFE4-C331-6D495EDE6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33A8A4-6C3D-16E7-D864-45B71BB437B3}"/>
              </a:ext>
            </a:extLst>
          </p:cNvPr>
          <p:cNvSpPr txBox="1"/>
          <p:nvPr/>
        </p:nvSpPr>
        <p:spPr>
          <a:xfrm>
            <a:off x="422071" y="4767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0C2F0BA-D2CC-FE79-362F-21C1802E3F4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02DED0D-CD36-A14A-BA5D-37FCC54A66F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7E1F246-9AAB-1AFA-28D7-39CBEB492B3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BBDADBD-8945-0D2F-BACB-87767241077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7AB97AD-0FE2-8637-1A3B-A0F4AAA30DB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C7B8F06-29AF-719A-F330-89ABA30D61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D76FC6A-7321-8785-752D-116906537C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90442"/>
            <a:ext cx="1052907" cy="71643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0DA0245-07F5-7EB6-5528-E9A1E55A13E8}"/>
              </a:ext>
            </a:extLst>
          </p:cNvPr>
          <p:cNvSpPr txBox="1"/>
          <p:nvPr/>
        </p:nvSpPr>
        <p:spPr>
          <a:xfrm>
            <a:off x="1653304" y="2055805"/>
            <a:ext cx="6994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DE7E6F2-F0FF-69D3-8D61-868D4220767A}"/>
              </a:ext>
            </a:extLst>
          </p:cNvPr>
          <p:cNvSpPr txBox="1"/>
          <p:nvPr/>
        </p:nvSpPr>
        <p:spPr>
          <a:xfrm>
            <a:off x="-3121989" y="2121786"/>
            <a:ext cx="6994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40CE056-F071-5D46-4E30-2EECE20DBBE8}"/>
              </a:ext>
            </a:extLst>
          </p:cNvPr>
          <p:cNvSpPr txBox="1"/>
          <p:nvPr/>
        </p:nvSpPr>
        <p:spPr>
          <a:xfrm>
            <a:off x="1653304" y="4759397"/>
            <a:ext cx="6994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أَنْتَ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25E912-530A-174C-B984-8D942FAB1AB0}"/>
              </a:ext>
            </a:extLst>
          </p:cNvPr>
          <p:cNvSpPr txBox="1"/>
          <p:nvPr/>
        </p:nvSpPr>
        <p:spPr>
          <a:xfrm>
            <a:off x="-2167637" y="4693416"/>
            <a:ext cx="6280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فَزِعْت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ُمْ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ٱلْحَريقِ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07934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5727-C050-D6F3-254F-749B6860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3A620B-0737-5A08-90AD-4C13426E87C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E33DB7-CC87-5224-2FCC-E705C2DD2CC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1EC6D64-F517-A8EB-6D0B-535DC11186E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7F6C055-B3BA-0CA5-8424-9C12D415D19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EB5ADCB-3FC3-18A7-6088-FBE328DCE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A9F1DF-EA90-763F-7850-A3C06811BA29}"/>
              </a:ext>
            </a:extLst>
          </p:cNvPr>
          <p:cNvSpPr txBox="1"/>
          <p:nvPr/>
        </p:nvSpPr>
        <p:spPr>
          <a:xfrm>
            <a:off x="422071" y="43711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52B2A8-547A-8EE6-6561-F885F878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74969D4-55C9-D6C8-E898-23E52F48D45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56731D7-4BF7-AEFB-7D2A-AF49E0F9DF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27015CC-7077-3C20-C0BC-B07230562A5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8709262-0244-465F-5CE1-1D9C65D98FF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15BE23-C86B-1F26-F54A-BAA94CAD7E58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2977CA-A60D-BF67-EBBF-39CDE1ABF8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5819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1F132-6814-B961-8BAF-33B27952A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7D10C6-7CB3-7FD9-0D56-4ABCC96ABE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99156F9-42A6-68AB-4121-81339D5C221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DFA2E1-270B-F977-4F64-76707C87BB3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9C5498-0C6E-B718-7298-330E1198023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5FC47C-AC5D-C390-6D77-30A378B65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93EB2EB-99D7-6097-F810-20A455CE72A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734E55A-D724-5D18-A241-13EE913A0ED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FB7F4AB-604F-E068-2C67-2578C22C4B1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C6B7EBA-8A33-302C-1123-64850A44C15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70CBB4D-7A94-D026-E2A1-20709D07B9B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66C04BF-9BAE-954A-F951-0198EC2ED21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D32F377-0BCB-A3A4-CD92-F7877F7577B6}"/>
              </a:ext>
            </a:extLst>
          </p:cNvPr>
          <p:cNvSpPr txBox="1"/>
          <p:nvPr/>
        </p:nvSpPr>
        <p:spPr>
          <a:xfrm>
            <a:off x="422071" y="4767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62232A-1D6D-1610-33A0-E111CEAB0748}"/>
              </a:ext>
            </a:extLst>
          </p:cNvPr>
          <p:cNvSpPr txBox="1"/>
          <p:nvPr/>
        </p:nvSpPr>
        <p:spPr>
          <a:xfrm>
            <a:off x="4257132" y="2055805"/>
            <a:ext cx="4390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شَكَرَ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فيلَ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D4891AA-660D-3A50-88DA-2C5B142631EA}"/>
              </a:ext>
            </a:extLst>
          </p:cNvPr>
          <p:cNvSpPr txBox="1"/>
          <p:nvPr/>
        </p:nvSpPr>
        <p:spPr>
          <a:xfrm>
            <a:off x="-518161" y="2121786"/>
            <a:ext cx="4390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 .............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685597B-DA97-6733-EC1C-B23EF245E5FA}"/>
              </a:ext>
            </a:extLst>
          </p:cNvPr>
          <p:cNvSpPr txBox="1"/>
          <p:nvPr/>
        </p:nvSpPr>
        <p:spPr>
          <a:xfrm>
            <a:off x="4257132" y="4759397"/>
            <a:ext cx="4390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أَنْتَ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 ..............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F1CAAD3-D6DD-0D1D-B245-15226366F95B}"/>
              </a:ext>
            </a:extLst>
          </p:cNvPr>
          <p:cNvSpPr txBox="1"/>
          <p:nvPr/>
        </p:nvSpPr>
        <p:spPr>
          <a:xfrm>
            <a:off x="170548" y="4693416"/>
            <a:ext cx="3942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 ...............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45001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A459-1245-20D3-7B82-A534161EB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296492-E7FD-8143-66AE-8D9470FEA1D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7B47E1-A8FE-F9CE-24C0-78F72A20B8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0AD3C0-2107-C8C9-3078-5C17E2187D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B6E2CEE-7C1D-7A8B-5A84-EF9BEE350E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362DF59-7554-4512-973E-884842D83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37A250-B60C-B137-E7B5-36895ABFB7A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73DA7E9-6F6F-A8F3-20A6-C6EE840B910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3B18E4-FE35-FF46-A876-2D3D48A0D8F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015B026-E649-23BC-8C5B-DF66B57A3B7A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549EBA2-BC1C-B894-3349-8F3EF227B25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6F9C08B-656B-C1A7-70CC-C3451463A47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483CB543-7D3E-FF73-E300-AC57D5BC877F}"/>
              </a:ext>
            </a:extLst>
          </p:cNvPr>
          <p:cNvSpPr txBox="1"/>
          <p:nvPr/>
        </p:nvSpPr>
        <p:spPr>
          <a:xfrm>
            <a:off x="422071" y="4767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BB9BED-34A2-7253-FA68-E22DD8628F13}"/>
              </a:ext>
            </a:extLst>
          </p:cNvPr>
          <p:cNvSpPr txBox="1"/>
          <p:nvPr/>
        </p:nvSpPr>
        <p:spPr>
          <a:xfrm>
            <a:off x="4257132" y="2055805"/>
            <a:ext cx="4390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شَكَرَ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فيلَ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BF26A0C-F1F7-51FE-D990-67433785ADD3}"/>
              </a:ext>
            </a:extLst>
          </p:cNvPr>
          <p:cNvSpPr txBox="1"/>
          <p:nvPr/>
        </p:nvSpPr>
        <p:spPr>
          <a:xfrm>
            <a:off x="-518161" y="2121786"/>
            <a:ext cx="4390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شَكَرَ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B53E98A-3484-274E-2695-8E8E70F8F6AE}"/>
              </a:ext>
            </a:extLst>
          </p:cNvPr>
          <p:cNvSpPr txBox="1"/>
          <p:nvPr/>
        </p:nvSpPr>
        <p:spPr>
          <a:xfrm>
            <a:off x="4257132" y="4759397"/>
            <a:ext cx="4390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أَنْتَ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ٱلْفيلَ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11EFC74-B71A-7453-9973-7998C85F46B6}"/>
              </a:ext>
            </a:extLst>
          </p:cNvPr>
          <p:cNvSpPr txBox="1"/>
          <p:nvPr/>
        </p:nvSpPr>
        <p:spPr>
          <a:xfrm>
            <a:off x="170548" y="4693416"/>
            <a:ext cx="3942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شَكَر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تُم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87201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61412-DDB4-A5DA-80B3-46350938B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82C2C1-D9B9-D543-30AE-9833EAEF4CC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8CF6BF-3FE0-419E-3708-809D7EB60A82}"/>
              </a:ext>
            </a:extLst>
          </p:cNvPr>
          <p:cNvGrpSpPr/>
          <p:nvPr/>
        </p:nvGrpSpPr>
        <p:grpSpPr>
          <a:xfrm>
            <a:off x="339638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823E3F-B458-FE95-467E-BF9BB0249E9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FC5F53-B7C9-97E7-3CA9-DA2F5D6BCD5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DD2C853-45B7-608B-4F23-56E5C99F3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88016" y="5043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AF57E0D-5ADA-DC7E-337A-DE2C0F69AC7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أحداث الحكاية.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8E01BA-AB8A-9CB3-4314-27C5E0A7E5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8112" y="337750"/>
            <a:ext cx="1103729" cy="68613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6BF39A3-F10A-60A4-086D-4FEBACC9BBA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B291BA6-E131-E04E-5CA5-C975939BD17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3B99C78-43D0-7837-1304-A777CABC494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3E3F3C6-20FC-573B-E8A9-B32909C46DA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60B5B63-7098-FB23-2309-EDEF0F00CFC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1A5DEA9-96AE-A0D9-8C20-6D61A0622C9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5A886F7-6F15-6D0E-2978-0C34A6308B86}"/>
              </a:ext>
            </a:extLst>
          </p:cNvPr>
          <p:cNvSpPr/>
          <p:nvPr/>
        </p:nvSpPr>
        <p:spPr>
          <a:xfrm>
            <a:off x="619432" y="2428568"/>
            <a:ext cx="7912956" cy="3925074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B03DBB5-3561-5A6D-4A70-AB98B42C7163}"/>
              </a:ext>
            </a:extLst>
          </p:cNvPr>
          <p:cNvSpPr/>
          <p:nvPr/>
        </p:nvSpPr>
        <p:spPr>
          <a:xfrm>
            <a:off x="3781224" y="1196276"/>
            <a:ext cx="1631166" cy="1145426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اَلْأَحْداثُ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CA745F-7B6C-9354-039D-04C99ED29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55" y="2570207"/>
            <a:ext cx="6385293" cy="378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393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08510" y="5030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نحول حسب الضمائر.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442298-E677-8306-4675-CBDE2F5ED2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331" y="351723"/>
            <a:ext cx="870688" cy="730916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FB817577-8326-1E56-71C0-7133B6F24BD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C06E113-31A4-8285-7164-4160FA89766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5068A75-D94A-03D3-109D-B7B1C2D727D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C85A768-34F3-373F-011F-576E3037743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3D3ABEC-756D-33F3-CF26-1FC4FC60B79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9B8B5D6-CD08-7E1E-59EA-48510EF5ADB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84B9AC0-B927-07D3-95B6-CA5E59AD71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575" y="2042973"/>
            <a:ext cx="5758850" cy="303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B7FD-AA9E-DA93-7BA4-83C02ADA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24724D-93CB-1D75-F765-C5E2867C81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BC965-71AA-6694-F43C-1BDEFB28DC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37E65-8082-F0FF-8846-6DF034C305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56C3B0-9D2A-CF1B-5ED5-9F38CA586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E70AA6-0567-77BD-9E8C-F24CD63C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39E44-BAEF-C8E2-F73D-65284B5F17ED}"/>
              </a:ext>
            </a:extLst>
          </p:cNvPr>
          <p:cNvSpPr txBox="1"/>
          <p:nvPr/>
        </p:nvSpPr>
        <p:spPr>
          <a:xfrm>
            <a:off x="422071" y="48704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6DC1591-0598-287B-5136-D63DA1ED94D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29741E1-2BED-E586-33C6-924D703C849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F66FB4C-638A-AFC6-EDD7-B7CA950568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FC7D92F-04C9-C39C-814A-608A439A13E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4F93406-D2B0-67E5-EDD5-69CB1F7DA0F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31ED44C-9997-7572-AA71-AE03C168BE4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6E45835-DCED-8FB3-BEEB-381241D6D8E6}"/>
              </a:ext>
            </a:extLst>
          </p:cNvPr>
          <p:cNvSpPr txBox="1"/>
          <p:nvPr/>
        </p:nvSpPr>
        <p:spPr>
          <a:xfrm>
            <a:off x="238945" y="1213840"/>
            <a:ext cx="86661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اُنْقُلوا في دَفاتِرِكُمْ وَأَكْمِلوا: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3938B9-D8C9-97BB-16FE-6ED024AD5DFB}"/>
              </a:ext>
            </a:extLst>
          </p:cNvPr>
          <p:cNvSpPr txBox="1"/>
          <p:nvPr/>
        </p:nvSpPr>
        <p:spPr>
          <a:xfrm>
            <a:off x="125276" y="1809484"/>
            <a:ext cx="6037006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سَمِعَ صَــــوْتَ </a:t>
            </a:r>
            <a:r>
              <a:rPr lang="ar-S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ــــــ</a:t>
            </a:r>
            <a:r>
              <a:rPr lang="ar-S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زّ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رافَة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.</a:t>
            </a:r>
          </a:p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156640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23B9B9-0C73-9F8D-02B8-A5184D8490D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6A75BD5-9E14-FE39-DE21-1A093ECCB82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CCC8EDD-D0A9-8042-E1C5-E3F989D8F03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EB7E114-ECE8-6D42-A141-23C02AECCFE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4C58141-A48F-CA84-999A-3DC2C0AFAB04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B3B47B4-9C2C-9269-954B-31F60943997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11028</TotalTime>
  <Words>2769</Words>
  <Application>Microsoft Office PowerPoint</Application>
  <PresentationFormat>Affichage à l'écran (4:3)</PresentationFormat>
  <Paragraphs>746</Paragraphs>
  <Slides>86</Slides>
  <Notes>15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86</vt:i4>
      </vt:variant>
    </vt:vector>
  </HeadingPairs>
  <TitlesOfParts>
    <vt:vector size="97" baseType="lpstr">
      <vt:lpstr>Dosis</vt:lpstr>
      <vt:lpstr>Roboto</vt:lpstr>
      <vt:lpstr>Calibri</vt:lpstr>
      <vt:lpstr>Arial</vt:lpstr>
      <vt:lpstr>Microsoft Uighur</vt:lpstr>
      <vt:lpstr>Aptos</vt:lpstr>
      <vt:lpstr>Air Strip Arabic</vt:lpstr>
      <vt:lpstr>A Massir Ballpoint</vt:lpstr>
      <vt:lpstr>Wingdings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87</cp:revision>
  <dcterms:created xsi:type="dcterms:W3CDTF">2023-09-20T21:35:22Z</dcterms:created>
  <dcterms:modified xsi:type="dcterms:W3CDTF">2024-11-28T00:15:24Z</dcterms:modified>
</cp:coreProperties>
</file>