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90"/>
  </p:notesMasterIdLst>
  <p:sldIdLst>
    <p:sldId id="2134804866" r:id="rId2"/>
    <p:sldId id="2134804867" r:id="rId3"/>
    <p:sldId id="2134806249" r:id="rId4"/>
    <p:sldId id="2134804869" r:id="rId5"/>
    <p:sldId id="2134808277" r:id="rId6"/>
    <p:sldId id="2134808366" r:id="rId7"/>
    <p:sldId id="2134806128" r:id="rId8"/>
    <p:sldId id="2134806224" r:id="rId9"/>
    <p:sldId id="2134806226" r:id="rId10"/>
    <p:sldId id="2134806141" r:id="rId11"/>
    <p:sldId id="2134806179" r:id="rId12"/>
    <p:sldId id="2134808438" r:id="rId13"/>
    <p:sldId id="2134806180" r:id="rId14"/>
    <p:sldId id="2134806501" r:id="rId15"/>
    <p:sldId id="2134808427" r:id="rId16"/>
    <p:sldId id="2134806161" r:id="rId17"/>
    <p:sldId id="2134806416" r:id="rId18"/>
    <p:sldId id="2134806522" r:id="rId19"/>
    <p:sldId id="2134806162" r:id="rId20"/>
    <p:sldId id="2134806523" r:id="rId21"/>
    <p:sldId id="2134806491" r:id="rId22"/>
    <p:sldId id="2134806163" r:id="rId23"/>
    <p:sldId id="2134806524" r:id="rId24"/>
    <p:sldId id="2134806164" r:id="rId25"/>
    <p:sldId id="2134806165" r:id="rId26"/>
    <p:sldId id="2134806525" r:id="rId27"/>
    <p:sldId id="2134806166" r:id="rId28"/>
    <p:sldId id="2134806167" r:id="rId29"/>
    <p:sldId id="2134808428" r:id="rId30"/>
    <p:sldId id="2134806168" r:id="rId31"/>
    <p:sldId id="2134806320" r:id="rId32"/>
    <p:sldId id="2134806300" r:id="rId33"/>
    <p:sldId id="2134806583" r:id="rId34"/>
    <p:sldId id="2134806550" r:id="rId35"/>
    <p:sldId id="2134806402" r:id="rId36"/>
    <p:sldId id="2134808281" r:id="rId37"/>
    <p:sldId id="2134808312" r:id="rId38"/>
    <p:sldId id="2134808313" r:id="rId39"/>
    <p:sldId id="2134806173" r:id="rId40"/>
    <p:sldId id="2134806552" r:id="rId41"/>
    <p:sldId id="2134806558" r:id="rId42"/>
    <p:sldId id="2134806557" r:id="rId43"/>
    <p:sldId id="2134806559" r:id="rId44"/>
    <p:sldId id="2134808429" r:id="rId45"/>
    <p:sldId id="2134808316" r:id="rId46"/>
    <p:sldId id="2134808430" r:id="rId47"/>
    <p:sldId id="2134806301" r:id="rId48"/>
    <p:sldId id="2134806403" r:id="rId49"/>
    <p:sldId id="2134806515" r:id="rId50"/>
    <p:sldId id="2134808344" r:id="rId51"/>
    <p:sldId id="2134808345" r:id="rId52"/>
    <p:sldId id="2134808346" r:id="rId53"/>
    <p:sldId id="2134808347" r:id="rId54"/>
    <p:sldId id="2134806573" r:id="rId55"/>
    <p:sldId id="2134806146" r:id="rId56"/>
    <p:sldId id="2134808326" r:id="rId57"/>
    <p:sldId id="2134808288" r:id="rId58"/>
    <p:sldId id="2134808439" r:id="rId59"/>
    <p:sldId id="2134806577" r:id="rId60"/>
    <p:sldId id="2134806580" r:id="rId61"/>
    <p:sldId id="2134806581" r:id="rId62"/>
    <p:sldId id="2134808433" r:id="rId63"/>
    <p:sldId id="2134806585" r:id="rId64"/>
    <p:sldId id="2134808285" r:id="rId65"/>
    <p:sldId id="2134808300" r:id="rId66"/>
    <p:sldId id="2134808363" r:id="rId67"/>
    <p:sldId id="2134808291" r:id="rId68"/>
    <p:sldId id="2134808442" r:id="rId69"/>
    <p:sldId id="2134808441" r:id="rId70"/>
    <p:sldId id="2134808443" r:id="rId71"/>
    <p:sldId id="2134808440" r:id="rId72"/>
    <p:sldId id="2134808333" r:id="rId73"/>
    <p:sldId id="2134808294" r:id="rId74"/>
    <p:sldId id="2134808327" r:id="rId75"/>
    <p:sldId id="2134806520" r:id="rId76"/>
    <p:sldId id="2134808444" r:id="rId77"/>
    <p:sldId id="2134808436" r:id="rId78"/>
    <p:sldId id="2134808437" r:id="rId79"/>
    <p:sldId id="2134808362" r:id="rId80"/>
    <p:sldId id="2134806526" r:id="rId81"/>
    <p:sldId id="2134808446" r:id="rId82"/>
    <p:sldId id="2134808445" r:id="rId83"/>
    <p:sldId id="2134806136" r:id="rId84"/>
    <p:sldId id="2134806514" r:id="rId85"/>
    <p:sldId id="2134808331" r:id="rId86"/>
    <p:sldId id="2134806160" r:id="rId87"/>
    <p:sldId id="2134806386" r:id="rId88"/>
    <p:sldId id="2134806149" r:id="rId89"/>
  </p:sldIdLst>
  <p:sldSz cx="9144000" cy="6858000" type="screen4x3"/>
  <p:notesSz cx="6858000" cy="9144000"/>
  <p:embeddedFontLst>
    <p:embeddedFont>
      <p:font typeface="Air Strip Arabic" panose="020B0604020202020204" charset="-78"/>
      <p:regular r:id="rId91"/>
    </p:embeddedFont>
    <p:embeddedFont>
      <p:font typeface="Dosis" pitchFamily="2" charset="0"/>
      <p:regular r:id="rId92"/>
      <p:bold r:id="rId93"/>
    </p:embeddedFont>
    <p:embeddedFont>
      <p:font typeface="Microsoft Uighur" panose="02000000000000000000" pitchFamily="2" charset="-78"/>
      <p:regular r:id="rId94"/>
      <p:bold r:id="rId95"/>
    </p:embeddedFont>
    <p:embeddedFont>
      <p:font typeface="Roboto" panose="02000000000000000000" pitchFamily="2" charset="0"/>
      <p:regular r:id="rId96"/>
      <p:bold r:id="rId97"/>
      <p:italic r:id="rId98"/>
      <p:boldItalic r:id="rId9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6585"/>
    <a:srgbClr val="D6E9EA"/>
    <a:srgbClr val="E3001B"/>
    <a:srgbClr val="F8CBAD"/>
    <a:srgbClr val="F4B183"/>
    <a:srgbClr val="3B7E85"/>
    <a:srgbClr val="44A9C4"/>
    <a:srgbClr val="FDB159"/>
    <a:srgbClr val="6F5C50"/>
    <a:srgbClr val="4131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794" autoAdjust="0"/>
    <p:restoredTop sz="94660"/>
  </p:normalViewPr>
  <p:slideViewPr>
    <p:cSldViewPr snapToGrid="0">
      <p:cViewPr varScale="1">
        <p:scale>
          <a:sx n="78" d="100"/>
          <a:sy n="78" d="100"/>
        </p:scale>
        <p:origin x="1267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theme" Target="theme/theme1.xml"/><Relationship Id="rId5" Type="http://schemas.openxmlformats.org/officeDocument/2006/relationships/slide" Target="slides/slide4.xml"/><Relationship Id="rId90" Type="http://schemas.openxmlformats.org/officeDocument/2006/relationships/notesMaster" Target="notesMasters/notesMaster1.xml"/><Relationship Id="rId95" Type="http://schemas.openxmlformats.org/officeDocument/2006/relationships/font" Target="fonts/font5.fntdata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font" Target="fonts/font1.fntdata"/><Relationship Id="rId96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font" Target="fonts/font4.fntdata"/><Relationship Id="rId99" Type="http://schemas.openxmlformats.org/officeDocument/2006/relationships/font" Target="fonts/font9.fntdata"/><Relationship Id="rId10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font" Target="fonts/font7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font" Target="fonts/font2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font" Target="fonts/font3.fntdata"/><Relationship Id="rId98" Type="http://schemas.openxmlformats.org/officeDocument/2006/relationships/font" Target="fonts/font8.fntdata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25/11/2024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C5177D-B1D8-90D0-D25E-3A3CE960F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86E338F-DBC1-E86C-D38B-A4C7BB25C2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14D4C0A-3515-E322-DBF7-5FB71519E9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CDB8328-A7E1-A642-9FB4-96E0FB9733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44682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13870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84BF1A-2527-4984-668C-F0B6B4AD3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BA3DE3C-3C3E-6F54-4DB9-F99DA4F997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91F6610-6CD3-43B1-654A-A10DE76CB6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9D5C9A0-C536-37C8-F2B2-6D0448ABC0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34594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15638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738FB2-6174-DE34-1E60-21E99D77F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39C4196-E3BD-0B1D-E2B7-D3205DC612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7277701-CF24-F0B3-AB9D-1A65AFFA8E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1FF2204-BF80-C58E-1246-141FB9313A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11788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6882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5349C-D365-BFAB-A413-3CADA06701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B28EEFE-896C-73D4-3DED-AEDD38B48B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B024DA9-8D56-23EB-9694-C62C8A3F74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2FA5CF0-3132-40C2-F85D-D28F3D3E94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49322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52C47D-C7D6-3A3E-C126-2ADDA9D870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C3DAB61-FC61-7099-6D72-A6FC6D2F38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CE3A752-5A73-C8C0-38C3-2C2616B35F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C7B445C-D5B1-F093-8AD1-D7A5DB2AFD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66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79225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88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8387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25/11/2024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25/11/2024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25/11/2024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25/11/2024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25/11/2024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25/11/2024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25/11/2024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25/11/2024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25/11/2024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25/11/2024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25/11/2024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25/11/2024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svg"/><Relationship Id="rId7" Type="http://schemas.openxmlformats.org/officeDocument/2006/relationships/image" Target="../media/image7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1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13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1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13.sv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1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13.svg"/><Relationship Id="rId10" Type="http://schemas.openxmlformats.org/officeDocument/2006/relationships/image" Target="../media/image15.svg"/><Relationship Id="rId4" Type="http://schemas.openxmlformats.org/officeDocument/2006/relationships/image" Target="../media/image3.png"/><Relationship Id="rId9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12" Type="http://schemas.openxmlformats.org/officeDocument/2006/relationships/image" Target="../media/image17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11" Type="http://schemas.openxmlformats.org/officeDocument/2006/relationships/image" Target="../media/image16.png"/><Relationship Id="rId5" Type="http://schemas.openxmlformats.org/officeDocument/2006/relationships/image" Target="../media/image2.svg"/><Relationship Id="rId10" Type="http://schemas.openxmlformats.org/officeDocument/2006/relationships/image" Target="../media/image7.svg"/><Relationship Id="rId4" Type="http://schemas.openxmlformats.org/officeDocument/2006/relationships/image" Target="../media/image1.png"/><Relationship Id="rId9" Type="http://schemas.openxmlformats.org/officeDocument/2006/relationships/image" Target="../media/image6.png"/><Relationship Id="rId1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1.svg"/><Relationship Id="rId7" Type="http://schemas.openxmlformats.org/officeDocument/2006/relationships/image" Target="../media/image2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0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9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1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1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1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1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1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1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1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audio" Target="../media/media2.wav"/><Relationship Id="rId7" Type="http://schemas.openxmlformats.org/officeDocument/2006/relationships/image" Target="../media/image36.jpg"/><Relationship Id="rId2" Type="http://schemas.microsoft.com/office/2007/relationships/media" Target="../media/media2.wav"/><Relationship Id="rId1" Type="http://schemas.openxmlformats.org/officeDocument/2006/relationships/tags" Target="../tags/tag3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6" Type="http://schemas.openxmlformats.org/officeDocument/2006/relationships/image" Target="../media/image37.jpg"/><Relationship Id="rId5" Type="http://schemas.openxmlformats.org/officeDocument/2006/relationships/image" Target="../media/image35.png"/><Relationship Id="rId4" Type="http://schemas.openxmlformats.org/officeDocument/2006/relationships/image" Target="../media/image21.sv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audio" Target="../media/media2.wav"/><Relationship Id="rId7" Type="http://schemas.openxmlformats.org/officeDocument/2006/relationships/image" Target="../media/image36.jpg"/><Relationship Id="rId2" Type="http://schemas.microsoft.com/office/2007/relationships/media" Target="../media/media2.wav"/><Relationship Id="rId1" Type="http://schemas.openxmlformats.org/officeDocument/2006/relationships/tags" Target="../tags/tag5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6" Type="http://schemas.openxmlformats.org/officeDocument/2006/relationships/image" Target="../media/image35.png"/><Relationship Id="rId5" Type="http://schemas.openxmlformats.org/officeDocument/2006/relationships/image" Target="../media/image37.jpg"/><Relationship Id="rId4" Type="http://schemas.openxmlformats.org/officeDocument/2006/relationships/image" Target="../media/image21.sv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eg"/><Relationship Id="rId4" Type="http://schemas.openxmlformats.org/officeDocument/2006/relationships/image" Target="../media/image2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9.png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38.jpe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eg"/><Relationship Id="rId4" Type="http://schemas.openxmlformats.org/officeDocument/2006/relationships/image" Target="../media/image3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eg"/><Relationship Id="rId4" Type="http://schemas.openxmlformats.org/officeDocument/2006/relationships/image" Target="../media/image3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eg"/><Relationship Id="rId4" Type="http://schemas.openxmlformats.org/officeDocument/2006/relationships/image" Target="../media/image3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eg"/><Relationship Id="rId4" Type="http://schemas.openxmlformats.org/officeDocument/2006/relationships/image" Target="../media/image3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svg"/><Relationship Id="rId4" Type="http://schemas.openxmlformats.org/officeDocument/2006/relationships/image" Target="../media/image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5" Type="http://schemas.openxmlformats.org/officeDocument/2006/relationships/image" Target="../media/image36.jpg"/><Relationship Id="rId4" Type="http://schemas.openxmlformats.org/officeDocument/2006/relationships/image" Target="../media/image21.sv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6" Type="http://schemas.openxmlformats.org/officeDocument/2006/relationships/image" Target="../media/image42.png"/><Relationship Id="rId5" Type="http://schemas.openxmlformats.org/officeDocument/2006/relationships/image" Target="../media/image36.jpg"/><Relationship Id="rId4" Type="http://schemas.openxmlformats.org/officeDocument/2006/relationships/image" Target="../media/image21.sv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32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1.sv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5" Type="http://schemas.openxmlformats.org/officeDocument/2006/relationships/image" Target="../media/image37.jpg"/><Relationship Id="rId4" Type="http://schemas.openxmlformats.org/officeDocument/2006/relationships/image" Target="../media/image21.sv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5" Type="http://schemas.openxmlformats.org/officeDocument/2006/relationships/image" Target="../media/image37.jpg"/><Relationship Id="rId4" Type="http://schemas.openxmlformats.org/officeDocument/2006/relationships/image" Target="../media/image21.sv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5" Type="http://schemas.openxmlformats.org/officeDocument/2006/relationships/image" Target="../media/image37.jpg"/><Relationship Id="rId4" Type="http://schemas.openxmlformats.org/officeDocument/2006/relationships/image" Target="../media/image21.sv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5" Type="http://schemas.openxmlformats.org/officeDocument/2006/relationships/image" Target="../media/image37.jpg"/><Relationship Id="rId4" Type="http://schemas.openxmlformats.org/officeDocument/2006/relationships/image" Target="../media/image21.sv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5" Type="http://schemas.openxmlformats.org/officeDocument/2006/relationships/image" Target="../media/image37.jpg"/><Relationship Id="rId4" Type="http://schemas.openxmlformats.org/officeDocument/2006/relationships/image" Target="../media/image21.sv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svg"/><Relationship Id="rId4" Type="http://schemas.openxmlformats.org/officeDocument/2006/relationships/image" Target="../media/image3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4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6" Type="http://schemas.openxmlformats.org/officeDocument/2006/relationships/image" Target="../media/image38.jpeg"/><Relationship Id="rId5" Type="http://schemas.openxmlformats.org/officeDocument/2006/relationships/image" Target="../media/image36.jpg"/><Relationship Id="rId4" Type="http://schemas.openxmlformats.org/officeDocument/2006/relationships/image" Target="../media/image21.sv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Relationship Id="rId6" Type="http://schemas.openxmlformats.org/officeDocument/2006/relationships/image" Target="../media/image44.jpeg"/><Relationship Id="rId5" Type="http://schemas.openxmlformats.org/officeDocument/2006/relationships/image" Target="../media/image36.jpg"/><Relationship Id="rId4" Type="http://schemas.openxmlformats.org/officeDocument/2006/relationships/image" Target="../media/image21.sv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Relationship Id="rId6" Type="http://schemas.openxmlformats.org/officeDocument/2006/relationships/image" Target="../media/image38.jpeg"/><Relationship Id="rId5" Type="http://schemas.openxmlformats.org/officeDocument/2006/relationships/image" Target="../media/image36.jpg"/><Relationship Id="rId4" Type="http://schemas.openxmlformats.org/officeDocument/2006/relationships/image" Target="../media/image21.sv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Relationship Id="rId6" Type="http://schemas.openxmlformats.org/officeDocument/2006/relationships/image" Target="../media/image37.jpg"/><Relationship Id="rId5" Type="http://schemas.openxmlformats.org/officeDocument/2006/relationships/image" Target="../media/image45.jpeg"/><Relationship Id="rId4" Type="http://schemas.openxmlformats.org/officeDocument/2006/relationships/image" Target="../media/image21.sv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jpeg"/><Relationship Id="rId4" Type="http://schemas.openxmlformats.org/officeDocument/2006/relationships/image" Target="../media/image32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32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jpeg"/><Relationship Id="rId4" Type="http://schemas.openxmlformats.org/officeDocument/2006/relationships/image" Target="../media/image2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ZoneTexte 59">
            <a:extLst>
              <a:ext uri="{FF2B5EF4-FFF2-40B4-BE49-F238E27FC236}">
                <a16:creationId xmlns:a16="http://schemas.microsoft.com/office/drawing/2014/main" id="{1F4D5D9F-2F0F-B443-9C4E-C9A66293FB42}"/>
              </a:ext>
            </a:extLst>
          </p:cNvPr>
          <p:cNvSpPr txBox="1"/>
          <p:nvPr/>
        </p:nvSpPr>
        <p:spPr>
          <a:xfrm>
            <a:off x="891182" y="1905949"/>
            <a:ext cx="736163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</a:t>
            </a:r>
            <a:r>
              <a:rPr lang="f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اللغة العربية</a:t>
            </a:r>
            <a:endParaRPr lang="fr-FR" sz="11500" b="1" dirty="0">
              <a:ln>
                <a:solidFill>
                  <a:srgbClr val="0097B2"/>
                </a:solidFill>
              </a:ln>
              <a:solidFill>
                <a:srgbClr val="21596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8ADCA8A7-0D9B-46E3-9313-70D9227D89B7}"/>
              </a:ext>
            </a:extLst>
          </p:cNvPr>
          <p:cNvGrpSpPr/>
          <p:nvPr/>
        </p:nvGrpSpPr>
        <p:grpSpPr>
          <a:xfrm>
            <a:off x="7380155" y="334513"/>
            <a:ext cx="1632647" cy="1356678"/>
            <a:chOff x="7058683" y="1822095"/>
            <a:chExt cx="1632647" cy="1356678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3AED2E61-921E-F531-63C4-9CBB8613226E}"/>
                </a:ext>
              </a:extLst>
            </p:cNvPr>
            <p:cNvGrpSpPr/>
            <p:nvPr/>
          </p:nvGrpSpPr>
          <p:grpSpPr>
            <a:xfrm flipH="1">
              <a:off x="7177562" y="1822095"/>
              <a:ext cx="1394889" cy="1356678"/>
              <a:chOff x="104413" y="285342"/>
              <a:chExt cx="2111436" cy="2053595"/>
            </a:xfrm>
          </p:grpSpPr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67DAC2B-8394-D71B-B8B4-92CFDAA30654}"/>
                  </a:ext>
                </a:extLst>
              </p:cNvPr>
              <p:cNvSpPr txBox="1"/>
              <p:nvPr/>
            </p:nvSpPr>
            <p:spPr>
              <a:xfrm rot="19636752">
                <a:off x="104413" y="536954"/>
                <a:ext cx="2052844" cy="14442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المقاعد</a:t>
                </a:r>
              </a:p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محدودة</a:t>
                </a:r>
                <a:endParaRPr lang="ar-MA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endParaRPr>
              </a:p>
            </p:txBody>
          </p:sp>
          <p:grpSp>
            <p:nvGrpSpPr>
              <p:cNvPr id="76" name="Graphique 72">
                <a:extLst>
                  <a:ext uri="{FF2B5EF4-FFF2-40B4-BE49-F238E27FC236}">
                    <a16:creationId xmlns:a16="http://schemas.microsoft.com/office/drawing/2014/main" id="{EB019F4B-8339-6BEA-E29E-FCFBDB9B396A}"/>
                  </a:ext>
                </a:extLst>
              </p:cNvPr>
              <p:cNvGrpSpPr/>
              <p:nvPr/>
            </p:nvGrpSpPr>
            <p:grpSpPr>
              <a:xfrm>
                <a:off x="157532" y="285342"/>
                <a:ext cx="2058317" cy="2053595"/>
                <a:chOff x="157532" y="285342"/>
                <a:chExt cx="2058317" cy="2053595"/>
              </a:xfrm>
            </p:grpSpPr>
            <p:sp>
              <p:nvSpPr>
                <p:cNvPr id="77" name="Forme libre : forme 76">
                  <a:extLst>
                    <a:ext uri="{FF2B5EF4-FFF2-40B4-BE49-F238E27FC236}">
                      <a16:creationId xmlns:a16="http://schemas.microsoft.com/office/drawing/2014/main" id="{88A7BD29-1414-D097-21D8-BC1D9D8FA6DF}"/>
                    </a:ext>
                  </a:extLst>
                </p:cNvPr>
                <p:cNvSpPr/>
                <p:nvPr/>
              </p:nvSpPr>
              <p:spPr>
                <a:xfrm>
                  <a:off x="157532" y="285342"/>
                  <a:ext cx="2058317" cy="2053595"/>
                </a:xfrm>
                <a:custGeom>
                  <a:avLst/>
                  <a:gdLst>
                    <a:gd name="connsiteX0" fmla="*/ 1980901 w 2058317"/>
                    <a:gd name="connsiteY0" fmla="*/ 1385151 h 2053595"/>
                    <a:gd name="connsiteX1" fmla="*/ 2008670 w 2058317"/>
                    <a:gd name="connsiteY1" fmla="*/ 1343789 h 2053595"/>
                    <a:gd name="connsiteX2" fmla="*/ 2009059 w 2058317"/>
                    <a:gd name="connsiteY2" fmla="*/ 1343401 h 2053595"/>
                    <a:gd name="connsiteX3" fmla="*/ 2057217 w 2058317"/>
                    <a:gd name="connsiteY3" fmla="*/ 980854 h 2053595"/>
                    <a:gd name="connsiteX4" fmla="*/ 1070165 w 2058317"/>
                    <a:gd name="connsiteY4" fmla="*/ 792 h 2053595"/>
                    <a:gd name="connsiteX5" fmla="*/ 0 w 2058317"/>
                    <a:gd name="connsiteY5" fmla="*/ 1029206 h 2053595"/>
                    <a:gd name="connsiteX6" fmla="*/ 925301 w 2058317"/>
                    <a:gd name="connsiteY6" fmla="*/ 2052960 h 2053595"/>
                    <a:gd name="connsiteX7" fmla="*/ 1003170 w 2058317"/>
                    <a:gd name="connsiteY7" fmla="*/ 2035289 h 2053595"/>
                    <a:gd name="connsiteX8" fmla="*/ 1980707 w 2058317"/>
                    <a:gd name="connsiteY8" fmla="*/ 1385928 h 2053595"/>
                    <a:gd name="connsiteX9" fmla="*/ 1980901 w 2058317"/>
                    <a:gd name="connsiteY9" fmla="*/ 1385151 h 2053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58317" h="2053595">
                      <a:moveTo>
                        <a:pt x="1980901" y="1385151"/>
                      </a:moveTo>
                      <a:cubicBezTo>
                        <a:pt x="1991388" y="1372140"/>
                        <a:pt x="1997019" y="1356023"/>
                        <a:pt x="2008670" y="1343789"/>
                      </a:cubicBezTo>
                      <a:cubicBezTo>
                        <a:pt x="2008864" y="1343595"/>
                        <a:pt x="2009059" y="1343595"/>
                        <a:pt x="2009059" y="1343401"/>
                      </a:cubicBezTo>
                      <a:cubicBezTo>
                        <a:pt x="2045566" y="1229801"/>
                        <a:pt x="2063043" y="1107852"/>
                        <a:pt x="2057217" y="980854"/>
                      </a:cubicBezTo>
                      <a:cubicBezTo>
                        <a:pt x="2032944" y="450529"/>
                        <a:pt x="1600489" y="21376"/>
                        <a:pt x="1070165" y="792"/>
                      </a:cubicBezTo>
                      <a:cubicBezTo>
                        <a:pt x="483137" y="-21928"/>
                        <a:pt x="0" y="447228"/>
                        <a:pt x="0" y="1029206"/>
                      </a:cubicBezTo>
                      <a:cubicBezTo>
                        <a:pt x="0" y="1562444"/>
                        <a:pt x="405657" y="2000918"/>
                        <a:pt x="925301" y="2052960"/>
                      </a:cubicBezTo>
                      <a:cubicBezTo>
                        <a:pt x="952487" y="2055679"/>
                        <a:pt x="979868" y="2049659"/>
                        <a:pt x="1003170" y="2035289"/>
                      </a:cubicBezTo>
                      <a:cubicBezTo>
                        <a:pt x="1171142" y="1931593"/>
                        <a:pt x="1853709" y="1481273"/>
                        <a:pt x="1980707" y="1385928"/>
                      </a:cubicBezTo>
                      <a:cubicBezTo>
                        <a:pt x="1980707" y="1385733"/>
                        <a:pt x="1980707" y="1385345"/>
                        <a:pt x="1980901" y="1385151"/>
                      </a:cubicBezTo>
                      <a:close/>
                    </a:path>
                  </a:pathLst>
                </a:custGeom>
                <a:gradFill>
                  <a:gsLst>
                    <a:gs pos="50000">
                      <a:srgbClr val="38A4B4"/>
                    </a:gs>
                    <a:gs pos="0">
                      <a:srgbClr val="70B1B6"/>
                    </a:gs>
                    <a:gs pos="100000">
                      <a:srgbClr val="0097B2"/>
                    </a:gs>
                  </a:gsLst>
                  <a:lin ang="5400000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78" name="Forme libre : forme 77">
                  <a:extLst>
                    <a:ext uri="{FF2B5EF4-FFF2-40B4-BE49-F238E27FC236}">
                      <a16:creationId xmlns:a16="http://schemas.microsoft.com/office/drawing/2014/main" id="{A831D808-C4B4-79D0-C16E-8C17F528F339}"/>
                    </a:ext>
                  </a:extLst>
                </p:cNvPr>
                <p:cNvSpPr/>
                <p:nvPr/>
              </p:nvSpPr>
              <p:spPr>
                <a:xfrm>
                  <a:off x="930202" y="1608353"/>
                  <a:ext cx="1239495" cy="722809"/>
                </a:xfrm>
                <a:custGeom>
                  <a:avLst/>
                  <a:gdLst>
                    <a:gd name="connsiteX0" fmla="*/ 1239496 w 1239495"/>
                    <a:gd name="connsiteY0" fmla="*/ 0 h 722809"/>
                    <a:gd name="connsiteX1" fmla="*/ 1149587 w 1239495"/>
                    <a:gd name="connsiteY1" fmla="*/ 36313 h 722809"/>
                    <a:gd name="connsiteX2" fmla="*/ 1039871 w 1239495"/>
                    <a:gd name="connsiteY2" fmla="*/ 41168 h 722809"/>
                    <a:gd name="connsiteX3" fmla="*/ 822382 w 1239495"/>
                    <a:gd name="connsiteY3" fmla="*/ 88549 h 722809"/>
                    <a:gd name="connsiteX4" fmla="*/ 624894 w 1239495"/>
                    <a:gd name="connsiteY4" fmla="*/ 179235 h 722809"/>
                    <a:gd name="connsiteX5" fmla="*/ 452456 w 1239495"/>
                    <a:gd name="connsiteY5" fmla="*/ 307786 h 722809"/>
                    <a:gd name="connsiteX6" fmla="*/ 310505 w 1239495"/>
                    <a:gd name="connsiteY6" fmla="*/ 468961 h 722809"/>
                    <a:gd name="connsiteX7" fmla="*/ 218849 w 1239495"/>
                    <a:gd name="connsiteY7" fmla="*/ 625671 h 722809"/>
                    <a:gd name="connsiteX8" fmla="*/ 166612 w 1239495"/>
                    <a:gd name="connsiteY8" fmla="*/ 677130 h 722809"/>
                    <a:gd name="connsiteX9" fmla="*/ 0 w 1239495"/>
                    <a:gd name="connsiteY9" fmla="*/ 692471 h 722809"/>
                    <a:gd name="connsiteX10" fmla="*/ 179429 w 1239495"/>
                    <a:gd name="connsiteY10" fmla="*/ 721599 h 722809"/>
                    <a:gd name="connsiteX11" fmla="*/ 788982 w 1239495"/>
                    <a:gd name="connsiteY11" fmla="*/ 407598 h 722809"/>
                    <a:gd name="connsiteX12" fmla="*/ 1166093 w 1239495"/>
                    <a:gd name="connsiteY12" fmla="*/ 99424 h 722809"/>
                    <a:gd name="connsiteX13" fmla="*/ 1199687 w 1239495"/>
                    <a:gd name="connsiteY13" fmla="*/ 66218 h 722809"/>
                    <a:gd name="connsiteX14" fmla="*/ 1239496 w 1239495"/>
                    <a:gd name="connsiteY14" fmla="*/ 0 h 722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39495" h="722809">
                      <a:moveTo>
                        <a:pt x="1239496" y="0"/>
                      </a:moveTo>
                      <a:cubicBezTo>
                        <a:pt x="1220077" y="32818"/>
                        <a:pt x="1182016" y="36895"/>
                        <a:pt x="1149587" y="36313"/>
                      </a:cubicBezTo>
                      <a:cubicBezTo>
                        <a:pt x="1112886" y="35730"/>
                        <a:pt x="1076379" y="37284"/>
                        <a:pt x="1039871" y="41168"/>
                      </a:cubicBezTo>
                      <a:cubicBezTo>
                        <a:pt x="965886" y="48935"/>
                        <a:pt x="892872" y="64858"/>
                        <a:pt x="822382" y="88549"/>
                      </a:cubicBezTo>
                      <a:cubicBezTo>
                        <a:pt x="753640" y="111658"/>
                        <a:pt x="687228" y="142145"/>
                        <a:pt x="624894" y="179235"/>
                      </a:cubicBezTo>
                      <a:cubicBezTo>
                        <a:pt x="563142" y="215936"/>
                        <a:pt x="505274" y="259045"/>
                        <a:pt x="452456" y="307786"/>
                      </a:cubicBezTo>
                      <a:cubicBezTo>
                        <a:pt x="399831" y="356333"/>
                        <a:pt x="352061" y="410511"/>
                        <a:pt x="310505" y="468961"/>
                      </a:cubicBezTo>
                      <a:cubicBezTo>
                        <a:pt x="275357" y="518285"/>
                        <a:pt x="244676" y="570910"/>
                        <a:pt x="218849" y="625671"/>
                      </a:cubicBezTo>
                      <a:cubicBezTo>
                        <a:pt x="210693" y="642759"/>
                        <a:pt x="186031" y="665867"/>
                        <a:pt x="166612" y="677130"/>
                      </a:cubicBezTo>
                      <a:cubicBezTo>
                        <a:pt x="84471" y="724900"/>
                        <a:pt x="41168" y="698879"/>
                        <a:pt x="0" y="692471"/>
                      </a:cubicBezTo>
                      <a:cubicBezTo>
                        <a:pt x="108745" y="731891"/>
                        <a:pt x="179429" y="721599"/>
                        <a:pt x="179429" y="721599"/>
                      </a:cubicBezTo>
                      <a:cubicBezTo>
                        <a:pt x="285649" y="714996"/>
                        <a:pt x="563531" y="561200"/>
                        <a:pt x="788982" y="407598"/>
                      </a:cubicBezTo>
                      <a:cubicBezTo>
                        <a:pt x="940642" y="304291"/>
                        <a:pt x="1065310" y="197488"/>
                        <a:pt x="1166093" y="99424"/>
                      </a:cubicBezTo>
                      <a:cubicBezTo>
                        <a:pt x="1179686" y="87384"/>
                        <a:pt x="1190560" y="76315"/>
                        <a:pt x="1199687" y="66218"/>
                      </a:cubicBezTo>
                      <a:cubicBezTo>
                        <a:pt x="1225708" y="37672"/>
                        <a:pt x="1239496" y="0"/>
                        <a:pt x="123949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5664"/>
                    </a:gs>
                    <a:gs pos="99350">
                      <a:srgbClr val="0097B2"/>
                    </a:gs>
                  </a:gsLst>
                  <a:lin ang="14501957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6BF665A7-2F2E-3166-DCB8-94BCFA0DFC1B}"/>
                </a:ext>
              </a:extLst>
            </p:cNvPr>
            <p:cNvSpPr txBox="1"/>
            <p:nvPr/>
          </p:nvSpPr>
          <p:spPr>
            <a:xfrm>
              <a:off x="7058683" y="1964880"/>
              <a:ext cx="163264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المستوى</a:t>
              </a:r>
              <a:endParaRPr lang="ar-M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/>
              <a:r>
                <a:rPr lang="ar-MA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r Strip Arabic" panose="02000500000000000000" pitchFamily="2" charset="-78"/>
                  <a:cs typeface="Air Strip Arabic" panose="02000500000000000000" pitchFamily="2" charset="-78"/>
                </a:rPr>
                <a:t> 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9881D907-55F8-3D72-004D-D9937C55F5E5}"/>
                </a:ext>
              </a:extLst>
            </p:cNvPr>
            <p:cNvSpPr txBox="1"/>
            <p:nvPr/>
          </p:nvSpPr>
          <p:spPr>
            <a:xfrm>
              <a:off x="7058683" y="2159345"/>
              <a:ext cx="163264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92" name="ZoneTexte 91">
            <a:extLst>
              <a:ext uri="{FF2B5EF4-FFF2-40B4-BE49-F238E27FC236}">
                <a16:creationId xmlns:a16="http://schemas.microsoft.com/office/drawing/2014/main" id="{BB9B0B8F-A672-2EBC-5B0D-44D8908AC294}"/>
              </a:ext>
            </a:extLst>
          </p:cNvPr>
          <p:cNvSpPr txBox="1"/>
          <p:nvPr/>
        </p:nvSpPr>
        <p:spPr>
          <a:xfrm>
            <a:off x="709684" y="6001770"/>
            <a:ext cx="77246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تجريبية موجهة لمؤسسات الريادة</a:t>
            </a:r>
          </a:p>
          <a:p>
            <a:pPr algn="ctr"/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قيد التطوير</a:t>
            </a:r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C3EAD172-9EA0-6EB1-5D1D-2AB28C5880B5}"/>
              </a:ext>
            </a:extLst>
          </p:cNvPr>
          <p:cNvSpPr/>
          <p:nvPr/>
        </p:nvSpPr>
        <p:spPr>
          <a:xfrm>
            <a:off x="-1230" y="538899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E734F60-3961-8506-AB32-AA078DF04865}"/>
              </a:ext>
            </a:extLst>
          </p:cNvPr>
          <p:cNvSpPr/>
          <p:nvPr/>
        </p:nvSpPr>
        <p:spPr>
          <a:xfrm>
            <a:off x="7601802" y="522932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8" name="Rectangle : coins arrondis 97">
            <a:extLst>
              <a:ext uri="{FF2B5EF4-FFF2-40B4-BE49-F238E27FC236}">
                <a16:creationId xmlns:a16="http://schemas.microsoft.com/office/drawing/2014/main" id="{47637AE6-02BA-456F-1E23-4CD2D1EA0DAC}"/>
              </a:ext>
            </a:extLst>
          </p:cNvPr>
          <p:cNvSpPr/>
          <p:nvPr/>
        </p:nvSpPr>
        <p:spPr>
          <a:xfrm>
            <a:off x="1897166" y="436800"/>
            <a:ext cx="5349667" cy="10564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38C2736D-9AAE-68E7-C0A2-C3B02B722C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8786" y="523897"/>
            <a:ext cx="4786427" cy="888948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9E005CCA-0B4E-A1B1-525B-BBDEEC8E2D10}"/>
              </a:ext>
            </a:extLst>
          </p:cNvPr>
          <p:cNvGrpSpPr/>
          <p:nvPr/>
        </p:nvGrpSpPr>
        <p:grpSpPr>
          <a:xfrm>
            <a:off x="2934883" y="4354644"/>
            <a:ext cx="3059807" cy="1417690"/>
            <a:chOff x="2961004" y="4654860"/>
            <a:chExt cx="3059807" cy="1417690"/>
          </a:xfrm>
        </p:grpSpPr>
        <p:grpSp>
          <p:nvGrpSpPr>
            <p:cNvPr id="102" name="Groupe 101">
              <a:extLst>
                <a:ext uri="{FF2B5EF4-FFF2-40B4-BE49-F238E27FC236}">
                  <a16:creationId xmlns:a16="http://schemas.microsoft.com/office/drawing/2014/main" id="{3EC02F1F-A243-52F7-E362-14D0E3F8C056}"/>
                </a:ext>
              </a:extLst>
            </p:cNvPr>
            <p:cNvGrpSpPr/>
            <p:nvPr/>
          </p:nvGrpSpPr>
          <p:grpSpPr>
            <a:xfrm flipH="1">
              <a:off x="3123190" y="4654860"/>
              <a:ext cx="2897621" cy="1417690"/>
              <a:chOff x="2090564" y="4775947"/>
              <a:chExt cx="3201302" cy="1417690"/>
            </a:xfrm>
          </p:grpSpPr>
          <p:sp>
            <p:nvSpPr>
              <p:cNvPr id="101" name="Forme libre : forme 100">
                <a:extLst>
                  <a:ext uri="{FF2B5EF4-FFF2-40B4-BE49-F238E27FC236}">
                    <a16:creationId xmlns:a16="http://schemas.microsoft.com/office/drawing/2014/main" id="{F3CBAA55-8C8E-48B4-EF4A-2A37F367D2FC}"/>
                  </a:ext>
                </a:extLst>
              </p:cNvPr>
              <p:cNvSpPr/>
              <p:nvPr/>
            </p:nvSpPr>
            <p:spPr>
              <a:xfrm rot="21338648" flipV="1">
                <a:off x="2778467" y="5313022"/>
                <a:ext cx="2513399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70B1B6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0" name="Forme libre : forme 99">
                <a:extLst>
                  <a:ext uri="{FF2B5EF4-FFF2-40B4-BE49-F238E27FC236}">
                    <a16:creationId xmlns:a16="http://schemas.microsoft.com/office/drawing/2014/main" id="{8C12ED39-34F3-0092-0C69-560508AEC73F}"/>
                  </a:ext>
                </a:extLst>
              </p:cNvPr>
              <p:cNvSpPr/>
              <p:nvPr/>
            </p:nvSpPr>
            <p:spPr>
              <a:xfrm rot="261352" flipH="1" flipV="1">
                <a:off x="2090564" y="4775947"/>
                <a:ext cx="2707398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1E3F48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104" name="ZoneTexte 103">
              <a:extLst>
                <a:ext uri="{FF2B5EF4-FFF2-40B4-BE49-F238E27FC236}">
                  <a16:creationId xmlns:a16="http://schemas.microsoft.com/office/drawing/2014/main" id="{039DD223-8DC3-3C89-A0C1-36114DD3C746}"/>
                </a:ext>
              </a:extLst>
            </p:cNvPr>
            <p:cNvSpPr txBox="1"/>
            <p:nvPr/>
          </p:nvSpPr>
          <p:spPr>
            <a:xfrm>
              <a:off x="3316811" y="4783647"/>
              <a:ext cx="25103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الأسبوع 3</a:t>
              </a:r>
            </a:p>
          </p:txBody>
        </p:sp>
        <p:sp>
          <p:nvSpPr>
            <p:cNvPr id="105" name="ZoneTexte 104">
              <a:extLst>
                <a:ext uri="{FF2B5EF4-FFF2-40B4-BE49-F238E27FC236}">
                  <a16:creationId xmlns:a16="http://schemas.microsoft.com/office/drawing/2014/main" id="{5C99AD8E-E228-3681-6F69-1604EB09CC8A}"/>
                </a:ext>
              </a:extLst>
            </p:cNvPr>
            <p:cNvSpPr txBox="1"/>
            <p:nvPr/>
          </p:nvSpPr>
          <p:spPr>
            <a:xfrm>
              <a:off x="2961004" y="5386618"/>
              <a:ext cx="23352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 3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0705B0A7-11E6-6A84-62F7-08CBCF6B54BB}"/>
              </a:ext>
            </a:extLst>
          </p:cNvPr>
          <p:cNvSpPr txBox="1"/>
          <p:nvPr/>
        </p:nvSpPr>
        <p:spPr>
          <a:xfrm>
            <a:off x="2178787" y="3517559"/>
            <a:ext cx="4572000" cy="715089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70B1B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مرحلة تنشيط المستلزمات</a:t>
            </a:r>
            <a:endParaRPr lang="fr-FR" sz="3600" dirty="0">
              <a:solidFill>
                <a:srgbClr val="70B1B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5773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B8CB0741-5224-F4FD-C3B5-1E30A0305D5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F79CA96-CAB9-29A7-06E4-31168E8D07F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7174889" y="1614406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7174889" y="3067961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7174889" y="4521515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flipH="1">
            <a:off x="7257431" y="3213466"/>
            <a:ext cx="856766" cy="817895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7464538" y="1898419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7174889" y="4830313"/>
            <a:ext cx="11518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6389870" y="2118952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6389870" y="3572507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6389870" y="5026061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817289" y="1949824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بالأستاذ(ة)</a:t>
            </a:r>
            <a:endParaRPr kumimoji="0" lang="fr-FR" sz="22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817289" y="4856933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أمثلة على التوجيهات 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للأستاذ(ة)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817289" y="3403379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1082456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296130" y="149499"/>
            <a:ext cx="8518967" cy="6431436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B836A21C-8CC3-52C9-47D4-B4B2479E1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</a:t>
            </a:r>
            <a:endParaRPr kumimoji="0" lang="fr-MA" sz="18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699312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005BB650-C35C-07B8-6BB6-71E49C4EA744}"/>
              </a:ext>
            </a:extLst>
          </p:cNvPr>
          <p:cNvSpPr txBox="1"/>
          <p:nvPr/>
        </p:nvSpPr>
        <p:spPr>
          <a:xfrm>
            <a:off x="2801879" y="418318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مرحلة تنشيط المستلزمات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A9B7E90-803B-AA51-809D-C6068B7D555F}"/>
              </a:ext>
            </a:extLst>
          </p:cNvPr>
          <p:cNvSpPr txBox="1"/>
          <p:nvPr/>
        </p:nvSpPr>
        <p:spPr>
          <a:xfrm>
            <a:off x="7676948" y="3282377"/>
            <a:ext cx="101206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أين نحن في الزمان والمكان؟</a:t>
            </a:r>
            <a:endParaRPr kumimoji="0" lang="fr-MA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2194DEA3-2259-C171-B926-766242DC55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4791518"/>
              </p:ext>
            </p:extLst>
          </p:nvPr>
        </p:nvGraphicFramePr>
        <p:xfrm>
          <a:off x="369884" y="1017865"/>
          <a:ext cx="8404231" cy="5543946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724432">
                  <a:extLst>
                    <a:ext uri="{9D8B030D-6E8A-4147-A177-3AD203B41FA5}">
                      <a16:colId xmlns:a16="http://schemas.microsoft.com/office/drawing/2014/main" val="803411413"/>
                    </a:ext>
                  </a:extLst>
                </a:gridCol>
                <a:gridCol w="1744297">
                  <a:extLst>
                    <a:ext uri="{9D8B030D-6E8A-4147-A177-3AD203B41FA5}">
                      <a16:colId xmlns:a16="http://schemas.microsoft.com/office/drawing/2014/main" val="717403788"/>
                    </a:ext>
                  </a:extLst>
                </a:gridCol>
                <a:gridCol w="1904554">
                  <a:extLst>
                    <a:ext uri="{9D8B030D-6E8A-4147-A177-3AD203B41FA5}">
                      <a16:colId xmlns:a16="http://schemas.microsoft.com/office/drawing/2014/main" val="1446758539"/>
                    </a:ext>
                  </a:extLst>
                </a:gridCol>
                <a:gridCol w="2017801">
                  <a:extLst>
                    <a:ext uri="{9D8B030D-6E8A-4147-A177-3AD203B41FA5}">
                      <a16:colId xmlns:a16="http://schemas.microsoft.com/office/drawing/2014/main" val="2884412046"/>
                    </a:ext>
                  </a:extLst>
                </a:gridCol>
                <a:gridCol w="2013147">
                  <a:extLst>
                    <a:ext uri="{9D8B030D-6E8A-4147-A177-3AD203B41FA5}">
                      <a16:colId xmlns:a16="http://schemas.microsoft.com/office/drawing/2014/main" val="968927467"/>
                    </a:ext>
                  </a:extLst>
                </a:gridCol>
              </a:tblGrid>
              <a:tr h="30229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kern="100" dirty="0">
                          <a:effectLst/>
                        </a:rPr>
                        <a:t> 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الأسبوع الأول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الأسبوع الثاني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الأسبوع الثالث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الأسبوع الرابع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2381047"/>
                  </a:ext>
                </a:extLst>
              </a:tr>
              <a:tr h="699230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المعجم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اللوحة الإلكترونية – استلقت –مغامرة – أعجبت – متحمسة - المشوقة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 انبهر – الرفوف -  أمينة المكتبة  – رواد الفضاء – غادر -  استعار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أخمد – تستغيث - فزع  - وفي -  تحاصر - كثيفة</a:t>
                      </a: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 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 متشوق – استغرقت -  طازج -  قلعة  – الظهيرة – قارِبٌ -  الأصداف   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extLst>
                  <a:ext uri="{0D108BD9-81ED-4DB2-BD59-A6C34878D82A}">
                    <a16:rowId xmlns:a16="http://schemas.microsoft.com/office/drawing/2014/main" val="3050942653"/>
                  </a:ext>
                </a:extLst>
              </a:tr>
              <a:tr h="68196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الاستماع والتحدث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العناصر: من- ماذا -أين -متى؟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التحدث:  أستأذن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العناصر: من- ماذا -أين -متى؟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التحدث:  أستأذن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العناصر: من- ماذا -أين -متى؟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التحدث: الشكر والامتنان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العناصر: من- ماذا -أين -متى؟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التحدث: الشكر والامتنان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1556221467"/>
                  </a:ext>
                </a:extLst>
              </a:tr>
              <a:tr h="243190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القراءة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تصفية الصعوبات القرائية: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الحروف المتشابهة رسما: ج ح خ؛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الطلاقة-القراءة الهرمية: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 قراءة فقرة بدقة واسترسال.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الفهم: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الإجابة عن أسئلة اختيار من متعدد. 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تصفية الصعوبات القرائية: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الحروف المتشابهة رسما:  س ش؛ د ذ 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الطلاقة-القراءة الهرمية: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قراءة فقرة بدقة واسترسال.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الفهم: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الإجابة عن أسئلة اختيار من متعدد.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تصفية الصعوبات القرائية: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الحروف المتشابهة رسما: ع غ؛ ف ق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الطلاقة-القراءة الهرمية: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قراءة فقرة بدقة واسترسال.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الفهم: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التدرب على الإجابة بجمل تامة.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تصفية الصعوبات القرائية: 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الحروف المتشابهة رسما:؛ ر ز و ب ت ن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الطلاقة-القراءة الهرمية: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  قراءة فقرة بدقة واسترسال.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الفهم: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التدرب على الإجابة بجمل تامة.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extLst>
                  <a:ext uri="{0D108BD9-81ED-4DB2-BD59-A6C34878D82A}">
                    <a16:rowId xmlns:a16="http://schemas.microsoft.com/office/drawing/2014/main" val="213099267"/>
                  </a:ext>
                </a:extLst>
              </a:tr>
              <a:tr h="497656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صرف  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المؤنث / مذكر</a:t>
                      </a:r>
                      <a:endParaRPr lang="fr-MA" sz="1200" kern="1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تحويلات حسب الضمائر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المؤنث / مذكر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تحويلات حسب الضمائر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المفرد / الجمع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تحويلات حسب الضمائر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المفرد / الجمع</a:t>
                      </a:r>
                      <a:endParaRPr lang="fr-MA" sz="1200" kern="1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تحويلات حسب الضمائر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492354036"/>
                  </a:ext>
                </a:extLst>
              </a:tr>
              <a:tr h="29548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تراكيب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الجملة الاسمية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الجملة الاسمية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الجملة الفعلية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الجملة الفعلية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1265964067"/>
                  </a:ext>
                </a:extLst>
              </a:tr>
              <a:tr h="21808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إملاء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الهمز  في بداية الكلمة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الهمزة في بداية الكلمة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تنوين النصب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الألف المقصورة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3940179497"/>
                  </a:ext>
                </a:extLst>
              </a:tr>
              <a:tr h="417336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تعبير كتابي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كتابة جمل بالإكمال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كتابة جمل بالإكمال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التعليق على صورة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التعليق على صورة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6249532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7191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0C6438D-15D3-4D46-E544-65658C1C405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BE1D55F-CB63-5C78-EB07-AFA7451FD3B4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B836A21C-8CC3-52C9-47D4-B4B2479E1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699312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91" name="TextBox 9">
            <a:extLst>
              <a:ext uri="{FF2B5EF4-FFF2-40B4-BE49-F238E27FC236}">
                <a16:creationId xmlns:a16="http://schemas.microsoft.com/office/drawing/2014/main" id="{407391E4-2177-205A-BA89-03374AA875B7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مضامين الأسبوع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DFE61F5-1417-1280-3EB8-81D8CCB3878C}"/>
              </a:ext>
            </a:extLst>
          </p:cNvPr>
          <p:cNvGrpSpPr/>
          <p:nvPr/>
        </p:nvGrpSpPr>
        <p:grpSpPr>
          <a:xfrm>
            <a:off x="443029" y="1516707"/>
            <a:ext cx="8175820" cy="1774894"/>
            <a:chOff x="481302" y="5144488"/>
            <a:chExt cx="8175820" cy="1139471"/>
          </a:xfrm>
        </p:grpSpPr>
        <p:grpSp>
          <p:nvGrpSpPr>
            <p:cNvPr id="79" name="Groupe 78">
              <a:extLst>
                <a:ext uri="{FF2B5EF4-FFF2-40B4-BE49-F238E27FC236}">
                  <a16:creationId xmlns:a16="http://schemas.microsoft.com/office/drawing/2014/main" id="{B1554751-648A-A5B4-C6FA-4209B59368D9}"/>
                </a:ext>
              </a:extLst>
            </p:cNvPr>
            <p:cNvGrpSpPr/>
            <p:nvPr/>
          </p:nvGrpSpPr>
          <p:grpSpPr>
            <a:xfrm>
              <a:off x="6784257" y="5144488"/>
              <a:ext cx="1872865" cy="1109297"/>
              <a:chOff x="5692876" y="1482245"/>
              <a:chExt cx="1872865" cy="1109297"/>
            </a:xfrm>
          </p:grpSpPr>
          <p:sp>
            <p:nvSpPr>
              <p:cNvPr id="80" name="Rectangle : coins arrondis 79">
                <a:extLst>
                  <a:ext uri="{FF2B5EF4-FFF2-40B4-BE49-F238E27FC236}">
                    <a16:creationId xmlns:a16="http://schemas.microsoft.com/office/drawing/2014/main" id="{E3D767AC-20EC-C333-342F-83A5D6CAC296}"/>
                  </a:ext>
                </a:extLst>
              </p:cNvPr>
              <p:cNvSpPr/>
              <p:nvPr/>
            </p:nvSpPr>
            <p:spPr>
              <a:xfrm>
                <a:off x="5692876" y="1906584"/>
                <a:ext cx="1872865" cy="684958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400" b="1" dirty="0">
                    <a:solidFill>
                      <a:srgbClr val="0070C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الصديق الوفي</a:t>
                </a:r>
                <a:endParaRPr lang="fr-MA" sz="28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- </a:t>
                </a:r>
                <a:r>
                  <a:rPr lang="ar-MA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التوقع والتحقق/العناصر </a:t>
                </a:r>
                <a:endPara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- </a:t>
                </a:r>
                <a:r>
                  <a:rPr lang="ar-MA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أسلوب الشكر والامتنان</a:t>
                </a:r>
                <a:endPara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81" name="Rectangle : coins arrondis 80">
                <a:extLst>
                  <a:ext uri="{FF2B5EF4-FFF2-40B4-BE49-F238E27FC236}">
                    <a16:creationId xmlns:a16="http://schemas.microsoft.com/office/drawing/2014/main" id="{86F2242F-47BC-322F-680F-1D68BA5904EB}"/>
                  </a:ext>
                </a:extLst>
              </p:cNvPr>
              <p:cNvSpPr/>
              <p:nvPr/>
            </p:nvSpPr>
            <p:spPr>
              <a:xfrm>
                <a:off x="5692876" y="1482245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0" lang="ar-MA" sz="20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الاستماع والتحدث</a:t>
                </a:r>
              </a:p>
            </p:txBody>
          </p:sp>
        </p:grp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59F2419E-52E8-83CC-B675-B222C996718C}"/>
                </a:ext>
              </a:extLst>
            </p:cNvPr>
            <p:cNvGrpSpPr/>
            <p:nvPr/>
          </p:nvGrpSpPr>
          <p:grpSpPr>
            <a:xfrm>
              <a:off x="4661777" y="5144488"/>
              <a:ext cx="1945864" cy="1109297"/>
              <a:chOff x="5535853" y="1482245"/>
              <a:chExt cx="1945864" cy="1109297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88F786F6-3B6D-93C3-7789-C5EAC6B78C73}"/>
                  </a:ext>
                </a:extLst>
              </p:cNvPr>
              <p:cNvSpPr/>
              <p:nvPr/>
            </p:nvSpPr>
            <p:spPr>
              <a:xfrm>
                <a:off x="5535853" y="1906584"/>
                <a:ext cx="1945864" cy="684958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rgbClr val="0070C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الصديق الوفي</a:t>
                </a:r>
              </a:p>
              <a:p>
                <a:pPr algn="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- الطلاقة</a:t>
                </a:r>
              </a:p>
              <a:p>
                <a:pPr algn="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- تصفية الصعوبات القرائية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7D02826B-183B-F7F0-387A-D678DEDE4854}"/>
                  </a:ext>
                </a:extLst>
              </p:cNvPr>
              <p:cNvSpPr/>
              <p:nvPr/>
            </p:nvSpPr>
            <p:spPr>
              <a:xfrm>
                <a:off x="5557348" y="1482245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القراءة</a:t>
                </a:r>
              </a:p>
            </p:txBody>
          </p:sp>
        </p:grpSp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5A1D4BFB-5092-CCF8-57E7-B8C2F948FDED}"/>
                </a:ext>
              </a:extLst>
            </p:cNvPr>
            <p:cNvGrpSpPr/>
            <p:nvPr/>
          </p:nvGrpSpPr>
          <p:grpSpPr>
            <a:xfrm>
              <a:off x="2530783" y="5144488"/>
              <a:ext cx="1924369" cy="1139471"/>
              <a:chOff x="5361527" y="1482245"/>
              <a:chExt cx="1924369" cy="1139471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FAA43CFF-74F8-569E-9759-FDD1FD083C6C}"/>
                  </a:ext>
                </a:extLst>
              </p:cNvPr>
              <p:cNvSpPr/>
              <p:nvPr/>
            </p:nvSpPr>
            <p:spPr>
              <a:xfrm>
                <a:off x="5361527" y="1936758"/>
                <a:ext cx="1872865" cy="684958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التعليق على صورة</a:t>
                </a: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E6512D56-5480-A136-94E3-C3FE86C550BA}"/>
                  </a:ext>
                </a:extLst>
              </p:cNvPr>
              <p:cNvSpPr/>
              <p:nvPr/>
            </p:nvSpPr>
            <p:spPr>
              <a:xfrm>
                <a:off x="5413031" y="1482245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التعبير الكتابي</a:t>
                </a: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5BC1F45B-57AA-2F95-EA65-14C37B4E34C1}"/>
                </a:ext>
              </a:extLst>
            </p:cNvPr>
            <p:cNvGrpSpPr/>
            <p:nvPr/>
          </p:nvGrpSpPr>
          <p:grpSpPr>
            <a:xfrm>
              <a:off x="481302" y="5144488"/>
              <a:ext cx="1872865" cy="1109297"/>
              <a:chOff x="5692876" y="1482245"/>
              <a:chExt cx="1872865" cy="1109297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FB9F1961-C2B7-957A-2531-F2F623220F76}"/>
                  </a:ext>
                </a:extLst>
              </p:cNvPr>
              <p:cNvSpPr/>
              <p:nvPr/>
            </p:nvSpPr>
            <p:spPr>
              <a:xfrm>
                <a:off x="5692876" y="1906584"/>
                <a:ext cx="1872865" cy="684958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تنوين النصب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AEB07C10-4047-F463-D921-83E35DEE6C25}"/>
                  </a:ext>
                </a:extLst>
              </p:cNvPr>
              <p:cNvSpPr/>
              <p:nvPr/>
            </p:nvSpPr>
            <p:spPr>
              <a:xfrm>
                <a:off x="5692876" y="1482245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الإملاء</a:t>
                </a:r>
              </a:p>
            </p:txBody>
          </p:sp>
        </p:grp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6559283D-2E4D-DC44-E262-CCC7DFFAE158}"/>
              </a:ext>
            </a:extLst>
          </p:cNvPr>
          <p:cNvGrpSpPr/>
          <p:nvPr/>
        </p:nvGrpSpPr>
        <p:grpSpPr>
          <a:xfrm>
            <a:off x="443029" y="4099856"/>
            <a:ext cx="8380743" cy="1870095"/>
            <a:chOff x="443029" y="4099856"/>
            <a:chExt cx="8380743" cy="1870095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6192D183-A036-6A8B-DAF5-F4502CC33262}"/>
                </a:ext>
              </a:extLst>
            </p:cNvPr>
            <p:cNvGrpSpPr/>
            <p:nvPr/>
          </p:nvGrpSpPr>
          <p:grpSpPr>
            <a:xfrm>
              <a:off x="443029" y="4099856"/>
              <a:ext cx="8279234" cy="1870095"/>
              <a:chOff x="377888" y="5129550"/>
              <a:chExt cx="8279234" cy="1124235"/>
            </a:xfrm>
          </p:grpSpPr>
          <p:grpSp>
            <p:nvGrpSpPr>
              <p:cNvPr id="6" name="Groupe 5">
                <a:extLst>
                  <a:ext uri="{FF2B5EF4-FFF2-40B4-BE49-F238E27FC236}">
                    <a16:creationId xmlns:a16="http://schemas.microsoft.com/office/drawing/2014/main" id="{2B61F827-42E1-ED17-D768-C426E61A38B3}"/>
                  </a:ext>
                </a:extLst>
              </p:cNvPr>
              <p:cNvGrpSpPr/>
              <p:nvPr/>
            </p:nvGrpSpPr>
            <p:grpSpPr>
              <a:xfrm>
                <a:off x="6645313" y="5144488"/>
                <a:ext cx="2011809" cy="1109297"/>
                <a:chOff x="5553932" y="1482245"/>
                <a:chExt cx="2011809" cy="1109297"/>
              </a:xfrm>
            </p:grpSpPr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2ADA35E5-E6F5-BC78-15EE-D8FC4CF12C36}"/>
                    </a:ext>
                  </a:extLst>
                </p:cNvPr>
                <p:cNvSpPr/>
                <p:nvPr/>
              </p:nvSpPr>
              <p:spPr>
                <a:xfrm>
                  <a:off x="5553932" y="1906584"/>
                  <a:ext cx="2011809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38A766AA-ABCB-891F-4997-9E70FE771634}"/>
                    </a:ext>
                  </a:extLst>
                </p:cNvPr>
                <p:cNvSpPr/>
                <p:nvPr/>
              </p:nvSpPr>
              <p:spPr>
                <a:xfrm>
                  <a:off x="5692876" y="1482245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المعجم</a:t>
                  </a:r>
                </a:p>
              </p:txBody>
            </p:sp>
          </p:grpSp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E22FCB05-3908-96FA-91BF-B65FEB8480B0}"/>
                  </a:ext>
                </a:extLst>
              </p:cNvPr>
              <p:cNvGrpSpPr/>
              <p:nvPr/>
            </p:nvGrpSpPr>
            <p:grpSpPr>
              <a:xfrm>
                <a:off x="4579858" y="5129550"/>
                <a:ext cx="1872865" cy="1109298"/>
                <a:chOff x="5453934" y="1467307"/>
                <a:chExt cx="1872865" cy="1109298"/>
              </a:xfrm>
            </p:grpSpPr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B4F424DA-9389-7F22-93B4-3DD80D83DACB}"/>
                    </a:ext>
                  </a:extLst>
                </p:cNvPr>
                <p:cNvSpPr/>
                <p:nvPr/>
              </p:nvSpPr>
              <p:spPr>
                <a:xfrm>
                  <a:off x="5453934" y="1891647"/>
                  <a:ext cx="1872865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/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أساليب الوصف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43BC3A9A-1213-C339-03A0-F84CA4E38524}"/>
                    </a:ext>
                  </a:extLst>
                </p:cNvPr>
                <p:cNvSpPr/>
                <p:nvPr/>
              </p:nvSpPr>
              <p:spPr>
                <a:xfrm>
                  <a:off x="5453934" y="1467307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الأساليب</a:t>
                  </a:r>
                </a:p>
              </p:txBody>
            </p:sp>
          </p:grpSp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41AB68EB-B098-EDED-4484-90AEBEDEFF29}"/>
                  </a:ext>
                </a:extLst>
              </p:cNvPr>
              <p:cNvGrpSpPr/>
              <p:nvPr/>
            </p:nvGrpSpPr>
            <p:grpSpPr>
              <a:xfrm>
                <a:off x="2478873" y="5129551"/>
                <a:ext cx="1872865" cy="1109297"/>
                <a:chOff x="5309617" y="1467308"/>
                <a:chExt cx="1872865" cy="1109297"/>
              </a:xfrm>
            </p:grpSpPr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A6E061E4-F003-1000-780D-C95FD612CB4D}"/>
                    </a:ext>
                  </a:extLst>
                </p:cNvPr>
                <p:cNvSpPr/>
                <p:nvPr/>
              </p:nvSpPr>
              <p:spPr>
                <a:xfrm>
                  <a:off x="5309617" y="1891647"/>
                  <a:ext cx="1872865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الجملة الفعلية </a:t>
                  </a:r>
                  <a:r>
                    <a:rPr lang="f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                          </a:t>
                  </a:r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المفرد  / الجمع </a:t>
                  </a:r>
                  <a:r>
                    <a:rPr lang="f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              </a:t>
                  </a:r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تحويلات حسب الضمائر</a:t>
                  </a:r>
                  <a:endPara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43DA3648-7830-CEEB-EC98-D9E1A75D295C}"/>
                    </a:ext>
                  </a:extLst>
                </p:cNvPr>
                <p:cNvSpPr/>
                <p:nvPr/>
              </p:nvSpPr>
              <p:spPr>
                <a:xfrm>
                  <a:off x="5309617" y="1467308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البنيات</a:t>
                  </a:r>
                  <a:r>
                    <a:rPr kumimoji="0" lang="ar-MA" b="1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</a:t>
                  </a:r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اللغوية</a:t>
                  </a:r>
                </a:p>
              </p:txBody>
            </p:sp>
          </p:grpSp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784F6008-69C1-2E31-8C7E-9C267EB26BF9}"/>
                  </a:ext>
                </a:extLst>
              </p:cNvPr>
              <p:cNvGrpSpPr/>
              <p:nvPr/>
            </p:nvGrpSpPr>
            <p:grpSpPr>
              <a:xfrm>
                <a:off x="377888" y="5129551"/>
                <a:ext cx="1872865" cy="1109297"/>
                <a:chOff x="5589462" y="1467308"/>
                <a:chExt cx="1872865" cy="1109297"/>
              </a:xfrm>
            </p:grpSpPr>
            <p:sp>
              <p:nvSpPr>
                <p:cNvPr id="10" name="Rectangle : coins arrondis 9">
                  <a:extLst>
                    <a:ext uri="{FF2B5EF4-FFF2-40B4-BE49-F238E27FC236}">
                      <a16:creationId xmlns:a16="http://schemas.microsoft.com/office/drawing/2014/main" id="{0D98877C-4378-587F-5E43-BD4CC5576AF2}"/>
                    </a:ext>
                  </a:extLst>
                </p:cNvPr>
                <p:cNvSpPr/>
                <p:nvPr/>
              </p:nvSpPr>
              <p:spPr>
                <a:xfrm>
                  <a:off x="5589462" y="1891647"/>
                  <a:ext cx="1872865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/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تركيب جمل من خلال النسج على غرار / القراءة المسحية / القراءة الهرمية</a:t>
                  </a:r>
                </a:p>
              </p:txBody>
            </p:sp>
            <p:sp>
              <p:nvSpPr>
                <p:cNvPr id="11" name="Rectangle : coins arrondis 10">
                  <a:extLst>
                    <a:ext uri="{FF2B5EF4-FFF2-40B4-BE49-F238E27FC236}">
                      <a16:creationId xmlns:a16="http://schemas.microsoft.com/office/drawing/2014/main" id="{DF023E09-E0EA-8D08-1F2C-526C07044EA4}"/>
                    </a:ext>
                  </a:extLst>
                </p:cNvPr>
                <p:cNvSpPr/>
                <p:nvPr/>
              </p:nvSpPr>
              <p:spPr>
                <a:xfrm>
                  <a:off x="5589462" y="1467308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الاستراتيجيات</a:t>
                  </a:r>
                </a:p>
              </p:txBody>
            </p:sp>
          </p:grpSp>
        </p:grp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F6E37586-BE60-6A20-8AFB-C98262ECC265}"/>
                </a:ext>
              </a:extLst>
            </p:cNvPr>
            <p:cNvSpPr txBox="1"/>
            <p:nvPr/>
          </p:nvSpPr>
          <p:spPr>
            <a:xfrm>
              <a:off x="6636967" y="5066735"/>
              <a:ext cx="2186805" cy="7509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</a:pPr>
              <a:r>
                <a: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أخمد – تستغيث - فزع  - وفي -  تحاصر - كثيفة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110144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895EA-500B-A2EA-8741-33CB5B01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DD6918AE-525E-A176-AEEC-199E2064CB7E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3027328-1C8B-4BC8-4EF5-5A8AC7D59BC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830958E-6519-631D-09AB-F3B29658A81F}"/>
              </a:ext>
            </a:extLst>
          </p:cNvPr>
          <p:cNvSpPr/>
          <p:nvPr/>
        </p:nvSpPr>
        <p:spPr>
          <a:xfrm>
            <a:off x="312517" y="636608"/>
            <a:ext cx="8518967" cy="5787341"/>
          </a:xfrm>
          <a:prstGeom prst="roundRect">
            <a:avLst>
              <a:gd name="adj" fmla="val 2439"/>
            </a:avLst>
          </a:prstGeom>
          <a:solidFill>
            <a:srgbClr val="F4FAFA"/>
          </a:solidFill>
          <a:ln w="28575">
            <a:solidFill>
              <a:srgbClr val="0056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2" name="Image 51">
            <a:extLst>
              <a:ext uri="{FF2B5EF4-FFF2-40B4-BE49-F238E27FC236}">
                <a16:creationId xmlns:a16="http://schemas.microsoft.com/office/drawing/2014/main" id="{58B41374-7EC4-41E5-3185-6985A9BABB4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5000"/>
          </a:blip>
          <a:srcRect l="1" t="45760" r="43502" b="17177"/>
          <a:stretch/>
        </p:blipFill>
        <p:spPr>
          <a:xfrm>
            <a:off x="2611613" y="636608"/>
            <a:ext cx="6219870" cy="5787341"/>
          </a:xfrm>
          <a:prstGeom prst="rect">
            <a:avLst/>
          </a:prstGeom>
          <a:effectLst/>
        </p:spPr>
      </p:pic>
      <p:sp>
        <p:nvSpPr>
          <p:cNvPr id="5" name="Freeform 7">
            <a:extLst>
              <a:ext uri="{FF2B5EF4-FFF2-40B4-BE49-F238E27FC236}">
                <a16:creationId xmlns:a16="http://schemas.microsoft.com/office/drawing/2014/main" id="{5860788A-2B96-8292-460F-2EB649FA16BE}"/>
              </a:ext>
            </a:extLst>
          </p:cNvPr>
          <p:cNvSpPr/>
          <p:nvPr/>
        </p:nvSpPr>
        <p:spPr>
          <a:xfrm>
            <a:off x="625110" y="227366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6" name="Rectangle : coins arrondis 95">
            <a:extLst>
              <a:ext uri="{FF2B5EF4-FFF2-40B4-BE49-F238E27FC236}">
                <a16:creationId xmlns:a16="http://schemas.microsoft.com/office/drawing/2014/main" id="{E0333FE4-6E11-D79D-A877-E1EA1D41C798}"/>
              </a:ext>
            </a:extLst>
          </p:cNvPr>
          <p:cNvSpPr/>
          <p:nvPr/>
        </p:nvSpPr>
        <p:spPr>
          <a:xfrm flipH="1" flipV="1">
            <a:off x="2253541" y="368699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93" name="TextBox 9">
            <a:extLst>
              <a:ext uri="{FF2B5EF4-FFF2-40B4-BE49-F238E27FC236}">
                <a16:creationId xmlns:a16="http://schemas.microsoft.com/office/drawing/2014/main" id="{65830866-7107-A95C-CB22-C37C6125D1EA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التربوي الثاني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04357512-11A3-CE96-C670-799FAE23D804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D7DB7DAC-5D09-5C48-5581-D9FDE23F0A4E}"/>
              </a:ext>
            </a:extLst>
          </p:cNvPr>
          <p:cNvGrpSpPr/>
          <p:nvPr/>
        </p:nvGrpSpPr>
        <p:grpSpPr>
          <a:xfrm>
            <a:off x="577487" y="2692478"/>
            <a:ext cx="3798383" cy="1778703"/>
            <a:chOff x="577487" y="2726495"/>
            <a:chExt cx="3798383" cy="1778703"/>
          </a:xfrm>
        </p:grpSpPr>
        <p:sp>
          <p:nvSpPr>
            <p:cNvPr id="11" name="Rectangle : coins arrondis 18 - 3">
              <a:extLst>
                <a:ext uri="{FF2B5EF4-FFF2-40B4-BE49-F238E27FC236}">
                  <a16:creationId xmlns:a16="http://schemas.microsoft.com/office/drawing/2014/main" id="{EBB75370-7BEA-2D13-5DC9-DD638E256E15}"/>
                </a:ext>
              </a:extLst>
            </p:cNvPr>
            <p:cNvSpPr/>
            <p:nvPr/>
          </p:nvSpPr>
          <p:spPr>
            <a:xfrm>
              <a:off x="577487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استماع وتحدث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: تمارين كتابية</a:t>
              </a:r>
            </a:p>
          </p:txBody>
        </p:sp>
        <p:sp>
          <p:nvSpPr>
            <p:cNvPr id="38" name="Oval 97">
              <a:extLst>
                <a:ext uri="{FF2B5EF4-FFF2-40B4-BE49-F238E27FC236}">
                  <a16:creationId xmlns:a16="http://schemas.microsoft.com/office/drawing/2014/main" id="{0AAF736D-DDC2-7A29-09A3-68E8103F6906}"/>
                </a:ext>
              </a:extLst>
            </p:cNvPr>
            <p:cNvSpPr/>
            <p:nvPr/>
          </p:nvSpPr>
          <p:spPr>
            <a:xfrm>
              <a:off x="3547870" y="2726495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74DCA925-C743-B5C5-55DB-88AEA15D8644}"/>
              </a:ext>
            </a:extLst>
          </p:cNvPr>
          <p:cNvGrpSpPr/>
          <p:nvPr/>
        </p:nvGrpSpPr>
        <p:grpSpPr>
          <a:xfrm>
            <a:off x="577487" y="4391197"/>
            <a:ext cx="3798382" cy="1787747"/>
            <a:chOff x="577487" y="4302703"/>
            <a:chExt cx="3798382" cy="1787747"/>
          </a:xfrm>
        </p:grpSpPr>
        <p:sp>
          <p:nvSpPr>
            <p:cNvPr id="13" name="Rectangle : coins arrondis 18 - 3">
              <a:extLst>
                <a:ext uri="{FF2B5EF4-FFF2-40B4-BE49-F238E27FC236}">
                  <a16:creationId xmlns:a16="http://schemas.microsoft.com/office/drawing/2014/main" id="{8A6B7A31-68F3-68E7-42F7-7671EAFDA068}"/>
                </a:ext>
              </a:extLst>
            </p:cNvPr>
            <p:cNvSpPr/>
            <p:nvPr/>
          </p:nvSpPr>
          <p:spPr>
            <a:xfrm>
              <a:off x="577487" y="4721959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توليف ودعم</a:t>
              </a:r>
            </a:p>
          </p:txBody>
        </p:sp>
        <p:sp>
          <p:nvSpPr>
            <p:cNvPr id="39" name="Oval 98">
              <a:extLst>
                <a:ext uri="{FF2B5EF4-FFF2-40B4-BE49-F238E27FC236}">
                  <a16:creationId xmlns:a16="http://schemas.microsoft.com/office/drawing/2014/main" id="{F32F9BF4-ACDB-F504-2EFB-E5652DEC0D87}"/>
                </a:ext>
              </a:extLst>
            </p:cNvPr>
            <p:cNvSpPr/>
            <p:nvPr/>
          </p:nvSpPr>
          <p:spPr>
            <a:xfrm>
              <a:off x="3547869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6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9493E0B1-E4B0-7682-1C62-CC0FB7135A24}"/>
              </a:ext>
            </a:extLst>
          </p:cNvPr>
          <p:cNvGrpSpPr/>
          <p:nvPr/>
        </p:nvGrpSpPr>
        <p:grpSpPr>
          <a:xfrm>
            <a:off x="577487" y="1008663"/>
            <a:ext cx="3798384" cy="1763800"/>
            <a:chOff x="577487" y="1156146"/>
            <a:chExt cx="3798384" cy="1763800"/>
          </a:xfrm>
        </p:grpSpPr>
        <p:sp>
          <p:nvSpPr>
            <p:cNvPr id="10" name="Rectangle : coins arrondis 18 - 3">
              <a:extLst>
                <a:ext uri="{FF2B5EF4-FFF2-40B4-BE49-F238E27FC236}">
                  <a16:creationId xmlns:a16="http://schemas.microsoft.com/office/drawing/2014/main" id="{B207CAE5-9845-5CFA-99B6-335635D41D53}"/>
                </a:ext>
              </a:extLst>
            </p:cNvPr>
            <p:cNvSpPr/>
            <p:nvPr/>
          </p:nvSpPr>
          <p:spPr>
            <a:xfrm>
              <a:off x="577487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استماع وتحدث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استثمار المعجم</a:t>
              </a:r>
            </a:p>
          </p:txBody>
        </p:sp>
        <p:sp>
          <p:nvSpPr>
            <p:cNvPr id="37" name="Oval 96">
              <a:extLst>
                <a:ext uri="{FF2B5EF4-FFF2-40B4-BE49-F238E27FC236}">
                  <a16:creationId xmlns:a16="http://schemas.microsoft.com/office/drawing/2014/main" id="{7365DBA4-9943-94EE-D40F-01A4F7C38211}"/>
                </a:ext>
              </a:extLst>
            </p:cNvPr>
            <p:cNvSpPr/>
            <p:nvPr/>
          </p:nvSpPr>
          <p:spPr>
            <a:xfrm>
              <a:off x="3547871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36673336-42B5-D339-686D-6C08A888ECEB}"/>
              </a:ext>
            </a:extLst>
          </p:cNvPr>
          <p:cNvGrpSpPr/>
          <p:nvPr/>
        </p:nvGrpSpPr>
        <p:grpSpPr>
          <a:xfrm>
            <a:off x="4691294" y="1008663"/>
            <a:ext cx="3809630" cy="1763800"/>
            <a:chOff x="4691294" y="1156146"/>
            <a:chExt cx="3809630" cy="1763800"/>
          </a:xfrm>
        </p:grpSpPr>
        <p:sp>
          <p:nvSpPr>
            <p:cNvPr id="18" name="Rectangle : coins arrondis 18 - 3">
              <a:extLst>
                <a:ext uri="{FF2B5EF4-FFF2-40B4-BE49-F238E27FC236}">
                  <a16:creationId xmlns:a16="http://schemas.microsoft.com/office/drawing/2014/main" id="{1E24E317-DE0C-4ABB-0423-9760AE178754}"/>
                </a:ext>
              </a:extLst>
            </p:cNvPr>
            <p:cNvSpPr/>
            <p:nvPr/>
          </p:nvSpPr>
          <p:spPr>
            <a:xfrm>
              <a:off x="4691294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200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معجم</a:t>
              </a:r>
              <a:endParaRPr kumimoji="0" lang="ar-MA" sz="200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استماع وتحدث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طلاقة </a:t>
              </a:r>
            </a:p>
          </p:txBody>
        </p:sp>
        <p:sp>
          <p:nvSpPr>
            <p:cNvPr id="28" name="Oval 86">
              <a:extLst>
                <a:ext uri="{FF2B5EF4-FFF2-40B4-BE49-F238E27FC236}">
                  <a16:creationId xmlns:a16="http://schemas.microsoft.com/office/drawing/2014/main" id="{9B470D93-F6E4-F65A-55D8-27B3CC03E2B0}"/>
                </a:ext>
              </a:extLst>
            </p:cNvPr>
            <p:cNvSpPr/>
            <p:nvPr/>
          </p:nvSpPr>
          <p:spPr>
            <a:xfrm>
              <a:off x="7672924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ACA9E71C-1075-8040-82C8-8B9A64CF94F0}"/>
              </a:ext>
            </a:extLst>
          </p:cNvPr>
          <p:cNvGrpSpPr/>
          <p:nvPr/>
        </p:nvGrpSpPr>
        <p:grpSpPr>
          <a:xfrm>
            <a:off x="4691294" y="2692480"/>
            <a:ext cx="3809629" cy="1778700"/>
            <a:chOff x="4691294" y="2726498"/>
            <a:chExt cx="3809629" cy="1778700"/>
          </a:xfrm>
        </p:grpSpPr>
        <p:sp>
          <p:nvSpPr>
            <p:cNvPr id="7" name="Rectangle : coins arrondis 18 - 3">
              <a:extLst>
                <a:ext uri="{FF2B5EF4-FFF2-40B4-BE49-F238E27FC236}">
                  <a16:creationId xmlns:a16="http://schemas.microsoft.com/office/drawing/2014/main" id="{C89D7B4C-27BD-CF7E-820C-D3BC73D84063}"/>
                </a:ext>
              </a:extLst>
            </p:cNvPr>
            <p:cNvSpPr/>
            <p:nvPr/>
          </p:nvSpPr>
          <p:spPr>
            <a:xfrm>
              <a:off x="4691294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استماع وتحدث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تمارين كتابية</a:t>
              </a:r>
            </a:p>
          </p:txBody>
        </p:sp>
        <p:sp>
          <p:nvSpPr>
            <p:cNvPr id="29" name="Oval 87">
              <a:extLst>
                <a:ext uri="{FF2B5EF4-FFF2-40B4-BE49-F238E27FC236}">
                  <a16:creationId xmlns:a16="http://schemas.microsoft.com/office/drawing/2014/main" id="{291E9630-F57F-9CF0-6F01-604F1570B39A}"/>
                </a:ext>
              </a:extLst>
            </p:cNvPr>
            <p:cNvSpPr/>
            <p:nvPr/>
          </p:nvSpPr>
          <p:spPr>
            <a:xfrm>
              <a:off x="7672923" y="2726498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CE951050-6A19-120F-A978-11C4B653A1C3}"/>
              </a:ext>
            </a:extLst>
          </p:cNvPr>
          <p:cNvGrpSpPr/>
          <p:nvPr/>
        </p:nvGrpSpPr>
        <p:grpSpPr>
          <a:xfrm>
            <a:off x="4691294" y="4391197"/>
            <a:ext cx="3820744" cy="1787747"/>
            <a:chOff x="4691294" y="4302703"/>
            <a:chExt cx="3820744" cy="1787747"/>
          </a:xfrm>
        </p:grpSpPr>
        <p:sp>
          <p:nvSpPr>
            <p:cNvPr id="9" name="Rectangle : coins arrondis 18 - 3">
              <a:extLst>
                <a:ext uri="{FF2B5EF4-FFF2-40B4-BE49-F238E27FC236}">
                  <a16:creationId xmlns:a16="http://schemas.microsoft.com/office/drawing/2014/main" id="{30D27E3F-0359-0C41-C094-5FE8EE32BC93}"/>
                </a:ext>
              </a:extLst>
            </p:cNvPr>
            <p:cNvSpPr/>
            <p:nvPr/>
          </p:nvSpPr>
          <p:spPr>
            <a:xfrm>
              <a:off x="4691294" y="4721959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200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استثمار النص</a:t>
              </a:r>
              <a:endParaRPr kumimoji="0" lang="ar-MA" sz="200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  <p:sp>
          <p:nvSpPr>
            <p:cNvPr id="31" name="Oval 99">
              <a:extLst>
                <a:ext uri="{FF2B5EF4-FFF2-40B4-BE49-F238E27FC236}">
                  <a16:creationId xmlns:a16="http://schemas.microsoft.com/office/drawing/2014/main" id="{48BD3193-EE31-DE31-5CCB-55D55CAC9EA2}"/>
                </a:ext>
              </a:extLst>
            </p:cNvPr>
            <p:cNvSpPr/>
            <p:nvPr/>
          </p:nvSpPr>
          <p:spPr>
            <a:xfrm>
              <a:off x="7684038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822263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F9D2E-617B-02EF-AC31-9DE9E7C64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1E4754E-7E96-4B16-FD8A-1BA9BE68117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5F4DE53-4F5E-7C4C-E43E-3DE1AA04A99D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EECF1BB-41DB-58DE-3157-8EAAF5D3580D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7DECE84-8CA4-EAE6-09DF-23D775EE54C6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638844B3-A03F-4E01-7470-0974119D494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02726FAA-27DE-0A9F-B139-E12B589D834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D7B02283-255A-EC2E-A77B-571F3E10D0C5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48E0A274-7359-8F48-0E4E-51ECCF8B4407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70CE18DE-E006-7D87-F423-64450E25A2F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EC861C0C-E320-2BA0-0FF6-43AA7C42C78A}"/>
              </a:ext>
            </a:extLst>
          </p:cNvPr>
          <p:cNvGrpSpPr/>
          <p:nvPr/>
        </p:nvGrpSpPr>
        <p:grpSpPr>
          <a:xfrm>
            <a:off x="838957" y="1269707"/>
            <a:ext cx="7299109" cy="1265736"/>
            <a:chOff x="922446" y="1657338"/>
            <a:chExt cx="7299109" cy="1254448"/>
          </a:xfrm>
        </p:grpSpPr>
        <p:sp>
          <p:nvSpPr>
            <p:cNvPr id="20" name="Rectangle : coins arrondis 18 - 2">
              <a:extLst>
                <a:ext uri="{FF2B5EF4-FFF2-40B4-BE49-F238E27FC236}">
                  <a16:creationId xmlns:a16="http://schemas.microsoft.com/office/drawing/2014/main" id="{09494DF6-0B08-2E48-B296-CC0ED891FC60}"/>
                </a:ext>
              </a:extLst>
            </p:cNvPr>
            <p:cNvSpPr/>
            <p:nvPr/>
          </p:nvSpPr>
          <p:spPr>
            <a:xfrm flipH="1">
              <a:off x="2374917" y="1825195"/>
              <a:ext cx="5658231" cy="1018616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Oval 86">
              <a:extLst>
                <a:ext uri="{FF2B5EF4-FFF2-40B4-BE49-F238E27FC236}">
                  <a16:creationId xmlns:a16="http://schemas.microsoft.com/office/drawing/2014/main" id="{6B9F2D5F-7043-AAD3-C509-19D49C099D97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DFF52FDD-BDC8-809D-A9C5-3C0D59CD1217}"/>
                </a:ext>
              </a:extLst>
            </p:cNvPr>
            <p:cNvGrpSpPr/>
            <p:nvPr/>
          </p:nvGrpSpPr>
          <p:grpSpPr>
            <a:xfrm>
              <a:off x="922446" y="1865290"/>
              <a:ext cx="1266136" cy="1046496"/>
              <a:chOff x="922446" y="1865290"/>
              <a:chExt cx="1266136" cy="1046496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DB981DC9-A08B-7CAB-1EF1-561438CE2E5A}"/>
                  </a:ext>
                </a:extLst>
              </p:cNvPr>
              <p:cNvSpPr/>
              <p:nvPr/>
            </p:nvSpPr>
            <p:spPr>
              <a:xfrm flipH="1">
                <a:off x="922446" y="1865290"/>
                <a:ext cx="1266136" cy="1046496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57" name="Graphique 2">
                <a:extLst>
                  <a:ext uri="{FF2B5EF4-FFF2-40B4-BE49-F238E27FC236}">
                    <a16:creationId xmlns:a16="http://schemas.microsoft.com/office/drawing/2014/main" id="{BA2BD03A-58B1-EFA1-FE00-E7A5278263CB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6"/>
              </a:xfrm>
            </p:grpSpPr>
            <p:grpSp>
              <p:nvGrpSpPr>
                <p:cNvPr id="69" name="Graphique 2">
                  <a:extLst>
                    <a:ext uri="{FF2B5EF4-FFF2-40B4-BE49-F238E27FC236}">
                      <a16:creationId xmlns:a16="http://schemas.microsoft.com/office/drawing/2014/main" id="{297CDEF7-93CE-14D1-7307-EEE5341826E5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6" cy="887181"/>
                  <a:chOff x="1098817" y="1344834"/>
                  <a:chExt cx="2184486" cy="887181"/>
                </a:xfrm>
              </p:grpSpPr>
              <p:grpSp>
                <p:nvGrpSpPr>
                  <p:cNvPr id="101" name="Graphique 2">
                    <a:extLst>
                      <a:ext uri="{FF2B5EF4-FFF2-40B4-BE49-F238E27FC236}">
                        <a16:creationId xmlns:a16="http://schemas.microsoft.com/office/drawing/2014/main" id="{51CA4EB6-7238-C366-7AAC-6AAAD185612C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81"/>
                    <a:chOff x="1098817" y="1344834"/>
                    <a:chExt cx="770041" cy="887181"/>
                  </a:xfrm>
                </p:grpSpPr>
                <p:grpSp>
                  <p:nvGrpSpPr>
                    <p:cNvPr id="110" name="Graphique 2">
                      <a:extLst>
                        <a:ext uri="{FF2B5EF4-FFF2-40B4-BE49-F238E27FC236}">
                          <a16:creationId xmlns:a16="http://schemas.microsoft.com/office/drawing/2014/main" id="{C2B41DC8-B509-7994-9EE4-82682407812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114" name="Forme libre : forme 113">
                        <a:extLst>
                          <a:ext uri="{FF2B5EF4-FFF2-40B4-BE49-F238E27FC236}">
                            <a16:creationId xmlns:a16="http://schemas.microsoft.com/office/drawing/2014/main" id="{0771397C-6026-7505-023B-CA0B8916EBC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15" name="Forme libre : forme 114">
                        <a:extLst>
                          <a:ext uri="{FF2B5EF4-FFF2-40B4-BE49-F238E27FC236}">
                            <a16:creationId xmlns:a16="http://schemas.microsoft.com/office/drawing/2014/main" id="{8B20F856-222B-3891-F2F3-FC9D7674751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16" name="Forme libre : forme 115">
                        <a:extLst>
                          <a:ext uri="{FF2B5EF4-FFF2-40B4-BE49-F238E27FC236}">
                            <a16:creationId xmlns:a16="http://schemas.microsoft.com/office/drawing/2014/main" id="{4624ADDF-6E39-685F-D1D5-DE46C512F435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111" name="Graphique 2">
                      <a:extLst>
                        <a:ext uri="{FF2B5EF4-FFF2-40B4-BE49-F238E27FC236}">
                          <a16:creationId xmlns:a16="http://schemas.microsoft.com/office/drawing/2014/main" id="{D3BA1630-05A6-EFF8-8567-E90688D02B9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0"/>
                      <a:ext cx="412617" cy="580075"/>
                      <a:chOff x="1426335" y="1651940"/>
                      <a:chExt cx="412617" cy="580075"/>
                    </a:xfrm>
                  </p:grpSpPr>
                  <p:sp>
                    <p:nvSpPr>
                      <p:cNvPr id="112" name="Forme libre : forme 111">
                        <a:extLst>
                          <a:ext uri="{FF2B5EF4-FFF2-40B4-BE49-F238E27FC236}">
                            <a16:creationId xmlns:a16="http://schemas.microsoft.com/office/drawing/2014/main" id="{FDBF0080-BDB6-2850-920C-B92F2D8F350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13" name="Forme libre : forme 112">
                        <a:extLst>
                          <a:ext uri="{FF2B5EF4-FFF2-40B4-BE49-F238E27FC236}">
                            <a16:creationId xmlns:a16="http://schemas.microsoft.com/office/drawing/2014/main" id="{2827A09C-DB49-68C3-6F1E-C6F8FDFEBB3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  <p:grpSp>
                <p:nvGrpSpPr>
                  <p:cNvPr id="102" name="Graphique 2">
                    <a:extLst>
                      <a:ext uri="{FF2B5EF4-FFF2-40B4-BE49-F238E27FC236}">
                        <a16:creationId xmlns:a16="http://schemas.microsoft.com/office/drawing/2014/main" id="{7F3A43E4-E9F4-5B43-0151-36F8DA40ABC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81"/>
                    <a:chOff x="2513728" y="1344834"/>
                    <a:chExt cx="769575" cy="887181"/>
                  </a:xfrm>
                </p:grpSpPr>
                <p:grpSp>
                  <p:nvGrpSpPr>
                    <p:cNvPr id="103" name="Graphique 2">
                      <a:extLst>
                        <a:ext uri="{FF2B5EF4-FFF2-40B4-BE49-F238E27FC236}">
                          <a16:creationId xmlns:a16="http://schemas.microsoft.com/office/drawing/2014/main" id="{2CBA0BB1-83C7-C22A-61EA-209462E90DC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07" name="Forme libre : forme 106">
                        <a:extLst>
                          <a:ext uri="{FF2B5EF4-FFF2-40B4-BE49-F238E27FC236}">
                            <a16:creationId xmlns:a16="http://schemas.microsoft.com/office/drawing/2014/main" id="{71B718FC-8C98-F954-49E3-D7C888E1FF4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08" name="Forme libre : forme 107">
                        <a:extLst>
                          <a:ext uri="{FF2B5EF4-FFF2-40B4-BE49-F238E27FC236}">
                            <a16:creationId xmlns:a16="http://schemas.microsoft.com/office/drawing/2014/main" id="{B94BF3BF-DAC5-0285-8D71-9BF17189D6B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09" name="Forme libre : forme 108">
                        <a:extLst>
                          <a:ext uri="{FF2B5EF4-FFF2-40B4-BE49-F238E27FC236}">
                            <a16:creationId xmlns:a16="http://schemas.microsoft.com/office/drawing/2014/main" id="{D396284F-64C5-F8C5-3E81-54252D1DD2B5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104" name="Graphique 2">
                      <a:extLst>
                        <a:ext uri="{FF2B5EF4-FFF2-40B4-BE49-F238E27FC236}">
                          <a16:creationId xmlns:a16="http://schemas.microsoft.com/office/drawing/2014/main" id="{F8F0A116-C9F6-8092-432D-5C94C115418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0"/>
                      <a:ext cx="412322" cy="580075"/>
                      <a:chOff x="2543277" y="1651940"/>
                      <a:chExt cx="412322" cy="580075"/>
                    </a:xfrm>
                  </p:grpSpPr>
                  <p:sp>
                    <p:nvSpPr>
                      <p:cNvPr id="105" name="Forme libre : forme 104">
                        <a:extLst>
                          <a:ext uri="{FF2B5EF4-FFF2-40B4-BE49-F238E27FC236}">
                            <a16:creationId xmlns:a16="http://schemas.microsoft.com/office/drawing/2014/main" id="{3AF849CC-0C35-8F2D-1C11-D20A1FCBF30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06" name="Forme libre : forme 105">
                        <a:extLst>
                          <a:ext uri="{FF2B5EF4-FFF2-40B4-BE49-F238E27FC236}">
                            <a16:creationId xmlns:a16="http://schemas.microsoft.com/office/drawing/2014/main" id="{DE7FC347-461A-22AA-7AF1-3945D12BD02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</p:grpSp>
            <p:grpSp>
              <p:nvGrpSpPr>
                <p:cNvPr id="70" name="Graphique 2">
                  <a:extLst>
                    <a:ext uri="{FF2B5EF4-FFF2-40B4-BE49-F238E27FC236}">
                      <a16:creationId xmlns:a16="http://schemas.microsoft.com/office/drawing/2014/main" id="{914A1EB6-0BE5-43A0-F910-A094BB9C6FC1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94" name="Graphique 2">
                    <a:extLst>
                      <a:ext uri="{FF2B5EF4-FFF2-40B4-BE49-F238E27FC236}">
                        <a16:creationId xmlns:a16="http://schemas.microsoft.com/office/drawing/2014/main" id="{264DB378-8598-1050-E24B-0D366094A907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99" name="Forme libre : forme 98">
                      <a:extLst>
                        <a:ext uri="{FF2B5EF4-FFF2-40B4-BE49-F238E27FC236}">
                          <a16:creationId xmlns:a16="http://schemas.microsoft.com/office/drawing/2014/main" id="{96C70EAD-27F7-385B-FE1E-D5AC7BD70B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00" name="Forme libre : forme 99">
                      <a:extLst>
                        <a:ext uri="{FF2B5EF4-FFF2-40B4-BE49-F238E27FC236}">
                          <a16:creationId xmlns:a16="http://schemas.microsoft.com/office/drawing/2014/main" id="{706B61DC-1248-921E-E56B-F79F5098A5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95" name="Graphique 2">
                    <a:extLst>
                      <a:ext uri="{FF2B5EF4-FFF2-40B4-BE49-F238E27FC236}">
                        <a16:creationId xmlns:a16="http://schemas.microsoft.com/office/drawing/2014/main" id="{045A33BB-9E00-12E1-1875-22D9D69D9A60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97" name="Forme libre : forme 96">
                      <a:extLst>
                        <a:ext uri="{FF2B5EF4-FFF2-40B4-BE49-F238E27FC236}">
                          <a16:creationId xmlns:a16="http://schemas.microsoft.com/office/drawing/2014/main" id="{961AC40E-5DD6-AD4F-531D-6425BB26BD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8" name="Forme libre : forme 97">
                      <a:extLst>
                        <a:ext uri="{FF2B5EF4-FFF2-40B4-BE49-F238E27FC236}">
                          <a16:creationId xmlns:a16="http://schemas.microsoft.com/office/drawing/2014/main" id="{0A6731F3-6C4E-7C73-2141-9C8B339FF0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sp>
              <p:nvSpPr>
                <p:cNvPr id="71" name="Forme libre : forme 70">
                  <a:extLst>
                    <a:ext uri="{FF2B5EF4-FFF2-40B4-BE49-F238E27FC236}">
                      <a16:creationId xmlns:a16="http://schemas.microsoft.com/office/drawing/2014/main" id="{F0718376-3A87-DCC9-B7FE-4405E23C4214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2" name="Forme libre : forme 71">
                  <a:extLst>
                    <a:ext uri="{FF2B5EF4-FFF2-40B4-BE49-F238E27FC236}">
                      <a16:creationId xmlns:a16="http://schemas.microsoft.com/office/drawing/2014/main" id="{A4D5948A-14C5-B00C-E106-578EDBA221C5}"/>
                    </a:ext>
                  </a:extLst>
                </p:cNvPr>
                <p:cNvSpPr/>
                <p:nvPr/>
              </p:nvSpPr>
              <p:spPr>
                <a:xfrm>
                  <a:off x="1018761" y="1755002"/>
                  <a:ext cx="2342641" cy="2342640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3" name="Forme libre : forme 72">
                  <a:extLst>
                    <a:ext uri="{FF2B5EF4-FFF2-40B4-BE49-F238E27FC236}">
                      <a16:creationId xmlns:a16="http://schemas.microsoft.com/office/drawing/2014/main" id="{485E4C28-E00D-E4E0-11C0-24DC48171C8C}"/>
                    </a:ext>
                  </a:extLst>
                </p:cNvPr>
                <p:cNvSpPr/>
                <p:nvPr/>
              </p:nvSpPr>
              <p:spPr>
                <a:xfrm>
                  <a:off x="1140524" y="1876765"/>
                  <a:ext cx="2099115" cy="2099113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74" name="Forme libre : forme 73">
                  <a:extLst>
                    <a:ext uri="{FF2B5EF4-FFF2-40B4-BE49-F238E27FC236}">
                      <a16:creationId xmlns:a16="http://schemas.microsoft.com/office/drawing/2014/main" id="{717AEA61-FCF4-FFA9-856B-626C2ED177E1}"/>
                    </a:ext>
                  </a:extLst>
                </p:cNvPr>
                <p:cNvSpPr/>
                <p:nvPr/>
              </p:nvSpPr>
              <p:spPr>
                <a:xfrm>
                  <a:off x="1173538" y="1909786"/>
                  <a:ext cx="2033081" cy="2033079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75" name="Forme libre : forme 74">
                  <a:extLst>
                    <a:ext uri="{FF2B5EF4-FFF2-40B4-BE49-F238E27FC236}">
                      <a16:creationId xmlns:a16="http://schemas.microsoft.com/office/drawing/2014/main" id="{A1A72B86-661C-2F7A-54A9-D9059982490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grpSp>
              <p:nvGrpSpPr>
                <p:cNvPr id="76" name="Graphique 2">
                  <a:extLst>
                    <a:ext uri="{FF2B5EF4-FFF2-40B4-BE49-F238E27FC236}">
                      <a16:creationId xmlns:a16="http://schemas.microsoft.com/office/drawing/2014/main" id="{9BB18472-6243-1956-A3E2-8CE253D6FBFB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87" name="Forme libre : forme 86">
                    <a:extLst>
                      <a:ext uri="{FF2B5EF4-FFF2-40B4-BE49-F238E27FC236}">
                        <a16:creationId xmlns:a16="http://schemas.microsoft.com/office/drawing/2014/main" id="{31730CFB-5045-CBCD-8D38-4CC92BA7E82F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8" name="Forme libre : forme 87">
                    <a:extLst>
                      <a:ext uri="{FF2B5EF4-FFF2-40B4-BE49-F238E27FC236}">
                        <a16:creationId xmlns:a16="http://schemas.microsoft.com/office/drawing/2014/main" id="{9E277FA5-5C64-7B4D-87A2-67CC237CA355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91" name="Forme libre : forme 90">
                    <a:extLst>
                      <a:ext uri="{FF2B5EF4-FFF2-40B4-BE49-F238E27FC236}">
                        <a16:creationId xmlns:a16="http://schemas.microsoft.com/office/drawing/2014/main" id="{36FD38D6-B257-6921-969B-7C047EB53144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92" name="Forme libre : forme 91">
                    <a:extLst>
                      <a:ext uri="{FF2B5EF4-FFF2-40B4-BE49-F238E27FC236}">
                        <a16:creationId xmlns:a16="http://schemas.microsoft.com/office/drawing/2014/main" id="{277BB3E8-2DDB-79DC-E553-C9947DD26012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77" name="Graphique 2">
                  <a:extLst>
                    <a:ext uri="{FF2B5EF4-FFF2-40B4-BE49-F238E27FC236}">
                      <a16:creationId xmlns:a16="http://schemas.microsoft.com/office/drawing/2014/main" id="{246CBF27-B5CE-10E9-4C5D-52E9A3351879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78" name="Forme libre : forme 77">
                    <a:extLst>
                      <a:ext uri="{FF2B5EF4-FFF2-40B4-BE49-F238E27FC236}">
                        <a16:creationId xmlns:a16="http://schemas.microsoft.com/office/drawing/2014/main" id="{4C5799E1-1A6D-E103-C651-A48B5D391F57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79" name="Forme libre : forme 78">
                    <a:extLst>
                      <a:ext uri="{FF2B5EF4-FFF2-40B4-BE49-F238E27FC236}">
                        <a16:creationId xmlns:a16="http://schemas.microsoft.com/office/drawing/2014/main" id="{68FFFFEA-189D-FBC3-A8E8-0209878BF346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0" name="Forme libre : forme 79">
                    <a:extLst>
                      <a:ext uri="{FF2B5EF4-FFF2-40B4-BE49-F238E27FC236}">
                        <a16:creationId xmlns:a16="http://schemas.microsoft.com/office/drawing/2014/main" id="{D6E2B10F-EEC7-DE78-FB1D-43A1D05CB7E3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1" name="Forme libre : forme 80">
                    <a:extLst>
                      <a:ext uri="{FF2B5EF4-FFF2-40B4-BE49-F238E27FC236}">
                        <a16:creationId xmlns:a16="http://schemas.microsoft.com/office/drawing/2014/main" id="{131AEC10-531B-14F7-D1E0-76E8E686A17C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2" name="Forme libre : forme 81">
                    <a:extLst>
                      <a:ext uri="{FF2B5EF4-FFF2-40B4-BE49-F238E27FC236}">
                        <a16:creationId xmlns:a16="http://schemas.microsoft.com/office/drawing/2014/main" id="{FB01EFF8-3EE9-5D69-FF2B-EDF1A4DA5C15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4" name="Forme libre : forme 83">
                    <a:extLst>
                      <a:ext uri="{FF2B5EF4-FFF2-40B4-BE49-F238E27FC236}">
                        <a16:creationId xmlns:a16="http://schemas.microsoft.com/office/drawing/2014/main" id="{21E8A371-0C3C-9710-F5CF-2B5E842498C4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5" name="Forme libre : forme 84">
                    <a:extLst>
                      <a:ext uri="{FF2B5EF4-FFF2-40B4-BE49-F238E27FC236}">
                        <a16:creationId xmlns:a16="http://schemas.microsoft.com/office/drawing/2014/main" id="{3170CD78-F124-486C-1B93-A6F7A506A90D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6" name="Forme libre : forme 85">
                    <a:extLst>
                      <a:ext uri="{FF2B5EF4-FFF2-40B4-BE49-F238E27FC236}">
                        <a16:creationId xmlns:a16="http://schemas.microsoft.com/office/drawing/2014/main" id="{F7A6EF79-41B9-29C5-BF4E-20D82439297F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CC06F612-60F0-D782-C26F-4DD48B9E88C9}"/>
                  </a:ext>
                </a:extLst>
              </p:cNvPr>
              <p:cNvSpPr txBox="1"/>
              <p:nvPr/>
            </p:nvSpPr>
            <p:spPr>
              <a:xfrm>
                <a:off x="1352457" y="2009626"/>
                <a:ext cx="40611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1600" b="1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10</a:t>
                </a:r>
                <a:endParaRPr lang="f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45360BD6-0B6F-6368-E9AC-F62EE19F4802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دقـائق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47" name="Oval 86">
              <a:extLst>
                <a:ext uri="{FF2B5EF4-FFF2-40B4-BE49-F238E27FC236}">
                  <a16:creationId xmlns:a16="http://schemas.microsoft.com/office/drawing/2014/main" id="{015940D9-DC77-2B21-C0D7-4BBBDFB6397C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النشاط الاعتيادي</a:t>
              </a: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BD2C76A1-1EFE-FAE7-CC43-A372AA8AB678}"/>
                </a:ext>
              </a:extLst>
            </p:cNvPr>
            <p:cNvSpPr txBox="1"/>
            <p:nvPr/>
          </p:nvSpPr>
          <p:spPr>
            <a:xfrm>
              <a:off x="3149136" y="2063788"/>
              <a:ext cx="432271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نشيد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: «النشيد الوطني»</a:t>
              </a:r>
            </a:p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على الألواح: كلمات تتضمن : ع غ </a:t>
              </a:r>
            </a:p>
          </p:txBody>
        </p:sp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8C2F751E-9F40-94C2-56BC-0FB86832CB14}"/>
              </a:ext>
            </a:extLst>
          </p:cNvPr>
          <p:cNvGrpSpPr/>
          <p:nvPr/>
        </p:nvGrpSpPr>
        <p:grpSpPr>
          <a:xfrm>
            <a:off x="930395" y="3194286"/>
            <a:ext cx="7299109" cy="1129265"/>
            <a:chOff x="922446" y="1657338"/>
            <a:chExt cx="7299109" cy="1122895"/>
          </a:xfrm>
        </p:grpSpPr>
        <p:sp>
          <p:nvSpPr>
            <p:cNvPr id="51" name="Rectangle : coins arrondis 18 - 2">
              <a:extLst>
                <a:ext uri="{FF2B5EF4-FFF2-40B4-BE49-F238E27FC236}">
                  <a16:creationId xmlns:a16="http://schemas.microsoft.com/office/drawing/2014/main" id="{1BA5E9C9-20FD-4B67-B720-4F598195BE64}"/>
                </a:ext>
              </a:extLst>
            </p:cNvPr>
            <p:cNvSpPr/>
            <p:nvPr/>
          </p:nvSpPr>
          <p:spPr>
            <a:xfrm flipH="1">
              <a:off x="2289697" y="1825195"/>
              <a:ext cx="5743452" cy="955038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58" name="Oval 86">
              <a:extLst>
                <a:ext uri="{FF2B5EF4-FFF2-40B4-BE49-F238E27FC236}">
                  <a16:creationId xmlns:a16="http://schemas.microsoft.com/office/drawing/2014/main" id="{79BD17FE-EBBE-58F7-903D-016E6A91897F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59" name="Groupe 58">
              <a:extLst>
                <a:ext uri="{FF2B5EF4-FFF2-40B4-BE49-F238E27FC236}">
                  <a16:creationId xmlns:a16="http://schemas.microsoft.com/office/drawing/2014/main" id="{59CD4DC2-5159-2FE6-162B-346C00C124C9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955038"/>
              <a:chOff x="922446" y="1825195"/>
              <a:chExt cx="1266136" cy="955038"/>
            </a:xfrm>
          </p:grpSpPr>
          <p:sp>
            <p:nvSpPr>
              <p:cNvPr id="63" name="Rectangle : coins arrondis 18 - 2">
                <a:extLst>
                  <a:ext uri="{FF2B5EF4-FFF2-40B4-BE49-F238E27FC236}">
                    <a16:creationId xmlns:a16="http://schemas.microsoft.com/office/drawing/2014/main" id="{5333B41F-0007-1A29-CB75-A7B45FE421E7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955038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66" name="Graphique 2">
                <a:extLst>
                  <a:ext uri="{FF2B5EF4-FFF2-40B4-BE49-F238E27FC236}">
                    <a16:creationId xmlns:a16="http://schemas.microsoft.com/office/drawing/2014/main" id="{802AA404-C202-73BC-09FC-46732BC04A67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6"/>
              </a:xfrm>
            </p:grpSpPr>
            <p:grpSp>
              <p:nvGrpSpPr>
                <p:cNvPr id="90" name="Graphique 2">
                  <a:extLst>
                    <a:ext uri="{FF2B5EF4-FFF2-40B4-BE49-F238E27FC236}">
                      <a16:creationId xmlns:a16="http://schemas.microsoft.com/office/drawing/2014/main" id="{4F5B684D-24EB-E6E5-C55B-9CB345C009F1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5" cy="887190"/>
                  <a:chOff x="1098817" y="1344834"/>
                  <a:chExt cx="2184485" cy="887190"/>
                </a:xfrm>
              </p:grpSpPr>
              <p:grpSp>
                <p:nvGrpSpPr>
                  <p:cNvPr id="144" name="Graphique 2">
                    <a:extLst>
                      <a:ext uri="{FF2B5EF4-FFF2-40B4-BE49-F238E27FC236}">
                        <a16:creationId xmlns:a16="http://schemas.microsoft.com/office/drawing/2014/main" id="{CCFA959E-60FA-F417-BABB-EF5315E44658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90"/>
                    <a:chOff x="1098817" y="1344834"/>
                    <a:chExt cx="770041" cy="887190"/>
                  </a:xfrm>
                </p:grpSpPr>
                <p:grpSp>
                  <p:nvGrpSpPr>
                    <p:cNvPr id="153" name="Graphique 2">
                      <a:extLst>
                        <a:ext uri="{FF2B5EF4-FFF2-40B4-BE49-F238E27FC236}">
                          <a16:creationId xmlns:a16="http://schemas.microsoft.com/office/drawing/2014/main" id="{77D69E41-7F62-3E7F-DA62-22FA73E0059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157" name="Forme libre : forme 156">
                        <a:extLst>
                          <a:ext uri="{FF2B5EF4-FFF2-40B4-BE49-F238E27FC236}">
                            <a16:creationId xmlns:a16="http://schemas.microsoft.com/office/drawing/2014/main" id="{534119A8-3F2C-E33D-494C-71D50DBEE65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8" name="Forme libre : forme 157">
                        <a:extLst>
                          <a:ext uri="{FF2B5EF4-FFF2-40B4-BE49-F238E27FC236}">
                            <a16:creationId xmlns:a16="http://schemas.microsoft.com/office/drawing/2014/main" id="{7EB72DC8-8559-69DF-868D-4C0222FDC69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9" name="Forme libre : forme 158">
                        <a:extLst>
                          <a:ext uri="{FF2B5EF4-FFF2-40B4-BE49-F238E27FC236}">
                            <a16:creationId xmlns:a16="http://schemas.microsoft.com/office/drawing/2014/main" id="{741EFF30-C4BB-D9EE-FC8F-5D7A97F7EACE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154" name="Graphique 2">
                      <a:extLst>
                        <a:ext uri="{FF2B5EF4-FFF2-40B4-BE49-F238E27FC236}">
                          <a16:creationId xmlns:a16="http://schemas.microsoft.com/office/drawing/2014/main" id="{D862B2EE-696F-6C77-448B-3FE2CDE16D0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8"/>
                      <a:ext cx="412617" cy="580075"/>
                      <a:chOff x="1426335" y="1651948"/>
                      <a:chExt cx="412617" cy="580075"/>
                    </a:xfrm>
                  </p:grpSpPr>
                  <p:sp>
                    <p:nvSpPr>
                      <p:cNvPr id="155" name="Forme libre : forme 154">
                        <a:extLst>
                          <a:ext uri="{FF2B5EF4-FFF2-40B4-BE49-F238E27FC236}">
                            <a16:creationId xmlns:a16="http://schemas.microsoft.com/office/drawing/2014/main" id="{88F72F21-B98E-C88D-53BA-CFC544DDDF8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6" name="Forme libre : forme 155">
                        <a:extLst>
                          <a:ext uri="{FF2B5EF4-FFF2-40B4-BE49-F238E27FC236}">
                            <a16:creationId xmlns:a16="http://schemas.microsoft.com/office/drawing/2014/main" id="{1AEE5550-23B3-B0F5-CC82-CF0BDF12201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  <p:grpSp>
                <p:nvGrpSpPr>
                  <p:cNvPr id="145" name="Graphique 2">
                    <a:extLst>
                      <a:ext uri="{FF2B5EF4-FFF2-40B4-BE49-F238E27FC236}">
                        <a16:creationId xmlns:a16="http://schemas.microsoft.com/office/drawing/2014/main" id="{EA84B2C1-5E3B-2C1E-D731-AB973F8203D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90"/>
                    <a:chOff x="2513728" y="1344834"/>
                    <a:chExt cx="769575" cy="887190"/>
                  </a:xfrm>
                </p:grpSpPr>
                <p:grpSp>
                  <p:nvGrpSpPr>
                    <p:cNvPr id="146" name="Graphique 2">
                      <a:extLst>
                        <a:ext uri="{FF2B5EF4-FFF2-40B4-BE49-F238E27FC236}">
                          <a16:creationId xmlns:a16="http://schemas.microsoft.com/office/drawing/2014/main" id="{4D19B20D-683B-24DF-556D-B5BED2416EE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50" name="Forme libre : forme 149">
                        <a:extLst>
                          <a:ext uri="{FF2B5EF4-FFF2-40B4-BE49-F238E27FC236}">
                            <a16:creationId xmlns:a16="http://schemas.microsoft.com/office/drawing/2014/main" id="{759CB2EF-AFFB-9624-818D-516DC29813D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1" name="Forme libre : forme 150">
                        <a:extLst>
                          <a:ext uri="{FF2B5EF4-FFF2-40B4-BE49-F238E27FC236}">
                            <a16:creationId xmlns:a16="http://schemas.microsoft.com/office/drawing/2014/main" id="{D4DEE0B4-A03E-263C-E070-AEBDAD05107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2" name="Forme libre : forme 151">
                        <a:extLst>
                          <a:ext uri="{FF2B5EF4-FFF2-40B4-BE49-F238E27FC236}">
                            <a16:creationId xmlns:a16="http://schemas.microsoft.com/office/drawing/2014/main" id="{0CCFA365-9F4E-D4C3-989C-F05850E4F097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147" name="Graphique 2">
                      <a:extLst>
                        <a:ext uri="{FF2B5EF4-FFF2-40B4-BE49-F238E27FC236}">
                          <a16:creationId xmlns:a16="http://schemas.microsoft.com/office/drawing/2014/main" id="{BD70F39C-7A9C-D17E-E70E-1D3D3A645CC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8"/>
                      <a:ext cx="412322" cy="580075"/>
                      <a:chOff x="2543277" y="1651948"/>
                      <a:chExt cx="412322" cy="580075"/>
                    </a:xfrm>
                  </p:grpSpPr>
                  <p:sp>
                    <p:nvSpPr>
                      <p:cNvPr id="148" name="Forme libre : forme 147">
                        <a:extLst>
                          <a:ext uri="{FF2B5EF4-FFF2-40B4-BE49-F238E27FC236}">
                            <a16:creationId xmlns:a16="http://schemas.microsoft.com/office/drawing/2014/main" id="{1E6D69FE-5548-49DF-2EED-931462D7DFE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49" name="Forme libre : forme 148">
                        <a:extLst>
                          <a:ext uri="{FF2B5EF4-FFF2-40B4-BE49-F238E27FC236}">
                            <a16:creationId xmlns:a16="http://schemas.microsoft.com/office/drawing/2014/main" id="{5F61F93D-8735-E35F-FFB9-F794097890D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</p:grpSp>
            <p:grpSp>
              <p:nvGrpSpPr>
                <p:cNvPr id="118" name="Graphique 2">
                  <a:extLst>
                    <a:ext uri="{FF2B5EF4-FFF2-40B4-BE49-F238E27FC236}">
                      <a16:creationId xmlns:a16="http://schemas.microsoft.com/office/drawing/2014/main" id="{968A43AE-DE4A-9777-D479-D48D663C0A84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138" name="Graphique 2">
                    <a:extLst>
                      <a:ext uri="{FF2B5EF4-FFF2-40B4-BE49-F238E27FC236}">
                        <a16:creationId xmlns:a16="http://schemas.microsoft.com/office/drawing/2014/main" id="{59A6FF8F-EDE3-82AE-4626-B741D97E850D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142" name="Forme libre : forme 141">
                      <a:extLst>
                        <a:ext uri="{FF2B5EF4-FFF2-40B4-BE49-F238E27FC236}">
                          <a16:creationId xmlns:a16="http://schemas.microsoft.com/office/drawing/2014/main" id="{25926177-C66F-83A6-A7BC-8D3C3D53E6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43" name="Forme libre : forme 142">
                      <a:extLst>
                        <a:ext uri="{FF2B5EF4-FFF2-40B4-BE49-F238E27FC236}">
                          <a16:creationId xmlns:a16="http://schemas.microsoft.com/office/drawing/2014/main" id="{DDCE7572-C3EE-9D57-DCD0-8D79289E268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139" name="Graphique 2">
                    <a:extLst>
                      <a:ext uri="{FF2B5EF4-FFF2-40B4-BE49-F238E27FC236}">
                        <a16:creationId xmlns:a16="http://schemas.microsoft.com/office/drawing/2014/main" id="{2D0CD863-1FD3-C907-6B79-D8477E4DC15F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140" name="Forme libre : forme 139">
                      <a:extLst>
                        <a:ext uri="{FF2B5EF4-FFF2-40B4-BE49-F238E27FC236}">
                          <a16:creationId xmlns:a16="http://schemas.microsoft.com/office/drawing/2014/main" id="{3753DE09-0FBB-5BEA-42CD-D5126E04DF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41" name="Forme libre : forme 140">
                      <a:extLst>
                        <a:ext uri="{FF2B5EF4-FFF2-40B4-BE49-F238E27FC236}">
                          <a16:creationId xmlns:a16="http://schemas.microsoft.com/office/drawing/2014/main" id="{2D795281-BAD4-366F-1C48-53EB5C15F6C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sp>
              <p:nvSpPr>
                <p:cNvPr id="119" name="Forme libre : forme 118">
                  <a:extLst>
                    <a:ext uri="{FF2B5EF4-FFF2-40B4-BE49-F238E27FC236}">
                      <a16:creationId xmlns:a16="http://schemas.microsoft.com/office/drawing/2014/main" id="{6B2B5DFC-91E2-20F5-281B-6A9EC20F7D4B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20" name="Forme libre : forme 119">
                  <a:extLst>
                    <a:ext uri="{FF2B5EF4-FFF2-40B4-BE49-F238E27FC236}">
                      <a16:creationId xmlns:a16="http://schemas.microsoft.com/office/drawing/2014/main" id="{0E15D07A-CD8F-9191-BB41-7116C0FF78BF}"/>
                    </a:ext>
                  </a:extLst>
                </p:cNvPr>
                <p:cNvSpPr/>
                <p:nvPr/>
              </p:nvSpPr>
              <p:spPr>
                <a:xfrm>
                  <a:off x="1018763" y="1755005"/>
                  <a:ext cx="2342638" cy="2342639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21" name="Forme libre : forme 120">
                  <a:extLst>
                    <a:ext uri="{FF2B5EF4-FFF2-40B4-BE49-F238E27FC236}">
                      <a16:creationId xmlns:a16="http://schemas.microsoft.com/office/drawing/2014/main" id="{4303C150-10AB-23F2-CF10-7D90BF67FA10}"/>
                    </a:ext>
                  </a:extLst>
                </p:cNvPr>
                <p:cNvSpPr/>
                <p:nvPr/>
              </p:nvSpPr>
              <p:spPr>
                <a:xfrm>
                  <a:off x="1140524" y="1876766"/>
                  <a:ext cx="2099117" cy="2099117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22" name="Forme libre : forme 121">
                  <a:extLst>
                    <a:ext uri="{FF2B5EF4-FFF2-40B4-BE49-F238E27FC236}">
                      <a16:creationId xmlns:a16="http://schemas.microsoft.com/office/drawing/2014/main" id="{B199DF52-2976-3F52-7A48-5BB9B3C3956C}"/>
                    </a:ext>
                  </a:extLst>
                </p:cNvPr>
                <p:cNvSpPr/>
                <p:nvPr/>
              </p:nvSpPr>
              <p:spPr>
                <a:xfrm>
                  <a:off x="1173538" y="1909782"/>
                  <a:ext cx="2033081" cy="2033079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23" name="Forme libre : forme 122">
                  <a:extLst>
                    <a:ext uri="{FF2B5EF4-FFF2-40B4-BE49-F238E27FC236}">
                      <a16:creationId xmlns:a16="http://schemas.microsoft.com/office/drawing/2014/main" id="{3E5D9BA3-1CCB-8CDF-B7B1-E483241FD5A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grpSp>
              <p:nvGrpSpPr>
                <p:cNvPr id="124" name="Graphique 2">
                  <a:extLst>
                    <a:ext uri="{FF2B5EF4-FFF2-40B4-BE49-F238E27FC236}">
                      <a16:creationId xmlns:a16="http://schemas.microsoft.com/office/drawing/2014/main" id="{1236C60C-B873-D297-AF64-FC59036454ED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134" name="Forme libre : forme 133">
                    <a:extLst>
                      <a:ext uri="{FF2B5EF4-FFF2-40B4-BE49-F238E27FC236}">
                        <a16:creationId xmlns:a16="http://schemas.microsoft.com/office/drawing/2014/main" id="{C6B2D4C1-A3C3-4EEB-2778-9AD40067CD7B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5" name="Forme libre : forme 134">
                    <a:extLst>
                      <a:ext uri="{FF2B5EF4-FFF2-40B4-BE49-F238E27FC236}">
                        <a16:creationId xmlns:a16="http://schemas.microsoft.com/office/drawing/2014/main" id="{6BE11D2A-2DC7-8507-A9FF-0BA8C44CE49E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6" name="Forme libre : forme 135">
                    <a:extLst>
                      <a:ext uri="{FF2B5EF4-FFF2-40B4-BE49-F238E27FC236}">
                        <a16:creationId xmlns:a16="http://schemas.microsoft.com/office/drawing/2014/main" id="{5D4E6EC3-8113-D5FC-1176-3C92DEA191DA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7" name="Forme libre : forme 136">
                    <a:extLst>
                      <a:ext uri="{FF2B5EF4-FFF2-40B4-BE49-F238E27FC236}">
                        <a16:creationId xmlns:a16="http://schemas.microsoft.com/office/drawing/2014/main" id="{CA49348B-8D36-AA48-F959-A61B4032C0BF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25" name="Graphique 2">
                  <a:extLst>
                    <a:ext uri="{FF2B5EF4-FFF2-40B4-BE49-F238E27FC236}">
                      <a16:creationId xmlns:a16="http://schemas.microsoft.com/office/drawing/2014/main" id="{B1409ADE-7DF6-BEB0-8F4B-4B11BA646A24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126" name="Forme libre : forme 125">
                    <a:extLst>
                      <a:ext uri="{FF2B5EF4-FFF2-40B4-BE49-F238E27FC236}">
                        <a16:creationId xmlns:a16="http://schemas.microsoft.com/office/drawing/2014/main" id="{CE415291-F8DC-6916-A3AA-969E34B68A73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27" name="Forme libre : forme 126">
                    <a:extLst>
                      <a:ext uri="{FF2B5EF4-FFF2-40B4-BE49-F238E27FC236}">
                        <a16:creationId xmlns:a16="http://schemas.microsoft.com/office/drawing/2014/main" id="{B503A68C-7CB7-3315-5B3A-C420E8AE1BC0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28" name="Forme libre : forme 127">
                    <a:extLst>
                      <a:ext uri="{FF2B5EF4-FFF2-40B4-BE49-F238E27FC236}">
                        <a16:creationId xmlns:a16="http://schemas.microsoft.com/office/drawing/2014/main" id="{44033813-644D-29C9-E3F8-27534387D70F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29" name="Forme libre : forme 128">
                    <a:extLst>
                      <a:ext uri="{FF2B5EF4-FFF2-40B4-BE49-F238E27FC236}">
                        <a16:creationId xmlns:a16="http://schemas.microsoft.com/office/drawing/2014/main" id="{6D5EBFBE-176F-E7E1-0FB8-BCC1D48993EF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0" name="Forme libre : forme 129">
                    <a:extLst>
                      <a:ext uri="{FF2B5EF4-FFF2-40B4-BE49-F238E27FC236}">
                        <a16:creationId xmlns:a16="http://schemas.microsoft.com/office/drawing/2014/main" id="{1230B10D-5D53-10DC-CFC7-349F2C7AE18F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1" name="Forme libre : forme 130">
                    <a:extLst>
                      <a:ext uri="{FF2B5EF4-FFF2-40B4-BE49-F238E27FC236}">
                        <a16:creationId xmlns:a16="http://schemas.microsoft.com/office/drawing/2014/main" id="{257461CA-5870-1399-6D40-7E9BD33A590D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2" name="Forme libre : forme 131">
                    <a:extLst>
                      <a:ext uri="{FF2B5EF4-FFF2-40B4-BE49-F238E27FC236}">
                        <a16:creationId xmlns:a16="http://schemas.microsoft.com/office/drawing/2014/main" id="{010F6C00-6709-2C53-A57C-53B5C29393E6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3" name="Forme libre : forme 132">
                    <a:extLst>
                      <a:ext uri="{FF2B5EF4-FFF2-40B4-BE49-F238E27FC236}">
                        <a16:creationId xmlns:a16="http://schemas.microsoft.com/office/drawing/2014/main" id="{4812D05A-452B-ED1E-BE9A-3844012BD780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A9748679-B832-7222-2DA3-EFF1E7DAFD1B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دقيقة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61" name="Oval 86">
              <a:extLst>
                <a:ext uri="{FF2B5EF4-FFF2-40B4-BE49-F238E27FC236}">
                  <a16:creationId xmlns:a16="http://schemas.microsoft.com/office/drawing/2014/main" id="{270C1996-209C-73EC-F416-C19D803A2833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الاستماع والتحدث 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A73A1BD7-2837-8FE7-914A-0424F180AC9B}"/>
                </a:ext>
              </a:extLst>
            </p:cNvPr>
            <p:cNvSpPr txBox="1"/>
            <p:nvPr/>
          </p:nvSpPr>
          <p:spPr>
            <a:xfrm>
              <a:off x="3212123" y="2033861"/>
              <a:ext cx="432271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الصديق الوفي: الزمان والمكان</a:t>
              </a:r>
            </a:p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التحدث: </a:t>
              </a:r>
              <a:r>
                <a:rPr lang="ar-MA" sz="2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أسلوب الشكر والامتنان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61" name="Rectangle : coins arrondis 18 - 2">
            <a:extLst>
              <a:ext uri="{FF2B5EF4-FFF2-40B4-BE49-F238E27FC236}">
                <a16:creationId xmlns:a16="http://schemas.microsoft.com/office/drawing/2014/main" id="{1D084491-CDCC-2FAB-170F-CED281D17DD1}"/>
              </a:ext>
            </a:extLst>
          </p:cNvPr>
          <p:cNvSpPr/>
          <p:nvPr/>
        </p:nvSpPr>
        <p:spPr>
          <a:xfrm flipH="1">
            <a:off x="2298410" y="5233708"/>
            <a:ext cx="5743452" cy="1042259"/>
          </a:xfrm>
          <a:prstGeom prst="roundRect">
            <a:avLst>
              <a:gd name="adj" fmla="val 9181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2" name="Oval 86">
            <a:extLst>
              <a:ext uri="{FF2B5EF4-FFF2-40B4-BE49-F238E27FC236}">
                <a16:creationId xmlns:a16="http://schemas.microsoft.com/office/drawing/2014/main" id="{B95ECC63-F7FC-752B-687B-08655FBD5035}"/>
              </a:ext>
            </a:extLst>
          </p:cNvPr>
          <p:cNvSpPr/>
          <p:nvPr/>
        </p:nvSpPr>
        <p:spPr>
          <a:xfrm flipH="1">
            <a:off x="7833797" y="4970191"/>
            <a:ext cx="387758" cy="376435"/>
          </a:xfrm>
          <a:prstGeom prst="ellipse">
            <a:avLst/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4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6" name="Rectangle : coins arrondis 18 - 2">
            <a:extLst>
              <a:ext uri="{FF2B5EF4-FFF2-40B4-BE49-F238E27FC236}">
                <a16:creationId xmlns:a16="http://schemas.microsoft.com/office/drawing/2014/main" id="{212D6A81-A31A-B86F-0900-F28D8F3E571F}"/>
              </a:ext>
            </a:extLst>
          </p:cNvPr>
          <p:cNvSpPr/>
          <p:nvPr/>
        </p:nvSpPr>
        <p:spPr>
          <a:xfrm flipH="1">
            <a:off x="930395" y="5239730"/>
            <a:ext cx="1266136" cy="1046496"/>
          </a:xfrm>
          <a:prstGeom prst="roundRect">
            <a:avLst>
              <a:gd name="adj" fmla="val 14957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F56E4E1-B5C3-CB90-53E1-A7BBFF5E3399}"/>
              </a:ext>
            </a:extLst>
          </p:cNvPr>
          <p:cNvGrpSpPr/>
          <p:nvPr/>
        </p:nvGrpSpPr>
        <p:grpSpPr>
          <a:xfrm>
            <a:off x="1234681" y="5423124"/>
            <a:ext cx="625769" cy="765681"/>
            <a:chOff x="1242630" y="4677668"/>
            <a:chExt cx="625769" cy="765681"/>
          </a:xfrm>
        </p:grpSpPr>
        <p:grpSp>
          <p:nvGrpSpPr>
            <p:cNvPr id="167" name="Graphique 2">
              <a:extLst>
                <a:ext uri="{FF2B5EF4-FFF2-40B4-BE49-F238E27FC236}">
                  <a16:creationId xmlns:a16="http://schemas.microsoft.com/office/drawing/2014/main" id="{9FCC0203-B828-DEE5-5279-C88442D4E09B}"/>
                </a:ext>
              </a:extLst>
            </p:cNvPr>
            <p:cNvGrpSpPr/>
            <p:nvPr/>
          </p:nvGrpSpPr>
          <p:grpSpPr>
            <a:xfrm flipH="1">
              <a:off x="1395728" y="4677668"/>
              <a:ext cx="319573" cy="383989"/>
              <a:chOff x="981026" y="1344834"/>
              <a:chExt cx="2418112" cy="2905527"/>
            </a:xfrm>
          </p:grpSpPr>
          <p:grpSp>
            <p:nvGrpSpPr>
              <p:cNvPr id="170" name="Graphique 2">
                <a:extLst>
                  <a:ext uri="{FF2B5EF4-FFF2-40B4-BE49-F238E27FC236}">
                    <a16:creationId xmlns:a16="http://schemas.microsoft.com/office/drawing/2014/main" id="{F3D9C5E8-DD04-C01E-F906-FEDAAA524BA2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197" name="Graphique 2">
                  <a:extLst>
                    <a:ext uri="{FF2B5EF4-FFF2-40B4-BE49-F238E27FC236}">
                      <a16:creationId xmlns:a16="http://schemas.microsoft.com/office/drawing/2014/main" id="{48F34888-1F0C-A2BE-A183-06818F46583E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206" name="Graphique 2">
                    <a:extLst>
                      <a:ext uri="{FF2B5EF4-FFF2-40B4-BE49-F238E27FC236}">
                        <a16:creationId xmlns:a16="http://schemas.microsoft.com/office/drawing/2014/main" id="{1B4F739A-FA89-8F5C-A918-10E58E954060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210" name="Forme libre : forme 209">
                      <a:extLst>
                        <a:ext uri="{FF2B5EF4-FFF2-40B4-BE49-F238E27FC236}">
                          <a16:creationId xmlns:a16="http://schemas.microsoft.com/office/drawing/2014/main" id="{260DECC5-7CA5-F2AA-2E81-20D7D3A445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1" name="Forme libre : forme 210">
                      <a:extLst>
                        <a:ext uri="{FF2B5EF4-FFF2-40B4-BE49-F238E27FC236}">
                          <a16:creationId xmlns:a16="http://schemas.microsoft.com/office/drawing/2014/main" id="{81FCAE06-FFB4-61B3-72ED-5C80B135D47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2" name="Forme libre : forme 211">
                      <a:extLst>
                        <a:ext uri="{FF2B5EF4-FFF2-40B4-BE49-F238E27FC236}">
                          <a16:creationId xmlns:a16="http://schemas.microsoft.com/office/drawing/2014/main" id="{B9953C52-B566-A733-1011-5FE58DE06153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207" name="Graphique 2">
                    <a:extLst>
                      <a:ext uri="{FF2B5EF4-FFF2-40B4-BE49-F238E27FC236}">
                        <a16:creationId xmlns:a16="http://schemas.microsoft.com/office/drawing/2014/main" id="{A67DE6AB-1B71-F6CE-3C7B-DEE02AC93DA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208" name="Forme libre : forme 207">
                      <a:extLst>
                        <a:ext uri="{FF2B5EF4-FFF2-40B4-BE49-F238E27FC236}">
                          <a16:creationId xmlns:a16="http://schemas.microsoft.com/office/drawing/2014/main" id="{140A3358-2A15-79DC-C2EC-C912CF3944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9" name="Forme libre : forme 208">
                      <a:extLst>
                        <a:ext uri="{FF2B5EF4-FFF2-40B4-BE49-F238E27FC236}">
                          <a16:creationId xmlns:a16="http://schemas.microsoft.com/office/drawing/2014/main" id="{A663DDBD-19F5-47C6-FB12-121CA53508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198" name="Graphique 2">
                  <a:extLst>
                    <a:ext uri="{FF2B5EF4-FFF2-40B4-BE49-F238E27FC236}">
                      <a16:creationId xmlns:a16="http://schemas.microsoft.com/office/drawing/2014/main" id="{D7F9528C-203E-43E2-AD4F-1E6B7D59CB41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199" name="Graphique 2">
                    <a:extLst>
                      <a:ext uri="{FF2B5EF4-FFF2-40B4-BE49-F238E27FC236}">
                        <a16:creationId xmlns:a16="http://schemas.microsoft.com/office/drawing/2014/main" id="{F8CCE5D7-FCF2-2961-A3A9-311F7756385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203" name="Forme libre : forme 202">
                      <a:extLst>
                        <a:ext uri="{FF2B5EF4-FFF2-40B4-BE49-F238E27FC236}">
                          <a16:creationId xmlns:a16="http://schemas.microsoft.com/office/drawing/2014/main" id="{824BCC73-0465-034C-3588-9F08B763A2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4" name="Forme libre : forme 203">
                      <a:extLst>
                        <a:ext uri="{FF2B5EF4-FFF2-40B4-BE49-F238E27FC236}">
                          <a16:creationId xmlns:a16="http://schemas.microsoft.com/office/drawing/2014/main" id="{6E498392-2F99-32A0-3494-54FDECFFB7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5" name="Forme libre : forme 204">
                      <a:extLst>
                        <a:ext uri="{FF2B5EF4-FFF2-40B4-BE49-F238E27FC236}">
                          <a16:creationId xmlns:a16="http://schemas.microsoft.com/office/drawing/2014/main" id="{042E5415-41C3-622F-9821-02CF070002C5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200" name="Graphique 2">
                    <a:extLst>
                      <a:ext uri="{FF2B5EF4-FFF2-40B4-BE49-F238E27FC236}">
                        <a16:creationId xmlns:a16="http://schemas.microsoft.com/office/drawing/2014/main" id="{41BED410-385D-3141-C5B8-49231F30F916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201" name="Forme libre : forme 200">
                      <a:extLst>
                        <a:ext uri="{FF2B5EF4-FFF2-40B4-BE49-F238E27FC236}">
                          <a16:creationId xmlns:a16="http://schemas.microsoft.com/office/drawing/2014/main" id="{FA1E3682-CEB1-8EB6-DE1D-9495498539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2" name="Forme libre : forme 201">
                      <a:extLst>
                        <a:ext uri="{FF2B5EF4-FFF2-40B4-BE49-F238E27FC236}">
                          <a16:creationId xmlns:a16="http://schemas.microsoft.com/office/drawing/2014/main" id="{08D4252C-9B81-1968-23FE-956858AA9E6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71" name="Graphique 2">
                <a:extLst>
                  <a:ext uri="{FF2B5EF4-FFF2-40B4-BE49-F238E27FC236}">
                    <a16:creationId xmlns:a16="http://schemas.microsoft.com/office/drawing/2014/main" id="{380A7FFA-0830-06BE-2AB6-3D074AD9775D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191" name="Graphique 2">
                  <a:extLst>
                    <a:ext uri="{FF2B5EF4-FFF2-40B4-BE49-F238E27FC236}">
                      <a16:creationId xmlns:a16="http://schemas.microsoft.com/office/drawing/2014/main" id="{48C22905-BE5B-8900-FC25-E60D3B99D59E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195" name="Forme libre : forme 194">
                    <a:extLst>
                      <a:ext uri="{FF2B5EF4-FFF2-40B4-BE49-F238E27FC236}">
                        <a16:creationId xmlns:a16="http://schemas.microsoft.com/office/drawing/2014/main" id="{5533B0A8-38D0-B652-E36D-A315340C9FA5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96" name="Forme libre : forme 195">
                    <a:extLst>
                      <a:ext uri="{FF2B5EF4-FFF2-40B4-BE49-F238E27FC236}">
                        <a16:creationId xmlns:a16="http://schemas.microsoft.com/office/drawing/2014/main" id="{648608F2-F156-415A-03C0-95E9D0FEE3CC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92" name="Graphique 2">
                  <a:extLst>
                    <a:ext uri="{FF2B5EF4-FFF2-40B4-BE49-F238E27FC236}">
                      <a16:creationId xmlns:a16="http://schemas.microsoft.com/office/drawing/2014/main" id="{A2CF16A5-FDE5-44C9-DB54-0C48EDA9B34B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193" name="Forme libre : forme 192">
                    <a:extLst>
                      <a:ext uri="{FF2B5EF4-FFF2-40B4-BE49-F238E27FC236}">
                        <a16:creationId xmlns:a16="http://schemas.microsoft.com/office/drawing/2014/main" id="{E39CFF5C-8998-1F8A-8C66-C5181BBA1685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94" name="Forme libre : forme 193">
                    <a:extLst>
                      <a:ext uri="{FF2B5EF4-FFF2-40B4-BE49-F238E27FC236}">
                        <a16:creationId xmlns:a16="http://schemas.microsoft.com/office/drawing/2014/main" id="{A78FF8AF-C1F7-267D-DC5B-35299011A1C6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72" name="Forme libre : forme 171">
                <a:extLst>
                  <a:ext uri="{FF2B5EF4-FFF2-40B4-BE49-F238E27FC236}">
                    <a16:creationId xmlns:a16="http://schemas.microsoft.com/office/drawing/2014/main" id="{07A4A330-EACF-2985-BE1E-1EF5F78B08B4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rgbClr val="05535F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3" name="Forme libre : forme 172">
                <a:extLst>
                  <a:ext uri="{FF2B5EF4-FFF2-40B4-BE49-F238E27FC236}">
                    <a16:creationId xmlns:a16="http://schemas.microsoft.com/office/drawing/2014/main" id="{E2E32236-EDBC-E7A7-CBCD-05D685732861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4" name="Forme libre : forme 173">
                <a:extLst>
                  <a:ext uri="{FF2B5EF4-FFF2-40B4-BE49-F238E27FC236}">
                    <a16:creationId xmlns:a16="http://schemas.microsoft.com/office/drawing/2014/main" id="{990A223A-5DAB-80D7-EBA7-7E66BE0C4513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5" name="Forme libre : forme 174">
                <a:extLst>
                  <a:ext uri="{FF2B5EF4-FFF2-40B4-BE49-F238E27FC236}">
                    <a16:creationId xmlns:a16="http://schemas.microsoft.com/office/drawing/2014/main" id="{928E8859-46B1-EE79-AAAC-347BB122757E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rgbClr val="FEFAF4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6" name="Forme libre : forme 175">
                <a:extLst>
                  <a:ext uri="{FF2B5EF4-FFF2-40B4-BE49-F238E27FC236}">
                    <a16:creationId xmlns:a16="http://schemas.microsoft.com/office/drawing/2014/main" id="{87B06C3F-BE00-544E-2FAB-3B331464706A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77" name="Graphique 2">
                <a:extLst>
                  <a:ext uri="{FF2B5EF4-FFF2-40B4-BE49-F238E27FC236}">
                    <a16:creationId xmlns:a16="http://schemas.microsoft.com/office/drawing/2014/main" id="{1F462ADF-5175-C2AE-09EA-35ABDDFCFC0B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187" name="Forme libre : forme 186">
                  <a:extLst>
                    <a:ext uri="{FF2B5EF4-FFF2-40B4-BE49-F238E27FC236}">
                      <a16:creationId xmlns:a16="http://schemas.microsoft.com/office/drawing/2014/main" id="{74C8A595-51AB-DD23-0187-AA01F6F5C3F6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8" name="Forme libre : forme 187">
                  <a:extLst>
                    <a:ext uri="{FF2B5EF4-FFF2-40B4-BE49-F238E27FC236}">
                      <a16:creationId xmlns:a16="http://schemas.microsoft.com/office/drawing/2014/main" id="{62EECF8C-E87C-5546-1830-142DD995A007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9" name="Forme libre : forme 188">
                  <a:extLst>
                    <a:ext uri="{FF2B5EF4-FFF2-40B4-BE49-F238E27FC236}">
                      <a16:creationId xmlns:a16="http://schemas.microsoft.com/office/drawing/2014/main" id="{6A23DF1C-FDF4-3B5D-EF4E-86F3930ED5F4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90" name="Forme libre : forme 189">
                  <a:extLst>
                    <a:ext uri="{FF2B5EF4-FFF2-40B4-BE49-F238E27FC236}">
                      <a16:creationId xmlns:a16="http://schemas.microsoft.com/office/drawing/2014/main" id="{4F5807B1-35A0-E997-9074-5BFA03281AAD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178" name="Graphique 2">
                <a:extLst>
                  <a:ext uri="{FF2B5EF4-FFF2-40B4-BE49-F238E27FC236}">
                    <a16:creationId xmlns:a16="http://schemas.microsoft.com/office/drawing/2014/main" id="{3853CA56-4B92-844D-0341-9F4400437423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179" name="Forme libre : forme 178">
                  <a:extLst>
                    <a:ext uri="{FF2B5EF4-FFF2-40B4-BE49-F238E27FC236}">
                      <a16:creationId xmlns:a16="http://schemas.microsoft.com/office/drawing/2014/main" id="{6D079E41-BFF4-645C-02AA-5E64928359D2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0" name="Forme libre : forme 179">
                  <a:extLst>
                    <a:ext uri="{FF2B5EF4-FFF2-40B4-BE49-F238E27FC236}">
                      <a16:creationId xmlns:a16="http://schemas.microsoft.com/office/drawing/2014/main" id="{5D896105-F035-762A-1C12-35F9FF6797CD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1" name="Forme libre : forme 180">
                  <a:extLst>
                    <a:ext uri="{FF2B5EF4-FFF2-40B4-BE49-F238E27FC236}">
                      <a16:creationId xmlns:a16="http://schemas.microsoft.com/office/drawing/2014/main" id="{0C1CB804-8809-00B9-1D09-250A36945AFE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2" name="Forme libre : forme 181">
                  <a:extLst>
                    <a:ext uri="{FF2B5EF4-FFF2-40B4-BE49-F238E27FC236}">
                      <a16:creationId xmlns:a16="http://schemas.microsoft.com/office/drawing/2014/main" id="{FF547DF2-38C2-708C-6D47-E61D66A32F0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3" name="Forme libre : forme 182">
                  <a:extLst>
                    <a:ext uri="{FF2B5EF4-FFF2-40B4-BE49-F238E27FC236}">
                      <a16:creationId xmlns:a16="http://schemas.microsoft.com/office/drawing/2014/main" id="{2D98A840-3830-51FD-7C62-352D8A40AA50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4" name="Forme libre : forme 183">
                  <a:extLst>
                    <a:ext uri="{FF2B5EF4-FFF2-40B4-BE49-F238E27FC236}">
                      <a16:creationId xmlns:a16="http://schemas.microsoft.com/office/drawing/2014/main" id="{CFB23C7A-7B85-9ADB-B452-A0565C5F50B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5" name="Forme libre : forme 184">
                  <a:extLst>
                    <a:ext uri="{FF2B5EF4-FFF2-40B4-BE49-F238E27FC236}">
                      <a16:creationId xmlns:a16="http://schemas.microsoft.com/office/drawing/2014/main" id="{2ABA238B-3101-C1E0-D933-639129E1CC87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6" name="Forme libre : forme 185">
                  <a:extLst>
                    <a:ext uri="{FF2B5EF4-FFF2-40B4-BE49-F238E27FC236}">
                      <a16:creationId xmlns:a16="http://schemas.microsoft.com/office/drawing/2014/main" id="{0CF27269-0532-9F8D-9B67-CFDF93A2A31D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68" name="ZoneTexte 167">
              <a:extLst>
                <a:ext uri="{FF2B5EF4-FFF2-40B4-BE49-F238E27FC236}">
                  <a16:creationId xmlns:a16="http://schemas.microsoft.com/office/drawing/2014/main" id="{92E207CE-5097-DE03-BDE2-B992CF5B7332}"/>
                </a:ext>
              </a:extLst>
            </p:cNvPr>
            <p:cNvSpPr txBox="1"/>
            <p:nvPr/>
          </p:nvSpPr>
          <p:spPr>
            <a:xfrm>
              <a:off x="1352457" y="4717682"/>
              <a:ext cx="4061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40</a:t>
              </a:r>
              <a:endParaRPr lang="f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9" name="ZoneTexte 168">
              <a:extLst>
                <a:ext uri="{FF2B5EF4-FFF2-40B4-BE49-F238E27FC236}">
                  <a16:creationId xmlns:a16="http://schemas.microsoft.com/office/drawing/2014/main" id="{94AFA335-78E4-0E7B-1927-69E80A2A5542}"/>
                </a:ext>
              </a:extLst>
            </p:cNvPr>
            <p:cNvSpPr txBox="1"/>
            <p:nvPr/>
          </p:nvSpPr>
          <p:spPr>
            <a:xfrm>
              <a:off x="1242630" y="5074017"/>
              <a:ext cx="6257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64" name="Oval 86">
            <a:extLst>
              <a:ext uri="{FF2B5EF4-FFF2-40B4-BE49-F238E27FC236}">
                <a16:creationId xmlns:a16="http://schemas.microsoft.com/office/drawing/2014/main" id="{39E509E6-B5D0-46E9-700E-255A3C333581}"/>
              </a:ext>
            </a:extLst>
          </p:cNvPr>
          <p:cNvSpPr/>
          <p:nvPr/>
        </p:nvSpPr>
        <p:spPr>
          <a:xfrm flipH="1">
            <a:off x="4448505" y="4984953"/>
            <a:ext cx="3343038" cy="376435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5" name="ZoneTexte 164">
            <a:extLst>
              <a:ext uri="{FF2B5EF4-FFF2-40B4-BE49-F238E27FC236}">
                <a16:creationId xmlns:a16="http://schemas.microsoft.com/office/drawing/2014/main" id="{CB319A3C-91C9-BE1A-A4C3-338F4DC8BE98}"/>
              </a:ext>
            </a:extLst>
          </p:cNvPr>
          <p:cNvSpPr txBox="1"/>
          <p:nvPr/>
        </p:nvSpPr>
        <p:spPr>
          <a:xfrm>
            <a:off x="3314201" y="5298134"/>
            <a:ext cx="43227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Clr>
                <a:srgbClr val="106585"/>
              </a:buClr>
              <a:buFont typeface="Arial" panose="020B0604020202020204" pitchFamily="34" charset="0"/>
              <a:buChar char="•"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قراءة: طلاقة</a:t>
            </a:r>
          </a:p>
          <a:p>
            <a:pPr marL="342900" indent="-342900" algn="r" rtl="1">
              <a:buClr>
                <a:srgbClr val="106585"/>
              </a:buClr>
              <a:buFont typeface="Arial" panose="020B0604020202020204" pitchFamily="34" charset="0"/>
              <a:buChar char="•"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قراءة: استثمار البنيات اللغوية – الجملة الفعلية</a:t>
            </a:r>
          </a:p>
        </p:txBody>
      </p:sp>
      <p:sp>
        <p:nvSpPr>
          <p:cNvPr id="221" name="ZoneTexte 220">
            <a:extLst>
              <a:ext uri="{FF2B5EF4-FFF2-40B4-BE49-F238E27FC236}">
                <a16:creationId xmlns:a16="http://schemas.microsoft.com/office/drawing/2014/main" id="{907E5777-9B4C-DC03-1E5F-2BEF79452C7C}"/>
              </a:ext>
            </a:extLst>
          </p:cNvPr>
          <p:cNvSpPr txBox="1"/>
          <p:nvPr/>
        </p:nvSpPr>
        <p:spPr>
          <a:xfrm>
            <a:off x="1352457" y="3554168"/>
            <a:ext cx="406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40</a:t>
            </a:r>
            <a:endParaRPr lang="fr-MA" sz="16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815306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41889-F20D-56D7-AA7F-7CBE7C40E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B651894-055E-9BF0-34AA-86796447B8C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BC954B2-FE85-FB12-2E69-94324DA7ADD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C4001D6-CF44-671F-6402-F59C10A7914B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F154464-67E0-BE41-E820-14E248D160E2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FB2EA96B-455F-147B-372F-B7E2FF10AD9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14CD1470-FDC3-0AA3-0B31-1545D92F0C1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9A5FF3C1-86EE-7BDD-17E9-6A021001C5D9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7700F993-063E-659F-4300-0AE1C75CD066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عند نهاية الحصة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6FD05D9B-61CF-22DD-2E33-234882340C34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A7BD85-1D03-9407-BCF2-8A7250D8E11B}"/>
              </a:ext>
            </a:extLst>
          </p:cNvPr>
          <p:cNvSpPr txBox="1"/>
          <p:nvPr/>
        </p:nvSpPr>
        <p:spPr>
          <a:xfrm>
            <a:off x="1549400" y="1369579"/>
            <a:ext cx="6045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% 80 من المتعلمين سيكونون قادرين على: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E0A6F472-74B1-61CD-E4B2-B39B9DAFB2AD}"/>
              </a:ext>
            </a:extLst>
          </p:cNvPr>
          <p:cNvGrpSpPr/>
          <p:nvPr/>
        </p:nvGrpSpPr>
        <p:grpSpPr>
          <a:xfrm>
            <a:off x="1069697" y="3710841"/>
            <a:ext cx="6703942" cy="461665"/>
            <a:chOff x="1329207" y="2003013"/>
            <a:chExt cx="6703942" cy="461665"/>
          </a:xfrm>
        </p:grpSpPr>
        <p:sp>
          <p:nvSpPr>
            <p:cNvPr id="23" name="Rectangle : coins arrondis 18 - 2">
              <a:extLst>
                <a:ext uri="{FF2B5EF4-FFF2-40B4-BE49-F238E27FC236}">
                  <a16:creationId xmlns:a16="http://schemas.microsoft.com/office/drawing/2014/main" id="{ADA114B5-FE09-4B89-BAB5-53F51057FFA0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8720C837-B3F7-9B40-BBA2-E7E3760F2C51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تعرف بعض الأزمنة والأمكنة المذكورة في الحكاية.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5" name="Oval 86">
              <a:extLst>
                <a:ext uri="{FF2B5EF4-FFF2-40B4-BE49-F238E27FC236}">
                  <a16:creationId xmlns:a16="http://schemas.microsoft.com/office/drawing/2014/main" id="{633A9B92-0307-5A31-A6B5-0D0D018EE20B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6" name="Graphique 25">
              <a:extLst>
                <a:ext uri="{FF2B5EF4-FFF2-40B4-BE49-F238E27FC236}">
                  <a16:creationId xmlns:a16="http://schemas.microsoft.com/office/drawing/2014/main" id="{E5AF2F44-A268-FF64-C7D2-37D1A90ECA9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4568A587-1BAF-1002-6CEC-02C5A95BC24B}"/>
              </a:ext>
            </a:extLst>
          </p:cNvPr>
          <p:cNvGrpSpPr/>
          <p:nvPr/>
        </p:nvGrpSpPr>
        <p:grpSpPr>
          <a:xfrm>
            <a:off x="1073831" y="4414633"/>
            <a:ext cx="6703941" cy="461665"/>
            <a:chOff x="1329208" y="2003013"/>
            <a:chExt cx="6703941" cy="461665"/>
          </a:xfrm>
        </p:grpSpPr>
        <p:sp>
          <p:nvSpPr>
            <p:cNvPr id="29" name="Rectangle : coins arrondis 18 - 2">
              <a:extLst>
                <a:ext uri="{FF2B5EF4-FFF2-40B4-BE49-F238E27FC236}">
                  <a16:creationId xmlns:a16="http://schemas.microsoft.com/office/drawing/2014/main" id="{D08982DA-219B-0AF4-6266-FB4255980478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1" name="Oval 86">
              <a:extLst>
                <a:ext uri="{FF2B5EF4-FFF2-40B4-BE49-F238E27FC236}">
                  <a16:creationId xmlns:a16="http://schemas.microsoft.com/office/drawing/2014/main" id="{B07888EC-EA09-2231-9939-20D027503386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2DC0ECEB-1F8A-956A-0980-7776ADA0358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sp>
        <p:nvSpPr>
          <p:cNvPr id="35" name="ZoneTexte 34">
            <a:extLst>
              <a:ext uri="{FF2B5EF4-FFF2-40B4-BE49-F238E27FC236}">
                <a16:creationId xmlns:a16="http://schemas.microsoft.com/office/drawing/2014/main" id="{6CE51CEC-E6EA-C1EE-C0B3-15453C3E5C76}"/>
              </a:ext>
            </a:extLst>
          </p:cNvPr>
          <p:cNvSpPr txBox="1"/>
          <p:nvPr/>
        </p:nvSpPr>
        <p:spPr>
          <a:xfrm>
            <a:off x="1069697" y="4421980"/>
            <a:ext cx="61268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MA" sz="2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محاكاة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فعل كلامي يفيد الشكر والامتنان</a:t>
            </a:r>
            <a:r>
              <a:rPr lang="ar-MA" sz="2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005664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557DAD0-4426-BC36-F060-7EDAB40E2E26}"/>
              </a:ext>
            </a:extLst>
          </p:cNvPr>
          <p:cNvGrpSpPr/>
          <p:nvPr/>
        </p:nvGrpSpPr>
        <p:grpSpPr>
          <a:xfrm>
            <a:off x="1069697" y="2957811"/>
            <a:ext cx="6703942" cy="461665"/>
            <a:chOff x="1329207" y="2003013"/>
            <a:chExt cx="6703942" cy="461665"/>
          </a:xfrm>
        </p:grpSpPr>
        <p:sp>
          <p:nvSpPr>
            <p:cNvPr id="8" name="Rectangle : coins arrondis 18 - 2">
              <a:extLst>
                <a:ext uri="{FF2B5EF4-FFF2-40B4-BE49-F238E27FC236}">
                  <a16:creationId xmlns:a16="http://schemas.microsoft.com/office/drawing/2014/main" id="{80348096-08A6-F557-3D36-ADA24B0C8EE2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6BC4D0F-0346-D222-2219-1CB0C69F93B5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وكتابة  كلمات تتضمن </a:t>
              </a: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الحرفين المتشابهين: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ع غ</a:t>
              </a:r>
            </a:p>
          </p:txBody>
        </p:sp>
        <p:sp>
          <p:nvSpPr>
            <p:cNvPr id="10" name="Oval 86">
              <a:extLst>
                <a:ext uri="{FF2B5EF4-FFF2-40B4-BE49-F238E27FC236}">
                  <a16:creationId xmlns:a16="http://schemas.microsoft.com/office/drawing/2014/main" id="{5AAFDD9C-3E95-F7A6-680C-2FD355FF5C62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1" name="Graphique 10">
              <a:extLst>
                <a:ext uri="{FF2B5EF4-FFF2-40B4-BE49-F238E27FC236}">
                  <a16:creationId xmlns:a16="http://schemas.microsoft.com/office/drawing/2014/main" id="{CD37C513-7956-8D73-DF27-757EC521363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80117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F35C7-C532-58D1-E6A0-9B6A28987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262CF2-32CB-8544-3336-4D30CE38999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05DD300-300D-FE41-2D80-CFABC641C01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77DE2FD-4FDE-E128-37DE-043D8AD2D0DF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grpSp>
          <p:nvGrpSpPr>
            <p:cNvPr id="68" name="Groupe 67">
              <a:extLst>
                <a:ext uri="{FF2B5EF4-FFF2-40B4-BE49-F238E27FC236}">
                  <a16:creationId xmlns:a16="http://schemas.microsoft.com/office/drawing/2014/main" id="{D985F069-9DC0-1AC1-A710-E5DBEB01251F}"/>
                </a:ext>
              </a:extLst>
            </p:cNvPr>
            <p:cNvGrpSpPr/>
            <p:nvPr/>
          </p:nvGrpSpPr>
          <p:grpSpPr>
            <a:xfrm>
              <a:off x="312517" y="636608"/>
              <a:ext cx="8518967" cy="5787341"/>
              <a:chOff x="312517" y="636608"/>
              <a:chExt cx="8518967" cy="5787341"/>
            </a:xfrm>
          </p:grpSpPr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386A4A1E-3EA7-10E7-35D9-7F4F11E8E535}"/>
                  </a:ext>
                </a:extLst>
              </p:cNvPr>
              <p:cNvSpPr/>
              <p:nvPr/>
            </p:nvSpPr>
            <p:spPr>
              <a:xfrm>
                <a:off x="312517" y="636608"/>
                <a:ext cx="8518967" cy="5787341"/>
              </a:xfrm>
              <a:prstGeom prst="roundRect">
                <a:avLst>
                  <a:gd name="adj" fmla="val 2439"/>
                </a:avLst>
              </a:prstGeom>
              <a:solidFill>
                <a:srgbClr val="F4FAFA"/>
              </a:solidFill>
              <a:ln w="28575">
                <a:solidFill>
                  <a:srgbClr val="00566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pic>
            <p:nvPicPr>
              <p:cNvPr id="52" name="Image 51">
                <a:extLst>
                  <a:ext uri="{FF2B5EF4-FFF2-40B4-BE49-F238E27FC236}">
                    <a16:creationId xmlns:a16="http://schemas.microsoft.com/office/drawing/2014/main" id="{D1AE3797-6B51-AF0A-17CF-35B8D4CA0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alphaModFix amt="5000"/>
              </a:blip>
              <a:srcRect l="1" t="45760" r="43502" b="17177"/>
              <a:stretch/>
            </p:blipFill>
            <p:spPr>
              <a:xfrm>
                <a:off x="2611613" y="636608"/>
                <a:ext cx="6219870" cy="5787341"/>
              </a:xfrm>
              <a:prstGeom prst="rect">
                <a:avLst/>
              </a:prstGeom>
              <a:effectLst/>
            </p:spPr>
          </p:pic>
        </p:grp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7CD10031-9099-1789-795B-CEB5E7F7D976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8B30B9E9-DDF3-03D3-1F90-C3447908FEE0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F85459DA-446C-3019-B431-48D4AE417DB9}"/>
              </a:ext>
            </a:extLst>
          </p:cNvPr>
          <p:cNvSpPr txBox="1"/>
          <p:nvPr/>
        </p:nvSpPr>
        <p:spPr>
          <a:xfrm>
            <a:off x="2213312" y="554185"/>
            <a:ext cx="4677147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 err="1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تهييء</a:t>
            </a: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الشروط والوسائل الديداكتيكية والتقنية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278BA8AA-9D0F-D35F-33CD-1CF1E3B6FDE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49F031D8-FAFC-C60D-BB01-67D063EBE415}"/>
              </a:ext>
            </a:extLst>
          </p:cNvPr>
          <p:cNvGrpSpPr/>
          <p:nvPr/>
        </p:nvGrpSpPr>
        <p:grpSpPr>
          <a:xfrm>
            <a:off x="1183115" y="1234243"/>
            <a:ext cx="6777771" cy="2270353"/>
            <a:chOff x="500199" y="2389210"/>
            <a:chExt cx="4148645" cy="2541602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1F9FD306-605F-5DE1-9991-E5117BD05A96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8955BF22-DE62-49EA-3711-74FF446ED358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6" name="Rectangle : coins arrondis 18 - 2">
                <a:extLst>
                  <a:ext uri="{FF2B5EF4-FFF2-40B4-BE49-F238E27FC236}">
                    <a16:creationId xmlns:a16="http://schemas.microsoft.com/office/drawing/2014/main" id="{650034BE-CBCE-2083-5E5D-F4E5393436B5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مطابقة الشرائح لإطار العرض</a:t>
                </a:r>
              </a:p>
            </p:txBody>
          </p:sp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739F2B1D-AB01-AB53-0A10-54CEB04BBBA0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2" name="Rectangle : coins arrondis 18 - 2">
                <a:extLst>
                  <a:ext uri="{FF2B5EF4-FFF2-40B4-BE49-F238E27FC236}">
                    <a16:creationId xmlns:a16="http://schemas.microsoft.com/office/drawing/2014/main" id="{4651A915-0C67-D97E-632A-6145E6B07B39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7" name="Rectangle : coins arrondis 18 - 2">
                <a:extLst>
                  <a:ext uri="{FF2B5EF4-FFF2-40B4-BE49-F238E27FC236}">
                    <a16:creationId xmlns:a16="http://schemas.microsoft.com/office/drawing/2014/main" id="{CEADBFD3-3639-9BA2-477B-4ADFCC506D4F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مؤشر الليزر</a:t>
                </a:r>
              </a:p>
            </p:txBody>
          </p:sp>
        </p:grpSp>
      </p:grpSp>
      <p:pic>
        <p:nvPicPr>
          <p:cNvPr id="37" name="Image 36">
            <a:extLst>
              <a:ext uri="{FF2B5EF4-FFF2-40B4-BE49-F238E27FC236}">
                <a16:creationId xmlns:a16="http://schemas.microsoft.com/office/drawing/2014/main" id="{CDAE7270-52A5-5465-C635-15B40153F2E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07936" y="1650057"/>
            <a:ext cx="2964022" cy="863969"/>
          </a:xfrm>
          <a:prstGeom prst="rect">
            <a:avLst/>
          </a:prstGeom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3B50DA59-A6AC-D6ED-6AC2-D4A03ED753F2}"/>
              </a:ext>
            </a:extLst>
          </p:cNvPr>
          <p:cNvGrpSpPr/>
          <p:nvPr/>
        </p:nvGrpSpPr>
        <p:grpSpPr>
          <a:xfrm>
            <a:off x="1183115" y="3811916"/>
            <a:ext cx="6777771" cy="2270353"/>
            <a:chOff x="500199" y="2389210"/>
            <a:chExt cx="4148645" cy="2541602"/>
          </a:xfrm>
        </p:grpSpPr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A8EA999F-C9FF-F43F-8279-69A5A19F5B9A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48" name="Rectangle : coins arrondis 18 - 2">
                <a:extLst>
                  <a:ext uri="{FF2B5EF4-FFF2-40B4-BE49-F238E27FC236}">
                    <a16:creationId xmlns:a16="http://schemas.microsoft.com/office/drawing/2014/main" id="{B6F26891-7E13-748C-C31D-7989EB272DB3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9" name="Rectangle : coins arrondis 18 - 2">
                <a:extLst>
                  <a:ext uri="{FF2B5EF4-FFF2-40B4-BE49-F238E27FC236}">
                    <a16:creationId xmlns:a16="http://schemas.microsoft.com/office/drawing/2014/main" id="{CA5A41AF-A745-2752-5786-6C0C3A5C9A39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حاسوب جاهز يتضمن شرائح الدرس </a:t>
                </a:r>
              </a:p>
            </p:txBody>
          </p:sp>
        </p:grpSp>
        <p:grpSp>
          <p:nvGrpSpPr>
            <p:cNvPr id="43" name="Groupe 42">
              <a:extLst>
                <a:ext uri="{FF2B5EF4-FFF2-40B4-BE49-F238E27FC236}">
                  <a16:creationId xmlns:a16="http://schemas.microsoft.com/office/drawing/2014/main" id="{5653FD5A-EE13-E8E4-3283-09A579C778E9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44" name="Rectangle : coins arrondis 18 - 2">
                <a:extLst>
                  <a:ext uri="{FF2B5EF4-FFF2-40B4-BE49-F238E27FC236}">
                    <a16:creationId xmlns:a16="http://schemas.microsoft.com/office/drawing/2014/main" id="{381A388E-CCD7-AC77-5F36-999825433788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5" name="Rectangle : coins arrondis 18 - 2">
                <a:extLst>
                  <a:ext uri="{FF2B5EF4-FFF2-40B4-BE49-F238E27FC236}">
                    <a16:creationId xmlns:a16="http://schemas.microsoft.com/office/drawing/2014/main" id="{2E41A937-B34B-3943-31CD-12B55FE44E5A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المذكرة اليومية:  خطاطة ذهنية </a:t>
                </a:r>
              </a:p>
            </p:txBody>
          </p:sp>
        </p:grpSp>
      </p:grpSp>
      <p:pic>
        <p:nvPicPr>
          <p:cNvPr id="50" name="Image 49">
            <a:extLst>
              <a:ext uri="{FF2B5EF4-FFF2-40B4-BE49-F238E27FC236}">
                <a16:creationId xmlns:a16="http://schemas.microsoft.com/office/drawing/2014/main" id="{7EC36C64-9080-8D79-1EC3-FE985903332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69335" y="1353605"/>
            <a:ext cx="1488108" cy="1486521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9B261E0A-39A4-FCBB-38C8-16C50612F3A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5652166" y="4080543"/>
            <a:ext cx="1452551" cy="126688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ABDB4D8-F914-CC32-5A44-1A1226899FD5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81274" y="3922438"/>
            <a:ext cx="1137446" cy="149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1227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7C86C-56A1-C2F0-B74F-6E3B3B15D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298A4AE-6429-C2CF-3C3D-FDFC03C9CA32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2D57D37C-C62F-7227-CD28-C2106C0DF491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BA68AF7C-7F8E-8CC0-D869-BFD5F8C9DCB5}"/>
              </a:ext>
            </a:extLst>
          </p:cNvPr>
          <p:cNvSpPr/>
          <p:nvPr/>
        </p:nvSpPr>
        <p:spPr>
          <a:xfrm>
            <a:off x="1166205" y="23205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2EA4404F-B8BC-2625-BAB2-A1ABE3241530}"/>
              </a:ext>
            </a:extLst>
          </p:cNvPr>
          <p:cNvSpPr txBox="1"/>
          <p:nvPr/>
        </p:nvSpPr>
        <p:spPr>
          <a:xfrm>
            <a:off x="1388824" y="2767281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15013782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B117A4D-E066-AFF9-8E5A-2F2B2675DFE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A50D7DF-3C83-325D-ACC0-D26861A1311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32D45CD-CA00-6FB4-6C24-9D04ADBA064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7E0A396-D33F-AA14-661D-D7F640BB28C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044DA12-628F-B821-4EF8-0A4F2392B6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1A632ED-62B7-CC8A-3E06-FA82BB6DB34B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. سننطلق في حصة اللغة العربية .</a:t>
            </a:r>
            <a:endParaRPr kumimoji="0" lang="ar-MA" sz="2400" b="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7856031-30D9-C8BC-681A-0450E7D089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0098" y="1187175"/>
            <a:ext cx="5863805" cy="448365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D9AED60F-DA47-6558-2628-13278700C437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4724A83-0FE7-706F-5357-812D962D4F35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0E1AB0B1-F363-4E7E-4FD5-1D42C698F4A3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5BBEDC5C-5A6F-8793-F8AA-3819B98EB8B3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35809CF9-4452-2CE4-FABB-FB5933185B54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B3977D79-C73E-B369-22E3-19E0C263FE4B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38F00A6-6625-B637-BB88-B85C0A82D3C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37DD82D-1759-EC2E-08A1-81A6B85282A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9A3CEBA-78AA-1ABA-6F60-690317763C0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5B0BBDC-F4D9-FB47-F489-30CDE3BACC1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1775767-7E60-CE69-F0F4-626A3CED05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1C9F65C-11F4-313E-F32D-673DB0E06EA8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على الطاولة، الدفتر 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والمقلمة في القمطر</a:t>
            </a:r>
            <a:endParaRPr kumimoji="0" lang="ar-MA" sz="2400" b="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6">
            <a:extLst>
              <a:ext uri="{FF2B5EF4-FFF2-40B4-BE49-F238E27FC236}">
                <a16:creationId xmlns:a16="http://schemas.microsoft.com/office/drawing/2014/main" id="{E799735A-A1C6-DD57-32F5-97638F352DA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49192" y="2431937"/>
            <a:ext cx="2748109" cy="20172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4" name="Picture 2" descr="Premium Vector | Vector Single Cartoon Spiral Notebook Isolated on White  Background, Vector Illustration.">
            <a:extLst>
              <a:ext uri="{FF2B5EF4-FFF2-40B4-BE49-F238E27FC236}">
                <a16:creationId xmlns:a16="http://schemas.microsoft.com/office/drawing/2014/main" id="{E311C02A-DF33-5027-82E4-FB3468C318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54" y="2521992"/>
            <a:ext cx="2263023" cy="201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EDCB55B-00FB-50B6-4CF3-CE83746FD2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13266" y="3314936"/>
            <a:ext cx="872284" cy="76590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1FBAAD8-2923-1254-C320-18D655B0F6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649" y="3530592"/>
            <a:ext cx="498247" cy="550253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B6D04EB-59AD-D1CF-231A-AA12F1652E2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02614" y="2725968"/>
            <a:ext cx="1834061" cy="1609246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AACECFF5-1C46-9693-EF94-746DBFF6A6B4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C9E29C27-D331-DCD3-1FA5-DC599AAC92F7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B498ACC5-7C0B-9079-EC0D-5E4CDF0C5E35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221192F3-90E3-B3F3-6E79-210EF4FFF582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BE77858F-CBAE-22FB-266D-AECFA13AD5CF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13E02726-E8AC-8CAF-44A4-5371209627CA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27238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DC22E-437B-4532-BE2C-BAFA6D2815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A42FC39-DA18-6D4A-7D79-E6A247B2F36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EC8ACA0-8CEE-2998-38DA-9C511B37B5C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43852CF-2AA5-6E01-35F5-D5594B6B4FB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84DFE31-33D5-232F-819C-AEF0D1A3290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700FC1C-66B3-43CB-BE2B-8BECF7554D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3C54BEB-18C2-5B83-0A1B-8CE0C6C69727}"/>
              </a:ext>
            </a:extLst>
          </p:cNvPr>
          <p:cNvSpPr txBox="1"/>
          <p:nvPr/>
        </p:nvSpPr>
        <p:spPr>
          <a:xfrm>
            <a:off x="422071" y="487049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يراقب الأستاذ الواجب المنزلي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CCC21DB-673E-66EB-35D2-CD6D68EE7503}"/>
              </a:ext>
            </a:extLst>
          </p:cNvPr>
          <p:cNvSpPr txBox="1"/>
          <p:nvPr/>
        </p:nvSpPr>
        <p:spPr>
          <a:xfrm>
            <a:off x="130220" y="1229849"/>
            <a:ext cx="836234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</a:t>
            </a:r>
            <a:r>
              <a:rPr lang="ar-MA" sz="4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أَقْرَأُ</a:t>
            </a: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ﭐ</a:t>
            </a:r>
            <a:r>
              <a:rPr lang="ar-MA" sz="32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لْفَقْرَةَ</a:t>
            </a: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ﭐ</a:t>
            </a:r>
            <a:r>
              <a:rPr lang="ar-MA" sz="32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لْأولى</a:t>
            </a: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بِطَلاقَةٍ ثُمَّ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أَنْقُلُها </a:t>
            </a: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دَفْتَري:</a:t>
            </a:r>
            <a:endParaRPr lang="ar-MA" sz="36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7D47C42F-45C2-EEB2-60EE-EEFFDDC4012C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8DA0DE98-8436-2011-54AA-BFF840679042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0069CD9-0765-0581-2EC4-880DC4182E2B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E8287B9A-681E-12E1-2139-4FF709C1867E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A649B583-95E6-9219-3014-2E5FFD90654E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0BC6BAB2-19AD-08FE-E3A0-1399D19B6940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4A47657D-9C6C-EC92-408E-3746DBC109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9650" y="1937735"/>
            <a:ext cx="3928249" cy="4562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0899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EE27A5-7C2E-3D8B-E2DB-130F0265A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6C50F5C7-689F-02A5-EE4D-9BEA93F390C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7431D5FF-5780-D46D-54C3-D9D6A99D9A2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09244D84-19D5-5921-993F-AAB73E5A4359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9D8301C7-064B-970B-D0F8-C62D08EC5C6D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DCE3B1BB-3DAD-9C49-0387-22901B67ECAB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F1D10B1C-812E-05EE-A2A5-A9302E936356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9E5A9129-6764-4D67-B823-3034FEBD650C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715F8D43-0626-9086-31CD-FAF08A1E7E2F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D46587B-FA6D-1DF1-7BAD-73E0C3AD0997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2B4AD3C0-049E-89B0-7721-664EB153D128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1E36CAC7-1364-F493-AC04-C705D81548BE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BDBBBBAA-F45E-17B4-9796-3B58A9A643D6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0C1B55E2-3344-75A3-65B6-4FA108DB4DCE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E80F2B08-5E9F-C537-B429-BE02C780582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2A5B6973-C56A-6A69-70AD-99032B1C5A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443CB1AB-3D27-1911-CCD6-416BA6586B17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632FF85D-9844-D9B8-DB7A-078B1A0A5C7F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2B4C8D26-1884-1167-6A9F-93760E99623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69DB3F3F-592C-B76E-284F-C1CC74D653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0FDC48A8-A24D-12C8-46FA-90BB9DE075B6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DCB3CBB7-B467-A34A-A80C-0B7936FD4C45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06159398-46C6-1944-AF9C-6D09378D5EF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90348C38-A367-26D3-F831-3EA31C94C9E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F702FFDB-3F3B-D9BD-5362-FF998FFC675E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20DBEAB5-0841-8D5B-FD8F-8DF00422E349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06AFA31D-309E-B80A-0D1B-1BC038823E3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20D9A8E7-6036-F717-F1D1-B4976D3E0EF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7FFAF63-4E67-5BCD-4895-424B6FE253EB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3285CEC8-2F4C-EFB0-E8F6-01B78F4CDD9F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1C651CF4-75F0-513A-A1C7-6CD88505A674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B357FDEA-23AA-95DF-45F9-DBFB5B2C337E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6AE398AC-A245-B085-4F8A-80EC6721DBF8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981154D2-439F-0664-7528-533AE0179B10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5061E424-5143-A183-2009-615D8788F4EA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90E95A09-8414-0E2F-71A2-087D65F386C7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F6B978B9-57B7-1E2B-46D1-B00634208880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B216515E-5451-02A6-8291-6F8257DFCA44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FF5C498F-B845-53D8-B4EC-73378087E92F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45D90351-35D4-2E13-A3A7-640D7164B987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B999707F-C9D9-7061-A600-426DD4DB5938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F936A626-E273-F5F2-F8EC-2AFB843B00E8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6E581E5B-8AF6-B9E7-C572-75C95FB358A5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1F992EE3-A994-E0B1-1538-AE17075F951B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4AB27AB9-55A6-35A9-63B9-86FE16268C5E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D2A7FB87-2FBE-76D6-6294-155B4C848720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A54B5AA1-3AE5-77A3-2F6F-B1AA7C163E06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211AC0A7-419E-FD13-9198-85C4DCF69A8A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1579B69B-B0F6-BA83-5778-F348F168793B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82075F14-F924-D4DD-1B41-F0794E06EB4C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86419BF6-8ECB-3F23-CFAB-98512BE971A9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51AFCD3A-831B-060C-1F22-8027892D996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31BD2D7B-1760-3F42-DA17-BB4C471A3DD8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080F32CC-AA10-1829-E425-9D6105AC9FA5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53C85940-BAF6-0A01-D227-94818778E4C6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8B23A00F-FB7F-573F-ACEE-F577C07AD23A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87110760-4BA1-70FF-ED83-1687A8826BB8}"/>
              </a:ext>
            </a:extLst>
          </p:cNvPr>
          <p:cNvGrpSpPr/>
          <p:nvPr/>
        </p:nvGrpSpPr>
        <p:grpSpPr>
          <a:xfrm>
            <a:off x="487749" y="1809265"/>
            <a:ext cx="8168503" cy="3002840"/>
            <a:chOff x="487749" y="1809265"/>
            <a:chExt cx="8168503" cy="3002840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759A3160-CDFA-23D4-C25E-40F6FEE9462D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اعتيادي1/2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731BB7B7-7B55-7CCD-EAE3-0685F615DBFB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نشيد: «النشيد الوطني»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41DA138A-5671-FA11-510C-3E59FC9C73FD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على الألواح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063693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E905C9-75EC-90E7-C7F0-F360B89BB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01DD6BB1-14A6-C150-1842-0842D23823E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CA5E2FA-740D-CC84-7F1C-5C3C621EF4B7}"/>
              </a:ext>
            </a:extLst>
          </p:cNvPr>
          <p:cNvGrpSpPr/>
          <p:nvPr/>
        </p:nvGrpSpPr>
        <p:grpSpPr>
          <a:xfrm>
            <a:off x="312516" y="28225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005E11A-DBED-62A6-C9AA-4E411F33CC6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78AEE71-5D8A-BA24-040E-DCBDF25DF8D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D660C85-0DFE-0549-4C78-752D29C0E1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44909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6E30FBC-DBF1-5C4C-0B9A-F784F105B544}"/>
              </a:ext>
            </a:extLst>
          </p:cNvPr>
          <p:cNvSpPr txBox="1"/>
          <p:nvPr/>
        </p:nvSpPr>
        <p:spPr>
          <a:xfrm>
            <a:off x="422071" y="425609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قفوا واعتدلوا، لننشد نشيدنا  الوطني</a:t>
            </a:r>
          </a:p>
        </p:txBody>
      </p:sp>
      <p:pic>
        <p:nvPicPr>
          <p:cNvPr id="14" name="Lhymne national du Maroc النشيد الوطني المغربي ATARBAWI.COM (1)">
            <a:hlinkClick r:id="" action="ppaction://media"/>
            <a:extLst>
              <a:ext uri="{FF2B5EF4-FFF2-40B4-BE49-F238E27FC236}">
                <a16:creationId xmlns:a16="http://schemas.microsoft.com/office/drawing/2014/main" id="{99716CB3-1C3C-82FF-6A26-626C1F9512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98912" y="385186"/>
            <a:ext cx="718858" cy="650713"/>
          </a:xfrm>
          <a:prstGeom prst="rect">
            <a:avLst/>
          </a:prstGeom>
        </p:spPr>
      </p:pic>
      <p:pic>
        <p:nvPicPr>
          <p:cNvPr id="2" name="Picture 2" descr="Pin by Med Aziz on صباحيات | Blog posts, Blog, M'diq">
            <a:extLst>
              <a:ext uri="{FF2B5EF4-FFF2-40B4-BE49-F238E27FC236}">
                <a16:creationId xmlns:a16="http://schemas.microsoft.com/office/drawing/2014/main" id="{BC798E53-7D93-545D-AFA4-047E5FAB19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5213" y="1436224"/>
            <a:ext cx="3932903" cy="4922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FB0B75E-C67D-F13A-C452-24BE4083671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096666" y="1442630"/>
            <a:ext cx="1058441" cy="144408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79C9A9B-11EA-162F-574A-349ECE9F87D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2044895" y="1442630"/>
            <a:ext cx="1058441" cy="1366882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9FA6E238-EAB0-EDA2-CB19-C958F1C6E449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1C1CE59C-47FE-B056-20E6-385A8FA0C75C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581EDECC-647E-1EA6-8DAA-6BE9421963F4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93B3DEF-87B2-9068-0F15-429CADBF3A2E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CBF7228E-3274-FA44-69DE-AB2577DBE4EC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0711AA97-DBD5-8399-6B1C-35F1381982E5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47736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28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6178B-4758-59C4-F412-9C14099474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B2494AA4-8823-6828-D898-BE415B8894D8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C860D8D-A342-91CA-F633-31C9D6C5E32E}"/>
              </a:ext>
            </a:extLst>
          </p:cNvPr>
          <p:cNvGrpSpPr/>
          <p:nvPr/>
        </p:nvGrpSpPr>
        <p:grpSpPr>
          <a:xfrm>
            <a:off x="379191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C7BDC1F-D8DF-1318-40D1-6E996900FAF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6C1010A-7B9F-08A5-CD76-CAFDE6B7372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858A0A1-DD1B-3569-789E-9AA4D6CC7E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4909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3E1FC89-6ED7-230C-C113-2F86431D1858}"/>
              </a:ext>
            </a:extLst>
          </p:cNvPr>
          <p:cNvSpPr txBox="1"/>
          <p:nvPr/>
        </p:nvSpPr>
        <p:spPr>
          <a:xfrm>
            <a:off x="422071" y="425609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ينشد؟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A9AA0DC-3B7C-4E67-2514-69D562709742}"/>
              </a:ext>
            </a:extLst>
          </p:cNvPr>
          <p:cNvGrpSpPr/>
          <p:nvPr/>
        </p:nvGrpSpPr>
        <p:grpSpPr>
          <a:xfrm>
            <a:off x="711553" y="1184138"/>
            <a:ext cx="7833535" cy="1783776"/>
            <a:chOff x="1025250" y="2632482"/>
            <a:chExt cx="7833535" cy="1783776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FC1CF808-70B4-0C27-9FEC-D8DDDF81EB4F}"/>
                </a:ext>
              </a:extLst>
            </p:cNvPr>
            <p:cNvGrpSpPr/>
            <p:nvPr/>
          </p:nvGrpSpPr>
          <p:grpSpPr>
            <a:xfrm>
              <a:off x="1025250" y="2839305"/>
              <a:ext cx="7833535" cy="1576953"/>
              <a:chOff x="1390613" y="2914762"/>
              <a:chExt cx="7434664" cy="1576953"/>
            </a:xfrm>
          </p:grpSpPr>
          <p:sp>
            <p:nvSpPr>
              <p:cNvPr id="25" name="Rectangle 3">
                <a:extLst>
                  <a:ext uri="{FF2B5EF4-FFF2-40B4-BE49-F238E27FC236}">
                    <a16:creationId xmlns:a16="http://schemas.microsoft.com/office/drawing/2014/main" id="{34851672-B855-B6CB-FF50-CE23C3E85F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72244" y="2922055"/>
                <a:ext cx="3353033" cy="156966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 algn="ctr" defTabSz="914400"/>
                <a:r>
                  <a:rPr lang="ar-S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مَنْبِتَ </a:t>
                </a:r>
                <a:r>
                  <a:rPr lang="ar-SA" altLang="fr-FR" sz="4800" b="1" dirty="0" err="1">
                    <a:solidFill>
                      <a:schemeClr val="bg1">
                        <a:lumMod val="7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ﭐ</a:t>
                </a:r>
                <a:r>
                  <a:rPr lang="ar-SA" altLang="fr-FR" sz="4800" b="1" dirty="0" err="1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لْأَحْ</a:t>
                </a:r>
                <a:r>
                  <a:rPr lang="ar-M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ـــــــــــــــــــــــــ</a:t>
                </a:r>
                <a:r>
                  <a:rPr lang="ar-S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رارْ</a:t>
                </a:r>
                <a:endParaRPr lang="fr-FR" altLang="fr-FR" sz="48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ar-S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مُنْتَدى</a:t>
                </a:r>
                <a:r>
                  <a:rPr kumimoji="0" lang="ar-SA" altLang="fr-FR" sz="4800" b="1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SA" altLang="fr-FR" sz="4800" b="1" dirty="0">
                    <a:solidFill>
                      <a:schemeClr val="bg1">
                        <a:lumMod val="7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ﭐل</a:t>
                </a:r>
                <a:r>
                  <a:rPr lang="ar-S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سُّؤْدَدِ</a:t>
                </a:r>
                <a:r>
                  <a:rPr kumimoji="0" lang="ar-SA" altLang="fr-FR" sz="4800" b="1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و</a:t>
                </a:r>
                <a:r>
                  <a:rPr kumimoji="0" lang="ar-MA" altLang="fr-FR" sz="4800" b="1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َ</a:t>
                </a:r>
                <a:r>
                  <a:rPr lang="ar-S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حِماهْ</a:t>
                </a:r>
                <a:endParaRPr lang="fr-FR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C293FD4F-2BC4-EC37-2027-F28A6AF384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90613" y="2914762"/>
                <a:ext cx="3353033" cy="156966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/>
                <a:r>
                  <a:rPr lang="ar-S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مَ</a:t>
                </a:r>
                <a:r>
                  <a:rPr lang="ar-M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ــــ</a:t>
                </a:r>
                <a:r>
                  <a:rPr lang="ar-S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شْرِقَ </a:t>
                </a:r>
                <a:r>
                  <a:rPr lang="ar-SA" altLang="fr-FR" sz="4800" b="1" dirty="0" err="1">
                    <a:solidFill>
                      <a:schemeClr val="bg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ﭐ</a:t>
                </a:r>
                <a:r>
                  <a:rPr lang="ar-SA" altLang="fr-FR" sz="4800" b="1" dirty="0" err="1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لْأَنْ</a:t>
                </a:r>
                <a:r>
                  <a:rPr lang="ar-M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ــــــــــــــــــ</a:t>
                </a:r>
                <a:r>
                  <a:rPr lang="ar-S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وارْ</a:t>
                </a:r>
                <a:endPara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ctr" defTabSz="914400"/>
                <a:r>
                  <a:rPr lang="ar-S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دُمْتَ مُنْتَداهْ وحِماهْ</a:t>
                </a:r>
                <a:endParaRPr lang="fr-FR" altLang="fr-FR" sz="4800" b="1" dirty="0">
                  <a:solidFill>
                    <a:schemeClr val="accent2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4206B8D7-7F00-E880-6BDC-A9C68ADC209B}"/>
                </a:ext>
              </a:extLst>
            </p:cNvPr>
            <p:cNvSpPr/>
            <p:nvPr/>
          </p:nvSpPr>
          <p:spPr>
            <a:xfrm flipH="1">
              <a:off x="7394398" y="2632482"/>
              <a:ext cx="429354" cy="273216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C700DB57-6C4D-A705-C63D-4DA8AEC2EB28}"/>
                </a:ext>
              </a:extLst>
            </p:cNvPr>
            <p:cNvSpPr/>
            <p:nvPr/>
          </p:nvSpPr>
          <p:spPr>
            <a:xfrm flipH="1">
              <a:off x="3043893" y="2713035"/>
              <a:ext cx="351631" cy="269138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D7C6F307-F52B-3AF2-9941-62E34DCF518E}"/>
                </a:ext>
              </a:extLst>
            </p:cNvPr>
            <p:cNvSpPr/>
            <p:nvPr/>
          </p:nvSpPr>
          <p:spPr>
            <a:xfrm flipH="1">
              <a:off x="7324725" y="3535963"/>
              <a:ext cx="429278" cy="251036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D161496F-D899-8F2A-6342-CE22588B2C1E}"/>
              </a:ext>
            </a:extLst>
          </p:cNvPr>
          <p:cNvGrpSpPr/>
          <p:nvPr/>
        </p:nvGrpSpPr>
        <p:grpSpPr>
          <a:xfrm>
            <a:off x="789168" y="3011563"/>
            <a:ext cx="7633740" cy="1857048"/>
            <a:chOff x="755130" y="4073397"/>
            <a:chExt cx="7633740" cy="1857048"/>
          </a:xfrm>
        </p:grpSpPr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ED3DE004-F366-B40E-CED7-094DBED377B5}"/>
                </a:ext>
              </a:extLst>
            </p:cNvPr>
            <p:cNvGrpSpPr/>
            <p:nvPr/>
          </p:nvGrpSpPr>
          <p:grpSpPr>
            <a:xfrm>
              <a:off x="755130" y="4073397"/>
              <a:ext cx="7633740" cy="1857048"/>
              <a:chOff x="1005665" y="2796451"/>
              <a:chExt cx="7633740" cy="1857048"/>
            </a:xfrm>
          </p:grpSpPr>
          <p:sp>
            <p:nvSpPr>
              <p:cNvPr id="28" name="Rectangle 3">
                <a:extLst>
                  <a:ext uri="{FF2B5EF4-FFF2-40B4-BE49-F238E27FC236}">
                    <a16:creationId xmlns:a16="http://schemas.microsoft.com/office/drawing/2014/main" id="{42EFE3CE-A398-6176-1E24-CE928B1952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86372" y="2883784"/>
                <a:ext cx="3353033" cy="176971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 algn="ctr" defTabSz="914400"/>
                <a:r>
                  <a:rPr lang="ar-M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عِــــــشْتَ في </a:t>
                </a:r>
                <a:r>
                  <a:rPr lang="ar-SA" altLang="fr-FR" sz="4800" b="1" dirty="0">
                    <a:solidFill>
                      <a:schemeClr val="bg1">
                        <a:lumMod val="7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ﭐ</a:t>
                </a:r>
                <a:r>
                  <a:rPr lang="ar-M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لْأَوْطـــــــانْ</a:t>
                </a:r>
                <a:endParaRPr lang="fr-FR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marR="0" indent="0" algn="ctr" defTabSz="914400">
                  <a:lnSpc>
                    <a:spcPct val="100000"/>
                  </a:lnSpc>
                  <a:buClrTx/>
                  <a:buSzTx/>
                  <a:buFontTx/>
                  <a:buNone/>
                  <a:tabLst/>
                </a:pPr>
                <a:r>
                  <a:rPr lang="ar-M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مِـــــــلْءَ كُــــــلِّ جَنــــــــــانْ</a:t>
                </a:r>
                <a:endParaRPr lang="fr-FR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lvl="0" algn="ctr" defTabSz="914400"/>
                <a:r>
                  <a:rPr kumimoji="0" lang="fr-FR" altLang="fr-FR" sz="1300" b="0" i="0" u="none" strike="noStrike" cap="none" normalizeH="0" baseline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latin typeface="Roboto" panose="02000000000000000000" pitchFamily="2" charset="0"/>
                    <a:cs typeface="Arial" panose="020B0604020202020204" pitchFamily="34" charset="0"/>
                  </a:rPr>
                  <a:t>.</a:t>
                </a:r>
                <a:endParaRPr kumimoji="0" lang="fr-FR" altLang="fr-FR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60289F86-9EE8-8757-C407-7E79E910A8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05665" y="2796451"/>
                <a:ext cx="3353033" cy="156966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/>
                <a:r>
                  <a:rPr lang="ar-M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لِلْعُــــــــلا عُنْـــــــــــــــــوانْ</a:t>
                </a:r>
              </a:p>
              <a:p>
                <a:pPr algn="ctr" defTabSz="914400"/>
                <a:r>
                  <a:rPr lang="ar-M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ذِكْرَ كُــــلِّ لِســـــــــــــــانْ </a:t>
                </a:r>
                <a:endParaRPr lang="fr-FR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40" name="Forme libre : forme 39">
              <a:extLst>
                <a:ext uri="{FF2B5EF4-FFF2-40B4-BE49-F238E27FC236}">
                  <a16:creationId xmlns:a16="http://schemas.microsoft.com/office/drawing/2014/main" id="{7D1564C6-A3DC-396F-74C1-FAEEB0331654}"/>
                </a:ext>
              </a:extLst>
            </p:cNvPr>
            <p:cNvSpPr/>
            <p:nvPr/>
          </p:nvSpPr>
          <p:spPr>
            <a:xfrm flipH="1">
              <a:off x="6467232" y="4073900"/>
              <a:ext cx="429278" cy="251036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27F09704-1C07-5A81-3D7E-C761B2794F44}"/>
              </a:ext>
            </a:extLst>
          </p:cNvPr>
          <p:cNvGrpSpPr/>
          <p:nvPr/>
        </p:nvGrpSpPr>
        <p:grpSpPr>
          <a:xfrm>
            <a:off x="967186" y="4774624"/>
            <a:ext cx="8003958" cy="1769715"/>
            <a:chOff x="799722" y="2568087"/>
            <a:chExt cx="8556087" cy="1892098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C12568C-FE84-7E87-1D97-E0797A2798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4369" y="2568087"/>
              <a:ext cx="4481440" cy="18920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 defTabSz="914400"/>
              <a:r>
                <a:rPr lang="ar-S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</a:t>
              </a:r>
              <a:r>
                <a:rPr lang="ar-M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</a:t>
              </a:r>
              <a:r>
                <a:rPr lang="ar-MA" altLang="fr-FR" sz="4400" b="1" dirty="0">
                  <a:solidFill>
                    <a:schemeClr val="bg1">
                      <a:lumMod val="7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ِ</a:t>
              </a:r>
              <a:r>
                <a:rPr lang="ar-SA" altLang="fr-FR" sz="4800" b="1" dirty="0" err="1">
                  <a:solidFill>
                    <a:schemeClr val="bg1">
                      <a:lumMod val="7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ـــــــــــــ</a:t>
              </a: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رُّوحِ بِ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</a:t>
              </a:r>
              <a:r>
                <a:rPr lang="ar-SA" altLang="fr-FR" sz="4800" b="1" dirty="0" err="1">
                  <a:solidFill>
                    <a:schemeClr val="bg1">
                      <a:lumMod val="7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</a:t>
              </a:r>
              <a:r>
                <a:rPr lang="ar-SA" altLang="fr-FR" sz="4800" b="1" dirty="0" err="1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ْجَسَ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ـــــــــ</a:t>
              </a: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دِ</a:t>
              </a:r>
              <a:endParaRPr lang="fr-FR" altLang="fr-FR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R="0" lvl="0" indent="0" algn="ctr" defTabSz="914400">
                <a:lnSpc>
                  <a:spcPct val="100000"/>
                </a:lnSpc>
                <a:buClrTx/>
                <a:buSzTx/>
                <a:buFontTx/>
                <a:buNone/>
                <a:tabLst/>
              </a:pP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في فَ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ـــــــــــ</a:t>
              </a: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مي وَفي دَمي</a:t>
              </a:r>
              <a:endParaRPr lang="fr-FR" altLang="fr-FR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300" b="0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Roboto" panose="02000000000000000000" pitchFamily="2" charset="0"/>
                  <a:cs typeface="Arial" panose="020B0604020202020204" pitchFamily="34" charset="0"/>
                </a:rPr>
                <a:t>.</a:t>
              </a:r>
              <a:endPara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" name="Rectangle 3">
              <a:extLst>
                <a:ext uri="{FF2B5EF4-FFF2-40B4-BE49-F238E27FC236}">
                  <a16:creationId xmlns:a16="http://schemas.microsoft.com/office/drawing/2014/main" id="{DB7D4DA1-80D4-75E6-CFFD-4075FC7A32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9722" y="2602596"/>
              <a:ext cx="3353033" cy="1678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rtl="1"/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هَب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َّ</a:t>
              </a: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فَتاكْ لَب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ّى</a:t>
              </a: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نِداكْ</a:t>
              </a:r>
              <a:endParaRPr lang="fr-FR" altLang="fr-FR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 defTabSz="914400" rtl="1"/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هَواكَ ث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ــــــــ</a:t>
              </a: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ارَ نور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ْ</a:t>
              </a: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وَنارْ</a:t>
              </a:r>
              <a:endParaRPr lang="fr-FR" altLang="fr-FR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1" name="Forme libre : forme 10">
            <a:extLst>
              <a:ext uri="{FF2B5EF4-FFF2-40B4-BE49-F238E27FC236}">
                <a16:creationId xmlns:a16="http://schemas.microsoft.com/office/drawing/2014/main" id="{B17C0440-B9F1-B81C-0C56-D53999CB1BEC}"/>
              </a:ext>
            </a:extLst>
          </p:cNvPr>
          <p:cNvSpPr/>
          <p:nvPr/>
        </p:nvSpPr>
        <p:spPr>
          <a:xfrm flipH="1">
            <a:off x="6336255" y="4774623"/>
            <a:ext cx="469352" cy="305661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BC0C55D7-51F6-44FE-1C72-87E7B6D9398C}"/>
              </a:ext>
            </a:extLst>
          </p:cNvPr>
          <p:cNvSpPr/>
          <p:nvPr/>
        </p:nvSpPr>
        <p:spPr>
          <a:xfrm flipH="1">
            <a:off x="7580670" y="4806900"/>
            <a:ext cx="782295" cy="305661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C2016AC0-C240-E3B0-AB57-C75470E39F93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86F7B1BF-3FC1-51B0-7354-3468015EE6CA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9AE36E3-ED56-5665-8A25-5F352EC8281D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C3FC8F36-94E6-743B-1C0E-57ADC9BB2667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A76727E6-5EE2-2B8D-BCAA-3AA905061718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494C6C88-36D4-70C8-BC78-E6DB75A371B5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024681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5C474D-FF2D-C672-B6D5-9ADF8E71E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3277E5C-31CF-BB29-99C4-0BEC5AFE621A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165ACAA0-F929-A0D2-AF97-B706A127F176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87C03FF2-EA49-800B-010B-8F868F1736B6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1E0CA8CF-726E-F132-532D-1B5FCB752517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ACDF228A-81E4-A87D-D6A9-DDA1FD395C1B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322E1323-6FBA-812F-6CEF-F3DD530D4406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B70A28F9-A7BF-67AD-9C46-48D05FE0194F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B4938122-8529-380C-D499-48EB7DAAA4BA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D1CF02D-7A88-13DC-1DC2-B8F622D47BDA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72E95A27-AF7F-26D4-72E7-F3F205B2B5A5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54144B7D-0E1C-372E-BDA9-F5F7CDA8958E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A30C7605-A386-73CF-6FB7-E6B38477B602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08DFA220-020E-8580-1C62-978A76E0AD32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7F9F9D87-2BBA-BF0F-B526-D212A36F4E9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465B3041-2F1F-F26F-C4A5-A865BB68AD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CC647A71-16D0-70EC-DE2C-C81CE16BE7C8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99AF8C8C-504D-E8F2-45C3-A24A4D2C23FA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CFDBF624-23BF-636D-749A-4198E2C05B5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736AA73B-20B5-6557-3678-CF08F4F0BF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84B851AF-3780-37A5-6079-C747945EB3F3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41932599-523C-3403-3B8D-7705559E665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BBCDCB6C-8D36-1068-B121-FB398A85265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1FA4D0EA-B92A-8A2A-F041-E3CFD25174C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D6125865-6B55-3231-8B40-C58583E14F46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392F4BF1-F45E-3C06-F278-1BA1B5399BC5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DE870BF8-E42E-1276-3C3B-825EC962871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199F9FB6-B592-62F7-99B1-6C9BCD6D1E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E385605-2538-7E56-2173-96EE1B3FCA73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804B3477-4413-E49B-354D-40F8B6515B59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6D8303EB-0739-9056-F977-85E9D955D1C3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54BDA324-236D-012E-3CDC-220D5FF21E76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FED36C60-26E8-26A9-9CDD-48A112C9FD1D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06BDB0A0-A6DA-F50C-C84A-78BD7764157C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0074FF99-15FF-1A8F-F792-BFF13C3B6EA0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DE8A25D1-AD02-2A82-FB1F-5ECF70716AA0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6A0CFB06-1604-C73E-8649-A139C0212D50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759D4FA4-0E6D-6465-359B-15136FC15929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99A39D8E-7434-1BD0-E980-2250A02AE45B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BA25F2C5-423A-2123-A1AD-F7A2288062E4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0D21CACF-58CD-DD98-154A-AB5F3FEBDEF1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7047A64-C5BF-EE9B-99C8-66FF575E4A4E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EFBFDF3C-5280-AE31-3A90-4C839AF7D9EC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673A20D1-5BE2-A3A0-B3D7-873F01A7A39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EE18129-B08C-2CA7-13D8-E71DAA2CF2CA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AA809BF9-E728-9675-9C96-5CCF6838C4D6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BFEE3989-82B0-0016-461D-35A7EB937B35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75E2B97C-1D7E-7DAF-F47A-653AC8EAD7C3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260D9F0C-C960-33F9-BE83-250613DB35B2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BB5400A1-6843-E545-E772-8AEE8D9A9193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46C92A4E-23C0-7F82-1D73-FADA5014FF22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DE386DE1-CE27-C4B5-B23F-AB301D7AA5C8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F6044107-345B-98E9-0467-5DB1F64AF814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AAC87305-EED0-1C6A-8451-B74FAD50BFF7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AE3C5B97-E532-39DF-F9F9-46E47835184A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8FD04BA6-5444-CD05-7E18-5E5C43E3A7BF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EB0AC715-1BE6-10DA-1EE8-C5BE36EA89C8}"/>
              </a:ext>
            </a:extLst>
          </p:cNvPr>
          <p:cNvGrpSpPr/>
          <p:nvPr/>
        </p:nvGrpSpPr>
        <p:grpSpPr>
          <a:xfrm>
            <a:off x="487749" y="1809265"/>
            <a:ext cx="8168503" cy="3064396"/>
            <a:chOff x="487749" y="1809265"/>
            <a:chExt cx="8168503" cy="3064396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2AAD0C89-DBF4-0BD3-962B-F41D88D8D932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اعتيادي2/2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6EB7E594-6C90-D3BA-5999-C85ECE5F5D72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نشيد: «النشيد الوطني»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7434AA74-9B0B-5EEC-7BE7-BE363A84C6AB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على الألواح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945154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CAF74B-9C8A-67D6-2DF3-70E7E63A9A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5E7E8F0-2C8A-0E13-B19A-74D52DB9F897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B3C545A-9522-0884-9F25-FCC67F5145C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CF88165-D85E-ACCB-4390-B7ED16E14AE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14FD07E-7887-C243-3C04-ED688304FBC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7BB82BC-A523-8BBB-B9F6-24A9FD6073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D439301-F837-90EF-B2FD-561707C375FA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سأملي عليكم كلمات تتضمن حرفي العين والغين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F7CFEDA-4B1D-B486-29F9-E21ADDFB3B2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6950" y="330438"/>
            <a:ext cx="1095872" cy="740507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C36B723C-6D0A-2A4F-9BA7-3D0AA62A6188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4D903E8-EAAC-A338-6F7D-B31DF8B90AF1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9EF065F0-2C04-9B3C-8AE3-E727D5B01DF3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D3D0CF48-22D8-69DB-BC57-E6788A2309F8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94D07164-440E-2548-F274-4013451B0789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DE97EF6A-4C51-AC97-BAFE-59987AC923A5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763B2F5-6837-72D1-7B61-134C21E31282}"/>
              </a:ext>
            </a:extLst>
          </p:cNvPr>
          <p:cNvSpPr txBox="1"/>
          <p:nvPr/>
        </p:nvSpPr>
        <p:spPr>
          <a:xfrm>
            <a:off x="2068848" y="2772872"/>
            <a:ext cx="2124856" cy="1677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03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غ</a:t>
            </a:r>
            <a:endParaRPr lang="fr-FR" sz="103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787C91F-1DC6-2DF1-C7A5-285E6A5D1D10}"/>
              </a:ext>
            </a:extLst>
          </p:cNvPr>
          <p:cNvSpPr txBox="1"/>
          <p:nvPr/>
        </p:nvSpPr>
        <p:spPr>
          <a:xfrm>
            <a:off x="4572000" y="2700168"/>
            <a:ext cx="2968102" cy="1677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03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</a:t>
            </a:r>
            <a:endParaRPr lang="fr-FR" sz="103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31706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6C5B-AA2B-866E-7545-20CBD7DC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2CE3A8F2-D76C-E6A9-1FBA-2AF241960C1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A8ADE4F-CEF0-EC36-6902-EA024E426F1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24A6563-EF4C-CB81-1A7C-87783C3127A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42DF05F-202C-6A2D-92B0-CB055C7F333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F54C7E6-C3C6-16E2-4B35-AEC3C44BC4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BD8EC3F-78EC-6C58-8369-CD11ED5ABEAF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 أولا.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بعد قراءتي.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10B0512-4324-ED9E-EE16-25A605B0494D}"/>
              </a:ext>
            </a:extLst>
          </p:cNvPr>
          <p:cNvSpPr txBox="1"/>
          <p:nvPr/>
        </p:nvSpPr>
        <p:spPr>
          <a:xfrm>
            <a:off x="1272567" y="4979546"/>
            <a:ext cx="29007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0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اِنْشَغَلَ</a:t>
            </a:r>
            <a:endParaRPr lang="fr-MA" sz="6000" b="1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736C8DDD-F29D-20D3-E8A7-0CD81F70E7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5311" y="2250519"/>
            <a:ext cx="2268503" cy="12157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sz="60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شُجاعاً</a:t>
            </a:r>
            <a:endParaRPr lang="fr-FR" altLang="fr-FR" sz="6000" b="1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A63DF34D-1D5B-EC87-8270-DCD2BC94A9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5311" y="4965653"/>
            <a:ext cx="2268503" cy="1123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54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مُشْتَعِلَةً</a:t>
            </a:r>
            <a:endParaRPr lang="fr-FR" altLang="fr-FR" sz="5400" b="1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91AFBE5-7FC4-D3AA-EE17-6B5417323AD2}"/>
              </a:ext>
            </a:extLst>
          </p:cNvPr>
          <p:cNvSpPr txBox="1"/>
          <p:nvPr/>
        </p:nvSpPr>
        <p:spPr>
          <a:xfrm>
            <a:off x="1272567" y="2177743"/>
            <a:ext cx="29007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0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غادَرَ</a:t>
            </a:r>
            <a:endParaRPr lang="fr-MA" sz="9600" b="1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062AE10C-F9F6-69FD-D36D-274D36698AC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1FB3F43A-E4DE-C5E6-20C9-9BFECA280CD8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FCB8806F-87AB-F8E5-DA50-4E6D16200C33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AADCFD24-74CA-3939-3454-5241F78EBF0B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EE41ADB4-F831-0D3F-9B43-76240A0C075F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8C7B293-B92E-CF79-0A68-0B4600CB224F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D667D9A8-7D31-A2BB-9807-ACB194DB154F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610006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E08061-3426-F6B3-2A80-9AA4B7DC5D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28C2E17C-26EA-5E16-213B-4CA461CE9EF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B2120C0-D0FF-2637-CEE9-5F88002817B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F97F3CA-0978-DBA0-3996-C699A01AE65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BF047FE-3B4B-1DE7-4938-49DA8AE5962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EE8C657-1040-BDFE-A845-218A0C7F0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54E5100-3290-BE52-C785-242E5B8EAEC5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 اكتبوا شجاعا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4A7CDCB4-47BB-1F17-04ED-0D2036325C5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46105" y="1983521"/>
            <a:ext cx="3509283" cy="2575925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8E2FCDB-A4E8-606B-84DD-3BCD5DB0FF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1510" y="3040728"/>
            <a:ext cx="872284" cy="76590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D998603-B757-F44F-22F3-3476740187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7821" y="3423682"/>
            <a:ext cx="498247" cy="550253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4A525F37-88E0-EE5A-2E60-3666C4FA8299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C84C7587-83F5-691C-FAC2-19EBC7D24E5A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664A255E-28C4-9151-6620-25EFAD68F28B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3DFF656B-60CC-BE45-EA8D-37338288AEFF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70085EBB-AE95-B104-0A9A-407B2C4398E5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13BC904C-EC21-A719-29D6-B0CEE8BD94A7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513453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BF3E85-0289-416B-8F7D-5BBF1E5E91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255AFD2-83EA-6AAB-182D-440A520FA5F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7F89CDD-3D5D-1295-C16D-BFD407C6F15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C86D1F6-800E-FA40-1DF9-C5DB0EF0CAF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4EEC8EB-F917-ED34-7AAF-6DE9396FECA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794A102-1B0F-8411-59CF-CB77D79493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5E8DDE6-ADEE-BACF-0CE4-9F3229E3A7C8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77BA75AE-018F-AAE0-4854-131439C61AD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A82ECE98-E486-EC6C-08F3-ED65EDCC12C9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0F6D7D10-D197-F603-7F20-0EC6CD16BA47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90DB5D2B-A615-ED23-0D41-BAB91DF952D7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329525F-973A-B5AC-2D97-303D9D155543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B0971CFC-9216-A0E6-90B8-30C4CC6C2063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F719EB4F-0739-F408-CBD3-AD283CEAE290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056167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EBCD99-D68F-62CB-7FC6-34D0B86E05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F6654221-2AA4-B8F6-F153-8DC43B2A85FD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C4701AE-A9EC-C131-DB51-F9C658F50BA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7FFC313-BC38-3030-8F3E-C93199A0C65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CABD5B0-2DEE-FB51-A0F9-5B38B9529EE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574D5FA-3CE7-053E-32A9-E1CF54505D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BCCA95D-21D2-8BE0-3F70-595C249F36B0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6C8936C9-D6E9-E992-E49E-072C9F4A037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51655" y="2103375"/>
            <a:ext cx="4440685" cy="3259604"/>
          </a:xfrm>
          <a:prstGeom prst="rect">
            <a:avLst/>
          </a:prstGeom>
          <a:ln>
            <a:noFill/>
          </a:ln>
          <a:effectLst/>
        </p:spPr>
      </p:pic>
      <p:sp>
        <p:nvSpPr>
          <p:cNvPr id="17" name="Rectangle 3">
            <a:extLst>
              <a:ext uri="{FF2B5EF4-FFF2-40B4-BE49-F238E27FC236}">
                <a16:creationId xmlns:a16="http://schemas.microsoft.com/office/drawing/2014/main" id="{C917FD28-AFD1-A0DE-4AE3-5514BB84B0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480" y="2740933"/>
            <a:ext cx="3353033" cy="186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rtl="1"/>
            <a:r>
              <a:rPr lang="ar-MA" altLang="fr-FR" sz="115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شُجاعاً</a:t>
            </a:r>
            <a:endParaRPr lang="fr-MA" sz="115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DF79ED8-FFB5-5883-2D0B-F47587038221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A107322-EC63-DFE2-2FA3-2B446888165C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B6D8207F-8B6B-7077-37DA-CCF09366EE92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230B4F12-B511-3C1F-A68C-5E878D416A47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DA1543D3-6B4E-9F0C-54DA-8BDA0821E3D5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4C84BE22-87CD-F69C-84E3-F20C2125B951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07387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B913F7-F233-0659-6D1A-646DB39794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9BA33861-95B5-A132-6AC6-F2F2FFF4F8C8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F450C18-B969-1BDA-B54F-EC3B043E505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50AF037-3D16-535A-D63E-975995944F9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09E08AF-FE75-F9B4-5DFA-7172A10DB30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17D03DC-AAA0-59C0-9A28-568C7208EE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ABA93BE-1D08-AEEE-796F-096AC012D60F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اكتبوا.  غادر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1FD65C57-FC8E-9003-6F09-BBE442D078F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68459" y="1938121"/>
            <a:ext cx="4047678" cy="297112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227DAEED-2F01-1D60-211C-963F974AD6F4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5C33F8A8-4FC8-870F-9B66-D3A8B48EED62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C9AD3954-1047-D525-8853-095C82FFEBBB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76D5423B-5287-8CFD-F668-74F853232529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7929D86D-EE68-36BE-598C-165B26C212BB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0066B477-D401-6EC0-A7B7-C4C5F7AA6103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450428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1853FC-C318-159D-C29A-63C8D03F8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0DC0D56-E495-DDE3-2033-76180827FC5E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354E09F-4924-44DE-0DA8-73A2275BA67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55C52A5-DE74-4136-5E11-452E7BC74D3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9FFA706-4370-80D0-BDA5-45809A7B2CF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DE2E5D0-D93B-8E8D-2507-42D2532C2C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AF1CCE1-DC86-42B6-8E86-87021B445CBE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C1666436-D258-68B9-49A4-5F2103C64AA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5244CA43-3407-0993-AC87-6C3C2E24095E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C093132C-1483-AFDB-4427-02C5D02EF93D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35CA16EC-303F-28F7-0F1F-D823040A631A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D6D99616-D77B-EF68-E8B2-D11B8E354B3E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E6153590-3888-5BEE-0A06-0A38A9F48586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2A93B201-9F88-450A-031F-FE86DD6D1FCB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001416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CDBEA-B913-08A8-3A7C-C78A7E2872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FA5C879-F6C8-0CA5-141B-3B17AE1BEE5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DE6E827-4822-3187-39E7-085982762A1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FBA1B60-3EEF-6DE6-4621-CB654C58041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D7D6890-D08C-4FD8-C5C6-B1FCF907B9D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2FEEBFA-1BBE-0346-A097-476A7A1E52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A146EE6-1BDF-5637-56CA-24B41F58D24E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D5000C83-1C3F-CC3A-DC64-1686883984D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02228" y="1762908"/>
            <a:ext cx="4380140" cy="3215162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5DB26DF-0E82-F6D2-9E2C-214443CFF2A8}"/>
              </a:ext>
            </a:extLst>
          </p:cNvPr>
          <p:cNvSpPr txBox="1"/>
          <p:nvPr/>
        </p:nvSpPr>
        <p:spPr>
          <a:xfrm>
            <a:off x="3182902" y="2492659"/>
            <a:ext cx="261879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115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غادَرَ</a:t>
            </a:r>
            <a:endParaRPr lang="ar-MA" sz="96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04F75BDC-C564-0E69-ADB9-B7A9E2FDA4A3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0468CED6-794B-C807-90EF-685FB2A316DB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319A54D-ABD0-FFE0-D6B6-DFDA49CA28CC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33807AD-3C96-500F-7B00-EB4F68006A19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6FB1E5ED-A791-8B0E-EF97-1B77F2AC88EA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8C0C6203-8AA5-CA0F-F37E-0CF899930700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873380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832DD7-3675-EAF8-81F7-85AA5F3FBF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BE20030-20D1-8BCD-7052-26DC4F6B0FC4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A480CFD-2C7C-DBD4-AE5F-787C7C533B2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782DC41-B10F-C0CA-3DE3-0F583D760F0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0E8FB04-1698-9C9B-CC83-AE2CB1EA32E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3C02F36-F46D-253B-B559-4E37E7EC13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CC5F91E-8C3A-60F7-6019-E1A637A55E7F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. مشتعلة</a:t>
            </a:r>
          </a:p>
        </p:txBody>
      </p:sp>
      <p:pic>
        <p:nvPicPr>
          <p:cNvPr id="2" name="Image 6">
            <a:extLst>
              <a:ext uri="{FF2B5EF4-FFF2-40B4-BE49-F238E27FC236}">
                <a16:creationId xmlns:a16="http://schemas.microsoft.com/office/drawing/2014/main" id="{99508049-D979-EB55-B16A-9BC48EA9675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68459" y="1938121"/>
            <a:ext cx="4047678" cy="297112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5CCF44C3-7510-91E3-8306-1BA84AE81966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EDA41E0B-DFBD-AE3B-1D06-A259665B99C3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035B68A5-1D5C-BE15-8902-A6FFC9345BBD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B9B0B116-2F6E-0873-4298-3CB19AAADC39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D91281BE-BC29-1C48-BDAF-1EBAAAB465FB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3D3B2BDF-51DB-E338-7875-069E454076D1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735249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245F48-D45B-D476-8D8E-09DC59756A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7A30176-12E2-E931-7572-A1E60BF28D2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D2455AF-D8B7-B8EC-C491-52A07891498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5262A75-5141-1D6F-B0E1-A3F6BFAE314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8E8A507-E912-E52D-E6DF-20957200117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9AB0FA1-5CC4-9C2B-6820-F7F392A4BC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6B7E0E2-661F-D4B8-585C-745D6EB874A9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8380B74B-9D80-5C9B-3E34-1B87BC40E8C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69390371-44BA-704F-3850-090E9FD16285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DBB1E6F3-9ED1-292B-F8A0-E9A8FED9A526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8C1AA35-981F-24C8-C7B6-300DF18E5568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0F7E06C6-7AD3-99E9-FCBE-6DB5E55BA1A8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A6630BE9-DA7C-23AC-DCA9-706419339574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CAD02D6-233B-8164-5E0F-B512D7AEB17E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679427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A4F70D-682E-389A-10DC-5F111B8816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1C61A62D-58C7-BD5A-9C97-02543EC4B423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71218C2-5D2B-854E-EEAD-88D24CD7EFD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46EF43A-7A81-FD89-0AA6-8C5EAF9D5C9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5114943-7493-D621-C7B3-DC84B0F7EDA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8206563-3506-0601-4F72-D678D37B83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CD9D756-9172-C8D0-DC7B-B94BC67B18BE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64AF2874-58C2-0D7E-CB60-315BA5F860C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83169" y="1973060"/>
            <a:ext cx="4640027" cy="3405927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F4CBD83-13EF-79D6-7994-AD3FE0202371}"/>
              </a:ext>
            </a:extLst>
          </p:cNvPr>
          <p:cNvSpPr txBox="1"/>
          <p:nvPr/>
        </p:nvSpPr>
        <p:spPr>
          <a:xfrm>
            <a:off x="2534943" y="3279453"/>
            <a:ext cx="323635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6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مُشْتَعِلَةً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E933085-0CC3-1C2A-5B45-B677C8FF490E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D3B1356C-0440-1EA1-921D-350D661FC758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9F67BF40-ADD5-B419-DE30-8B473D31275B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90FAF79A-8126-D668-3122-9F08C267C914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4198A8FC-5634-BA6E-384E-F77EFFE3BFD6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2A576C6D-839C-208B-2018-F260F43D3CEA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907326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0177F-28A4-0BC8-80C1-99D8E2E964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0466499-A1B9-585C-1587-8EDBE016D5FC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476A6DE-F176-5A58-C535-AD32C1A1856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A13ADB5-FD5E-0C6F-4DDD-963AB7F6611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01C119E-AB76-496B-6EE2-FF37AC09DCC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1754A9E-F87F-59E2-D9CC-29147A6249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6F9E50D-E10A-EF2A-8CAB-5563EBBDE04E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. انشغل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D72BC99F-95BC-A1E8-416C-20C84B33ECC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97BCF64C-62BA-6275-539A-9E82F8C04609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FA23BEBD-B1A8-31B2-69C6-DD1ABC5B1253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098F3E84-07F4-53CB-BEBA-110B2AE857C2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F508BEC6-C6FE-A782-F805-F0DCF42A009A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83F92755-0F2C-162B-870B-981207349AB6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CAA85F76-AA6A-47E6-D412-937CBB1E8A2F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83717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632CA-C242-39AE-4881-FD80ECD9D8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570B386-BCEE-4E6B-BB4E-2B156AC7E5D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E738B0A-F61A-9D03-F534-3929C853DB8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45F551E-B7F1-8DAE-3396-F7B34E961F9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D17319C-DBD8-8479-2D7C-AF39D3B6FEA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8756EB1-377E-822D-4DC1-A51B27EB11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EA47847-F5DB-DCE3-A464-B8C1240C104F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57353F17-97A7-1F5C-6A59-C79B1F592E0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58234C3F-7538-203E-97FE-03B86231A8CD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4D1F64A-2FEB-62F5-D965-07F5B1FEA340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151E2472-0E48-D406-7F65-A65C34F8F287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FA6B9AD8-09AA-EB71-9A23-255506C665F0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17B3FDC9-3B25-34FF-A519-2C3D3D4E8241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8B020FAC-092B-9219-E842-356E82E75145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069112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B21019-ABC1-C6A1-4688-E880819DC9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86D6B424-DB9C-ED13-0E82-67E54E27D8A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30EC577-836D-1B45-7103-9DEEA767EA9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79E9C03-5948-0D71-D96B-EE363A86ADF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7C76704-5459-FF05-3E87-D2685B5994B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7943C0F-0CDC-349D-6FAC-2E6DE3CDA0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37F46C0-0BDE-EF86-619B-0278AEF5BC91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5AE4DCAE-079C-3ECD-4D3A-C06AF025321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26715" y="1907517"/>
            <a:ext cx="4440685" cy="3259604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C5DFEE4-ECE8-8F1C-0046-ACFEC2570992}"/>
              </a:ext>
            </a:extLst>
          </p:cNvPr>
          <p:cNvSpPr txBox="1"/>
          <p:nvPr/>
        </p:nvSpPr>
        <p:spPr>
          <a:xfrm>
            <a:off x="2899469" y="2875599"/>
            <a:ext cx="326664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rtl="1"/>
            <a:r>
              <a:rPr lang="ar-MA" altLang="fr-FR" sz="8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اِنْشَغَلَ</a:t>
            </a:r>
            <a:endParaRPr lang="fr-FR" altLang="fr-FR" sz="88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4B37FAB4-AB92-023C-49B0-8FEF10DDD89E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97C580B6-64FD-2103-A68F-101F016200E5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8DE5D03-EDDB-420E-749C-CD96F2CD19A5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B3408121-34D8-A552-4136-C3432AF76F95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B966D6B0-5EBD-08FE-558F-62461A516042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40DAB9C5-EFD5-923C-6EBD-11F7C8574899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037118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3F597-77FC-7B8C-3A69-76EABE014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99E5A3F-6E91-2005-89A1-45B4212CDB7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CD2AAFE-313C-2A25-9CA8-3DAADADD0113}"/>
              </a:ext>
            </a:extLst>
          </p:cNvPr>
          <p:cNvGrpSpPr/>
          <p:nvPr/>
        </p:nvGrpSpPr>
        <p:grpSpPr>
          <a:xfrm>
            <a:off x="389431" y="3167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122C94B-B96C-2B56-CDB2-1C4D413E8C6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EC34597-188A-00B4-1D63-C177D4A0017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BC7FCE5-5D58-CC15-3C70-862715C329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33587A7-5D61-08F3-89BA-3A9431C2EB3B}"/>
              </a:ext>
            </a:extLst>
          </p:cNvPr>
          <p:cNvSpPr txBox="1"/>
          <p:nvPr/>
        </p:nvSpPr>
        <p:spPr>
          <a:xfrm>
            <a:off x="422071" y="49036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من يقرأ الكلمات؟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5E91648-C104-67F5-3D89-0F894DC27E9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A6F27B82-CA54-8BBC-6A8F-3FE41F38DECA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52CBE5F-99B1-A98E-04E0-071EF7753C9A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2CD2E017-6782-453E-2E27-D6B32C19CAB7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65873409-B270-32BD-BB86-C0BDB3838FAB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56BA5F11-174C-F80A-FBEE-9710083C213B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B76A40F-853C-6797-F772-B6F7FEAFA406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F154B773-0E7F-88E3-91F6-CF3F1929ABCD}"/>
              </a:ext>
            </a:extLst>
          </p:cNvPr>
          <p:cNvSpPr txBox="1"/>
          <p:nvPr/>
        </p:nvSpPr>
        <p:spPr>
          <a:xfrm>
            <a:off x="1272567" y="4979546"/>
            <a:ext cx="29007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0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اِشْتَعَلَ</a:t>
            </a:r>
            <a:endParaRPr lang="fr-MA" sz="6000" b="1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DF55FDE1-A140-04F4-5DC6-A4B1241D85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5311" y="2250519"/>
            <a:ext cx="2268503" cy="12157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sz="60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مُساغاً</a:t>
            </a:r>
            <a:endParaRPr lang="fr-FR" altLang="fr-FR" sz="6000" b="1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1BEF39C4-E7F4-3E72-D4AF-A73E782C80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5311" y="4965653"/>
            <a:ext cx="2268503" cy="1123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54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مُنْشَغِلَةً</a:t>
            </a:r>
            <a:endParaRPr lang="fr-FR" altLang="fr-FR" sz="5400" b="1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AF07C4D-1B0D-9CD3-AA32-2D97660F6E64}"/>
              </a:ext>
            </a:extLst>
          </p:cNvPr>
          <p:cNvSpPr txBox="1"/>
          <p:nvPr/>
        </p:nvSpPr>
        <p:spPr>
          <a:xfrm>
            <a:off x="1272567" y="2177743"/>
            <a:ext cx="29007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0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عارَضَ</a:t>
            </a:r>
            <a:endParaRPr lang="fr-MA" sz="9600" b="1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4216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372D8-7A16-0771-0695-9EA2775E6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9C7F4ADF-C065-ADAA-A9D8-573DD04053B8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14E6ECE-D66B-7BAE-1343-A59B761DC61B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E4EA29EF-51DB-A3C6-88CA-7C2D8AB63CAE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A5B83BB5-A81A-EE6C-6956-5170AC314B8D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441EBFF9-7DF2-A32E-3DBD-7B4429E656AE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D7A6EB11-E6E5-7BCC-50AD-BA356F55AB22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1CB0E7D3-2238-B034-2E26-611762E47B20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DE6E611A-685E-3765-3C20-F96BBDC0EBB9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E2A7F570-5EC0-B44C-CA0F-993D76A96512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A2B0324-FBE7-35CF-9F3B-B2A5AA630992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78FFE8CF-03B5-6766-93EF-1C5F7A0ACA70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852C8F3A-A1F7-3200-6FAE-7A7CA669F55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A8D5569E-3953-E7AC-D3AD-87BC575030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1F51E9B1-97EC-C7F6-6A9A-1753BE3AB1D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BE26EBB9-058E-06B5-2549-398002327E33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76411E3F-5954-9CB5-1C83-8BEF615C0EF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23CDD9EE-3EDD-8B2F-4064-95168719E0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271B435E-AD15-0160-2CB3-D165FBA640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582CF419-2FB2-4375-7872-A8A888070782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D79FC910-48A1-32E2-57A8-156F6D1ACBC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3C50C2A6-93C4-0D09-AA89-7CB19463E2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C4BDDE5D-BF64-37D4-3434-BFDCD2CC4E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534CE55F-2F4B-1DC8-3FAC-3FD3F227EC08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646B4711-477B-EFFE-6FED-9CF9332E147D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9FC4A758-37D3-94BC-F65E-3F219F4F430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DD58599C-29F5-E37F-DCF3-4EE03645A18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777B9887-D6B5-B632-D85A-C9C040DABFC3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7BD0CD87-CF1D-2382-0F1A-0B13C7C5013B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F674CD6D-E95C-90E7-AB79-9B23691E93B5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71B99078-26CF-D1D0-2B09-9AD83DC8D229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9ECB3171-3474-1DDF-D848-8C9D485133ED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EF14FF94-0B88-7B2E-8F72-97F5C3123728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CB9D036F-884A-A524-6A5B-B7A30DE6C7A7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46C0031C-CF34-190D-04C5-D4ED1D3E2225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D0C96969-4CBF-9B94-6EEC-37D4F8750F3D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D2BD8F45-C5FB-E90A-B47D-816708CB4C26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A0C061F1-0BE4-1217-99BB-5D7B0E6AE2AC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F80E2CE4-8A59-E6A1-EC67-6BAEF96EFD67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B1925C6A-B1B1-B8EF-AFF6-751B582B8B9E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610BBB1A-AEDF-FA5B-B019-830F593B64C0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FC94F7F1-AFFA-36E4-C9CB-91A8D2B72283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659402D3-D970-F440-1308-3CC5BF3CB53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7034A15-5DA7-2582-63BC-650ECEEF5720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729E51D7-C8ED-69E4-5774-157892EACE23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C0564471-61D2-6AFC-11AE-48BD9998298D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0F23BA01-DD82-0E7A-5874-68F5320F2724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12AF1142-74F5-CC81-6217-4DFF9593C08E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4109777C-D121-F79F-4606-0F8708FDEE75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34732711-06D8-024B-8ED4-3D784101E2C0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4E33A1CF-54CD-FAF0-EC9E-889329D3C18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35BC548D-49D3-3D8F-8E04-F2A1B959328F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CF7EBF7-3EDA-4220-0D6A-F8EE52D07FA1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E4C6EC65-4F9D-3680-77D8-1BCB42195495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13F73727-688B-2E4A-B98B-728F83CE8F54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C220CD1-997C-FBDE-EE96-C1A9491BA4B5}"/>
              </a:ext>
            </a:extLst>
          </p:cNvPr>
          <p:cNvGrpSpPr/>
          <p:nvPr/>
        </p:nvGrpSpPr>
        <p:grpSpPr>
          <a:xfrm>
            <a:off x="585781" y="1809265"/>
            <a:ext cx="8168503" cy="3403359"/>
            <a:chOff x="585781" y="1809265"/>
            <a:chExt cx="8168503" cy="3403359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260EC052-CED8-0D3A-F6C5-5F89DD727D4A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استماع وتحدث</a:t>
              </a:r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74AA448E-42B0-7265-6ABE-20DA8D64A12D}"/>
                </a:ext>
              </a:extLst>
            </p:cNvPr>
            <p:cNvSpPr txBox="1"/>
            <p:nvPr/>
          </p:nvSpPr>
          <p:spPr>
            <a:xfrm>
              <a:off x="585781" y="2694323"/>
              <a:ext cx="816850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</a:p>
            <a:p>
              <a:pPr algn="ctr"/>
              <a:r>
                <a:rPr lang="ar-MA" sz="60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عناصر الحكاية: الزمان والمكان</a:t>
              </a:r>
            </a:p>
          </p:txBody>
        </p: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60D71AEE-0E58-2442-2057-8A3D9CE99D3C}"/>
                </a:ext>
              </a:extLst>
            </p:cNvPr>
            <p:cNvSpPr txBox="1"/>
            <p:nvPr/>
          </p:nvSpPr>
          <p:spPr>
            <a:xfrm>
              <a:off x="585781" y="4504738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40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التحدث</a:t>
              </a:r>
              <a:endParaRPr lang="ar-MA" sz="32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AD737CD0-B886-35A9-A4B9-79B476666113}"/>
              </a:ext>
            </a:extLst>
          </p:cNvPr>
          <p:cNvSpPr txBox="1"/>
          <p:nvPr/>
        </p:nvSpPr>
        <p:spPr>
          <a:xfrm>
            <a:off x="7876973" y="618108"/>
            <a:ext cx="574755" cy="400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40</a:t>
            </a:r>
            <a:endParaRPr lang="fr-MA" sz="20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224264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223C66-8227-FF47-E86F-B9DC1B801A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D591633C-0463-36B4-CB34-9CF7AB9C5883}"/>
              </a:ext>
            </a:extLst>
          </p:cNvPr>
          <p:cNvSpPr/>
          <p:nvPr/>
        </p:nvSpPr>
        <p:spPr>
          <a:xfrm>
            <a:off x="0" y="-45005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ADD0F51-FE19-1B4A-3320-F4D88214520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F9AFE7E-01B2-6120-C06E-228211A6F48D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C5D45D3-5AD0-C6D4-309D-2EA52273DA3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F294C65-0B81-358F-5921-2DBAE4FD4A1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5C59D67-93FB-8217-EA77-48C3FC06E1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2056E36-109E-D16B-A598-1E595104C1EC}"/>
              </a:ext>
            </a:extLst>
          </p:cNvPr>
          <p:cNvSpPr txBox="1"/>
          <p:nvPr/>
        </p:nvSpPr>
        <p:spPr>
          <a:xfrm>
            <a:off x="422071" y="449995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سنتعرف اليوم زمان ومكان وقوع أحداث الحكاية.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74F78BC2-0F26-2306-7F94-9289D8B278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9543" y="1642586"/>
            <a:ext cx="5504911" cy="42092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5B910E54-6FB0-3D2E-1595-6D78107F8D2C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37418FC-EA3C-C954-D58A-9BE3A1976015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9D2DCFBC-1411-E80D-F7EF-37C504AF9515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5B0D3BC7-0262-F316-2DA5-678DDA9ED00F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AD36CCD0-CD47-719E-D8C9-272F67E5AFED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F18F9AF2-209C-4641-A7D8-3A64E8045E23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5897247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F558CE-B6E3-CFEE-96CF-5AADCAF990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CD4B9C4-4E8C-BDCB-1A6B-B2B445548BF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05602DE-7EE0-E521-566A-480A71CF6FD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C063388-70A7-BA0C-97E0-D6AFE3CA536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407609C-56ED-3BD7-4B66-30B7A75E480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B84624C-466A-5F8B-2FD6-E191C8B68E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E3E1018-F1E7-194C-62D9-8B9E13DD3633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عنوان الحكاية التي تعرفتم عليها في الحصة الماضية ؟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46F90825-A4F3-5C39-ADF5-F53EB13FCD3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pic>
        <p:nvPicPr>
          <p:cNvPr id="4" name="Picture 5">
            <a:extLst>
              <a:ext uri="{FF2B5EF4-FFF2-40B4-BE49-F238E27FC236}">
                <a16:creationId xmlns:a16="http://schemas.microsoft.com/office/drawing/2014/main" id="{5E7187EF-0E80-7204-B67E-3EDDB6C2CAB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2093" t="5927" r="48256" b="65628"/>
          <a:stretch/>
        </p:blipFill>
        <p:spPr>
          <a:xfrm>
            <a:off x="2381473" y="1978791"/>
            <a:ext cx="3817785" cy="3474323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2873A13B-8F6D-A94E-06DB-82ED9019B74F}"/>
              </a:ext>
            </a:extLst>
          </p:cNvPr>
          <p:cNvGrpSpPr/>
          <p:nvPr/>
        </p:nvGrpSpPr>
        <p:grpSpPr>
          <a:xfrm>
            <a:off x="312516" y="-63260"/>
            <a:ext cx="8412136" cy="427558"/>
            <a:chOff x="312517" y="-96284"/>
            <a:chExt cx="8412136" cy="427558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1DCA261C-2DE4-EF59-A0F6-D143F89F305B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C62D6DC5-937A-30C1-D1DF-A2FBFEF37206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13B35192-C282-2E59-485D-017F49D24FE7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BED32CEB-B372-2843-1D8A-2835242BD692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5A2F4F45-EFED-D59C-9FC1-B88648D4088D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2619439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B6188-FE37-5F69-2FF7-2C118C5FB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6CAF7FB-F2B1-C19F-3F73-7C6E3654E97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F392B3B-B33E-E882-0692-A3B5C24A2F3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2E2258F-5C37-CCBE-5DB3-EE31CAA67CC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4D5C5F0-059F-0FF2-37EE-921F13EA848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1E8AB86-9E8B-686E-0170-86C9F6E9D0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F363972-5501-A883-9455-755C14FAB146}"/>
              </a:ext>
            </a:extLst>
          </p:cNvPr>
          <p:cNvSpPr txBox="1"/>
          <p:nvPr/>
        </p:nvSpPr>
        <p:spPr>
          <a:xfrm>
            <a:off x="549842" y="503230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عنوان حكايتنا هو : الصديق الوفي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F61F7A03-E449-C11C-6539-5A34684F1DF1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E1E3A7A7-A0A7-6911-6A37-366844F12605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7BF45115-8A15-B15B-4101-C045AA1E235A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A4747A1E-D275-9395-B077-29651B495E5A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E11953EE-8516-16D5-2E05-03D75555632C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C1ACD5B3-E996-1482-0FD0-8F2FCD62DDBB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96C2B7F7-C51B-F3CC-FAE6-EB5CE083F2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1924" y="1470570"/>
            <a:ext cx="3792041" cy="4407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0597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55E957-6B1A-5C93-41AC-6196FED921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383C4DC-D307-A2A8-E749-BAB7B58A034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7BDF7B8-31FD-3C2E-B45C-F8BAEA93B35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5D4A2F2-FF4C-D224-C1EC-CE1726BBF2F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57B67EC-027D-CAD2-A1A2-C9E29D27AED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5195D17-6B62-2DDB-CEEA-0A7521D53D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3BE2F2C-E7C9-7E79-011B-8AAD386C5798}"/>
              </a:ext>
            </a:extLst>
          </p:cNvPr>
          <p:cNvSpPr txBox="1"/>
          <p:nvPr/>
        </p:nvSpPr>
        <p:spPr>
          <a:xfrm>
            <a:off x="394949" y="50672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يذكرنا بشخصيات الحكاية؟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E56B19D-8EC8-36E6-0338-5F83EAF817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6760" y="2228603"/>
            <a:ext cx="3010480" cy="276746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769554E-7BA9-72BC-D877-3928E0A6E8E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3440E3E5-B3B9-1982-9517-7217151E7827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83ECE563-4355-CFE1-5F01-817311FAAE4B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8C050D65-5766-FB3F-8B76-7FD0BED30269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7FDA49A6-3DBC-0937-18FC-75C53E5A1237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6AA81BFA-33FF-0115-707E-748C8DBA9202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BEE46A8A-00CC-5885-5237-D02BD08124CA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3337330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D82A93-96C6-DEBC-900D-51AB906872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F445BA72-BC70-C2D0-B6CE-D49F177A450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7DF8A68-F774-FFCC-0782-A811677567F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6C753A0-9BDA-3932-375E-D1D83A97712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44509D6-D3A3-9BAD-A656-26EB70A5D99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5C7C6B1-A1A1-A7FC-5C56-B06A7C8390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12E274E-706E-21BF-875D-A05F32387B9D}"/>
              </a:ext>
            </a:extLst>
          </p:cNvPr>
          <p:cNvSpPr txBox="1"/>
          <p:nvPr/>
        </p:nvSpPr>
        <p:spPr>
          <a:xfrm>
            <a:off x="394949" y="50672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سنستمع الآن للحكاية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وسأطرح عليكم أسئلة عن الأماكن والأزمنة  المذكورة فيها.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A8B6B806-18D4-D7C8-852E-BE89402C560A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48783686-4EBF-2AC3-0132-190DAF51C829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6714E2D-24EE-1E17-0A9C-A387BDF2325D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80A8C248-0B32-730F-E344-E9B3CED64D46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4BBD04E2-F1A5-20A8-6BD7-D89EB7DF1A95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00B07CAB-8F5E-FFA8-9363-C7C2932C9779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D4F886E8-5BE6-15E8-FA86-78281AD93B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5979" y="1649421"/>
            <a:ext cx="3792041" cy="4368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86897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589603-4E8C-F72F-B054-009BE0877E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8A0089E-930A-0289-2C38-8E6A5007ABF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16E5906-89CD-21A4-6ACA-CAFB07446A5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993DCBC-7EC8-A23E-BACD-379B77F9869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629CC8E-52B1-C36D-4043-BBF8B05DCEF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72A033E-01F7-97F2-435C-5624E65552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B0F5DEB-ECDC-1ED4-4DCC-9C1DA7DB6B66}"/>
              </a:ext>
            </a:extLst>
          </p:cNvPr>
          <p:cNvSpPr txBox="1"/>
          <p:nvPr/>
        </p:nvSpPr>
        <p:spPr>
          <a:xfrm>
            <a:off x="422071" y="358469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لنستمع للحكاية</a:t>
            </a:r>
          </a:p>
          <a:p>
            <a:pPr algn="r" rtl="1">
              <a:defRPr/>
            </a:pPr>
            <a:r>
              <a:rPr lang="ar-MA" sz="20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ينقر الأستاذ(ة) على الأيقونة لتسميع الحكاية.</a:t>
            </a:r>
            <a:endParaRPr kumimoji="0" lang="ar-MA" sz="200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69485E5-C2D6-AB35-2D23-DF66864086F1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7059" y="1699369"/>
            <a:ext cx="4068667" cy="4058149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C4299915-DF60-7013-A8CF-3A158B32A500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B7B74281-9AA3-577A-66F8-3ACCCAB6E470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73E526B-B6B3-AB90-1319-E13A0F068686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B9271248-705F-6E98-16F6-0B8A898989E8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843E49D9-291F-BF1C-AD36-A4C8E6A4731A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4EB32BFA-DECA-4A4A-D9DA-D1FE9285093C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11" name="التسجيل الصوتي_الصديق الوفي_النص">
            <a:hlinkClick r:id="" action="ppaction://media"/>
            <a:extLst>
              <a:ext uri="{FF2B5EF4-FFF2-40B4-BE49-F238E27FC236}">
                <a16:creationId xmlns:a16="http://schemas.microsoft.com/office/drawing/2014/main" id="{DEC0C13A-FDF4-9C1D-780B-42AE565C89A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67172" y="473803"/>
            <a:ext cx="635234" cy="635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878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799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EFD4B7-B09A-7320-523D-1D82158C9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9C6ABA83-61A3-E999-5FC9-5EBBEF1BCDC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8001162-23BF-BFF5-20D7-6E808481604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79EC6BF-5003-619D-5804-FC2F2B4B3ED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2C3AAEB-C729-B1F1-D998-19E4DA534B5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2CDF1BD-0B9D-CDAA-0E0F-A37335B1AA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03230"/>
            <a:ext cx="344372" cy="3287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721F5B8-AF47-3FCA-DF04-16F21F2B4524}"/>
              </a:ext>
            </a:extLst>
          </p:cNvPr>
          <p:cNvSpPr txBox="1"/>
          <p:nvPr/>
        </p:nvSpPr>
        <p:spPr>
          <a:xfrm>
            <a:off x="422071" y="444040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متى اشتعلت النار في الغابة؟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485B0CA-1B57-B817-5B50-DAC767E619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8535" y="2218771"/>
            <a:ext cx="3010480" cy="2767465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F26FE458-57FB-CE4F-77C4-873593BFDF8D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5D1F17F-FBDD-8D40-0D49-DD4584CB8A46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73643CE8-47D9-3120-240E-461A366A3AB6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FF66B888-56BD-3720-2431-277656E955DC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31FE6C54-884E-4C5F-BAEB-68CCFECA665E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DC116B73-F2F7-C068-3EDA-C2ABBDC9E616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EB833483-0002-E2EC-763E-C62399EC1B33}"/>
              </a:ext>
            </a:extLst>
          </p:cNvPr>
          <p:cNvSpPr txBox="1"/>
          <p:nvPr/>
        </p:nvSpPr>
        <p:spPr>
          <a:xfrm>
            <a:off x="449192" y="77803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ليناقش كل </a:t>
            </a:r>
            <a:r>
              <a:rPr kumimoji="0" lang="ar-MA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ثنائ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 منكم الجواب.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Image 13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C457F0F8-D868-D350-9CAF-3CD7E956A541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071" y="408569"/>
            <a:ext cx="893077" cy="659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71326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185122-0444-49B8-18F8-06EFF625CC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915CDF3-AF33-841E-AAA3-6512344AF60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43B640B-D88F-C201-9357-C1E85B528E9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2DEA765-3319-4FC0-629B-353EC329164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6E5B464-8450-9881-984F-D27026CB1FA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CB7DC50-ED62-AF88-B2FE-CA92F37406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899228B-F754-74CB-B388-9E2C7C8B35A8}"/>
              </a:ext>
            </a:extLst>
          </p:cNvPr>
          <p:cNvSpPr txBox="1"/>
          <p:nvPr/>
        </p:nvSpPr>
        <p:spPr>
          <a:xfrm>
            <a:off x="422071" y="435534"/>
            <a:ext cx="777864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اشتعلت النار في الغابة </a:t>
            </a:r>
            <a:r>
              <a:rPr lang="ar-MA" sz="2400" b="1" u="sng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يوم من الأيام. </a:t>
            </a:r>
            <a:endParaRPr lang="ar-MA" sz="2000" b="1" u="sng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يمكن للأستاذ مطالبة المتعلم باستحضار العبارة الدالة على ذلك في النص.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D6A2C93-256E-3BA6-8B72-DAD63B50D712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665EAF5B-8AC5-B9E2-AA86-A428F83A1D7E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C6A7F01-920D-85D0-01B5-B7A7F558B1B5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9502889A-3C6A-F115-10EB-C66A1FB6895D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D348F40E-573D-23EF-9845-B82119479C3E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3CC507F7-F3A1-A970-C2F0-30D9E321E98E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8" name="Ellipse 7">
            <a:extLst>
              <a:ext uri="{FF2B5EF4-FFF2-40B4-BE49-F238E27FC236}">
                <a16:creationId xmlns:a16="http://schemas.microsoft.com/office/drawing/2014/main" id="{BA813FC5-D49E-603D-C007-DBD50D0229EB}"/>
              </a:ext>
            </a:extLst>
          </p:cNvPr>
          <p:cNvSpPr/>
          <p:nvPr/>
        </p:nvSpPr>
        <p:spPr>
          <a:xfrm>
            <a:off x="3790122" y="1878043"/>
            <a:ext cx="1633087" cy="1508162"/>
          </a:xfrm>
          <a:prstGeom prst="ellipse">
            <a:avLst/>
          </a:prstGeom>
          <a:solidFill>
            <a:srgbClr val="106585"/>
          </a:solidFill>
          <a:ln w="28575"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اَلزَّمانُ</a:t>
            </a:r>
            <a:endParaRPr lang="fr-FR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5963547-E333-B89D-D861-1F40F2DFB329}"/>
              </a:ext>
            </a:extLst>
          </p:cNvPr>
          <p:cNvSpPr/>
          <p:nvPr/>
        </p:nvSpPr>
        <p:spPr>
          <a:xfrm>
            <a:off x="2854070" y="4296237"/>
            <a:ext cx="3594884" cy="1298195"/>
          </a:xfrm>
          <a:prstGeom prst="roundRect">
            <a:avLst/>
          </a:prstGeom>
          <a:solidFill>
            <a:srgbClr val="D6E9E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002060"/>
                </a:solidFill>
                <a:cs typeface="Microsoft Uighur" panose="02000000000000000000" pitchFamily="2" charset="-78"/>
              </a:rPr>
              <a:t>في يَوْمٍ مِنَ </a:t>
            </a:r>
            <a:r>
              <a:rPr lang="ar-MA" sz="4800" b="1" dirty="0" err="1">
                <a:solidFill>
                  <a:srgbClr val="002060"/>
                </a:solidFill>
                <a:cs typeface="Microsoft Uighur" panose="02000000000000000000" pitchFamily="2" charset="-78"/>
              </a:rPr>
              <a:t>ٱلْأَيّامِ</a:t>
            </a:r>
            <a:endParaRPr lang="ar-MA" sz="4800" b="1" dirty="0">
              <a:solidFill>
                <a:srgbClr val="002060"/>
              </a:solidFill>
              <a:cs typeface="Microsoft Uighur" panose="02000000000000000000" pitchFamily="2" charset="-78"/>
            </a:endParaRPr>
          </a:p>
        </p:txBody>
      </p:sp>
      <p:sp>
        <p:nvSpPr>
          <p:cNvPr id="11" name="Flèche : bas 10">
            <a:extLst>
              <a:ext uri="{FF2B5EF4-FFF2-40B4-BE49-F238E27FC236}">
                <a16:creationId xmlns:a16="http://schemas.microsoft.com/office/drawing/2014/main" id="{2E2ECFA4-BC04-372F-D9A5-EE95D87574AD}"/>
              </a:ext>
            </a:extLst>
          </p:cNvPr>
          <p:cNvSpPr/>
          <p:nvPr/>
        </p:nvSpPr>
        <p:spPr>
          <a:xfrm>
            <a:off x="4399178" y="3596870"/>
            <a:ext cx="505867" cy="462198"/>
          </a:xfrm>
          <a:prstGeom prst="downArrow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132623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D1AA26-4EE4-235F-B87C-69D1B21E6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3A659D70-4FB8-1871-CE22-A24F7FC5D4A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43D4C7C-94D2-8E14-9FA4-C6D988AB4B4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112847D-D426-4896-6912-DA77D4814EF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3E515EA-2F03-7977-2D62-73106C216ED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3A1A6C8-FF83-9B7F-C07F-DAFF1BE5D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780902F-A27D-3ED8-D2AA-8EDF26032559}"/>
              </a:ext>
            </a:extLst>
          </p:cNvPr>
          <p:cNvSpPr txBox="1"/>
          <p:nvPr/>
        </p:nvSpPr>
        <p:spPr>
          <a:xfrm>
            <a:off x="465995" y="375216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استمعوا مجددا للحكاية. سأطرح عليكم أسئلة عن الأمكنة التي جرت فيها أحداث الحكاية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ينقر الأستاذ(ة) على الأيقونة لتسميع الحكاية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E2D2055-FEE7-DF5F-8923-FBEB996437A0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7059" y="1699369"/>
            <a:ext cx="4068667" cy="4058149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6C761779-B360-4A1B-0892-E8F2CA214F65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F1D05B5C-11EC-EA0F-721A-AAAA30F0E078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D135D6A3-A77A-49F8-52E1-05B622AE38E2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61209D04-43C5-B857-947A-D525795F784C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104EDEC3-0F24-BDF2-E7DB-ED3ED1EC6893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0024C288-33D4-AF49-AFA9-48A58064F3F8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15" name="التسجيل الصوتي_الصديق الوفي_النص">
            <a:hlinkClick r:id="" action="ppaction://media"/>
            <a:extLst>
              <a:ext uri="{FF2B5EF4-FFF2-40B4-BE49-F238E27FC236}">
                <a16:creationId xmlns:a16="http://schemas.microsoft.com/office/drawing/2014/main" id="{61CF22A4-0D2D-7ABA-B461-8C18D3156A0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67172" y="473803"/>
            <a:ext cx="635234" cy="635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486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799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9EF8AC-531F-6F74-EEFC-960629944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BE597E6-1FB9-2225-473E-89574DF6283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77DBBA2-DB76-B614-1D42-DD1EB227FF5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1CF6DF1-B6A0-C379-F994-61A6C16D14D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2C82DE3-FC9B-784E-2C80-DC027871E99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0E5A742-2C52-F5E6-C2BC-68168CDD2A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9CE8B36-B420-095E-2016-B13CF971F317}"/>
              </a:ext>
            </a:extLst>
          </p:cNvPr>
          <p:cNvSpPr txBox="1"/>
          <p:nvPr/>
        </p:nvSpPr>
        <p:spPr>
          <a:xfrm>
            <a:off x="422071" y="458740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أين كانت الحيوانات تعيش؟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ليناقش كل </a:t>
            </a:r>
            <a:r>
              <a:rPr kumimoji="0" lang="ar-MA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ثنائ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 منكم الجواب.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C9CDBB43-02CF-6454-BDC5-A1273F9E5066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745" y="400277"/>
            <a:ext cx="893077" cy="659369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DEAE85D-F779-3171-059E-A69CE7A27B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66760" y="2228603"/>
            <a:ext cx="3010480" cy="2767465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BB1887F1-5613-C069-D858-8466D1C5FC1A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EF0537B1-DB75-F6F8-34A7-A7D74E632D6C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6BA4519D-5D07-CD89-52AE-6A9B1FEA4FBB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05F5A0D-829D-4797-2BEA-F16F9EE92C48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9DE74B45-D682-6B2F-BDB1-106751B0BCE5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C028B381-9A23-ADD6-1642-40674E664DA9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8388316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D60907-8C9D-C36B-B583-888F1DC92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1CF6472-9CE3-6681-B10C-E381391CEEE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DA0E4AF-FF44-9C77-5131-3403701E5BF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E1C1DA7-576B-0E37-E5BF-BE4AEA1BB4C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C91C96F-FE1A-D40B-117E-0F31C45E6B1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FC57148-B0B2-C741-1C8C-AB3DD519CA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D4ACE8DC-F907-18BB-623D-1729B3F3B95D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كانت الحيوانات تعيش في غابَةٍ كَثيفَةٍ.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44F0743-F29B-E81A-6F91-95782BAA2471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C016B322-4324-E040-7B67-032E1E9E5113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FF7DA6F1-1562-C61C-45EF-8C6360373672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9452703E-8B96-AE54-32F5-399E14AF64FE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7B06FE3B-F7AC-BF52-AC0B-1C5B35984CDE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161FE8E1-43AF-90EA-98A6-E5A5C8C5ED4A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68AA5271-AD46-1340-C243-4318A7EB1853}"/>
              </a:ext>
            </a:extLst>
          </p:cNvPr>
          <p:cNvSpPr txBox="1"/>
          <p:nvPr/>
        </p:nvSpPr>
        <p:spPr>
          <a:xfrm>
            <a:off x="761919" y="4641351"/>
            <a:ext cx="69176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تَعيشُ </a:t>
            </a:r>
            <a:r>
              <a:rPr lang="ar-S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لْحَيَواناتُ في غابَةٍ كَثيفَةٍ. 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AA82E92-FAEF-09F7-D452-1CD76D97F78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6554" y="1054360"/>
            <a:ext cx="4542782" cy="3718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05636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8E8A07-E4B4-F9CD-CA78-C849198DD2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04B9386-4072-FF20-3E6E-766C5CA7FB3A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7710B9D-B367-7271-F046-07FAA9F781B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6634BBA-D762-9EF2-0D71-C82419D8DB0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E273FC0-7C83-51B5-48CB-1B1F797299D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0574E10-DEFF-46E0-722A-D100149803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D2DD163F-ACD5-E893-B335-35ABE93C5E4D}"/>
              </a:ext>
            </a:extLst>
          </p:cNvPr>
          <p:cNvSpPr txBox="1"/>
          <p:nvPr/>
        </p:nvSpPr>
        <p:spPr>
          <a:xfrm>
            <a:off x="422071" y="435534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المكان الذي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وقعت فيه أحداث الحكاية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هو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الغابة.</a:t>
            </a:r>
          </a:p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هل ذكر زمان آخر في النص؟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456AAE1E-1C98-C484-6A6D-9B6A7F6EC8DA}"/>
              </a:ext>
            </a:extLst>
          </p:cNvPr>
          <p:cNvSpPr/>
          <p:nvPr/>
        </p:nvSpPr>
        <p:spPr>
          <a:xfrm>
            <a:off x="3790122" y="1878043"/>
            <a:ext cx="1633087" cy="1508162"/>
          </a:xfrm>
          <a:prstGeom prst="ellipse">
            <a:avLst/>
          </a:prstGeom>
          <a:solidFill>
            <a:srgbClr val="106585"/>
          </a:solidFill>
          <a:ln w="28575"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اَلْمَكانُ</a:t>
            </a:r>
            <a:endParaRPr lang="fr-FR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CCC0E63-69E9-A498-BC57-719594D8424C}"/>
              </a:ext>
            </a:extLst>
          </p:cNvPr>
          <p:cNvSpPr/>
          <p:nvPr/>
        </p:nvSpPr>
        <p:spPr>
          <a:xfrm>
            <a:off x="2854070" y="4296237"/>
            <a:ext cx="3594884" cy="1298195"/>
          </a:xfrm>
          <a:prstGeom prst="roundRect">
            <a:avLst/>
          </a:prstGeom>
          <a:solidFill>
            <a:srgbClr val="D6E9E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002060"/>
                </a:solidFill>
                <a:cs typeface="Microsoft Uighur" panose="02000000000000000000" pitchFamily="2" charset="-78"/>
              </a:rPr>
              <a:t>في غابَةٍ كَثيفَةٍ</a:t>
            </a:r>
          </a:p>
        </p:txBody>
      </p:sp>
      <p:sp>
        <p:nvSpPr>
          <p:cNvPr id="11" name="Flèche : bas 10">
            <a:extLst>
              <a:ext uri="{FF2B5EF4-FFF2-40B4-BE49-F238E27FC236}">
                <a16:creationId xmlns:a16="http://schemas.microsoft.com/office/drawing/2014/main" id="{65D58EC7-BF6F-15ED-6D1B-AF8A835D9C18}"/>
              </a:ext>
            </a:extLst>
          </p:cNvPr>
          <p:cNvSpPr/>
          <p:nvPr/>
        </p:nvSpPr>
        <p:spPr>
          <a:xfrm>
            <a:off x="4399178" y="3596870"/>
            <a:ext cx="505867" cy="462198"/>
          </a:xfrm>
          <a:prstGeom prst="downArrow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D2A5208-BE74-BAD9-6B3C-BDD3EF65808D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347FC484-3648-8F03-0D72-9CDA4D146540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5A25287F-5A2C-2CC8-F5A2-D6816472DD46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EB1CD359-0967-BBEF-9673-A0205D60E936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A8555AC-A1A1-A456-EB83-7383E632FC31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CFCAD9DE-4081-1658-4BB7-9541D46CCC8E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000596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A96B78-D6E2-C49B-450E-B94C99CAEA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4589E592-D8D4-A8D5-7022-1B46F69D24AB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0C308C6-05DC-974C-EE0C-82A4F2B7590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815D314-5F59-C0B6-5655-F10D8FC4747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88EB7DE-2C9A-B7E6-1B9C-F3A4467FA92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085C948-F4F9-539A-8147-FF2D81DED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C5773FE-2E7B-B6D2-C87F-724E2525F160}"/>
              </a:ext>
            </a:extLst>
          </p:cNvPr>
          <p:cNvSpPr txBox="1"/>
          <p:nvPr/>
        </p:nvSpPr>
        <p:spPr>
          <a:xfrm>
            <a:off x="394949" y="506721"/>
            <a:ext cx="777864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متى وقعت أحداث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الحكاية؟</a:t>
            </a:r>
          </a:p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أين وقعت أحداث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الحكاية؟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B35C888-E614-118B-033A-D8DD6875248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B504C5E7-F98E-87AB-9D1A-298ABA3988E5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9D428415-82CF-75ED-ED73-A7DD607E4866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584FC0FB-5ED6-ED00-EC53-6139DDD96C93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3F53D93-F374-BEE2-33A9-C1ECF13B4ECE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F40E2474-F78F-6E84-842F-EC2952D07FD4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CE6DC255-4541-1CE6-8E58-AC3FDE413502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02BA787B-5B08-BB9E-63AB-581810AFCA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5979" y="1649421"/>
            <a:ext cx="3792041" cy="4368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59185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DCBE97-DB6F-593D-644A-04E3CC882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6B195E8-9A32-84B6-4FB6-92B993A45C0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A978AA2-4AA7-479D-4BF0-A116E801168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37C474A-AB0C-5767-EB0B-F56005659F8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3537C1C-B484-AEB3-BDED-CC34E23E709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7503F0E-77F9-E04E-6490-41F019470E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C7EBC500-AB9B-EEC3-49EE-0F9E943BF931}"/>
              </a:ext>
            </a:extLst>
          </p:cNvPr>
          <p:cNvSpPr txBox="1"/>
          <p:nvPr/>
        </p:nvSpPr>
        <p:spPr>
          <a:xfrm>
            <a:off x="380855" y="542402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وقعت أحداث حكاية "الصديق الوفي" في يوم من الأيام  داخل  غابة كثيفة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2000" b="1" i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A2EED396-3F7A-D888-DFAF-A9B46C50A14C}"/>
              </a:ext>
            </a:extLst>
          </p:cNvPr>
          <p:cNvSpPr/>
          <p:nvPr/>
        </p:nvSpPr>
        <p:spPr>
          <a:xfrm>
            <a:off x="1551491" y="1767390"/>
            <a:ext cx="1633087" cy="1508162"/>
          </a:xfrm>
          <a:prstGeom prst="ellipse">
            <a:avLst/>
          </a:prstGeom>
          <a:solidFill>
            <a:srgbClr val="106585"/>
          </a:solidFill>
          <a:ln w="28575"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اَلْمَكانُ</a:t>
            </a:r>
            <a:endParaRPr lang="fr-FR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23A5E37-6F21-6642-DB40-2A4D02EDECB4}"/>
              </a:ext>
            </a:extLst>
          </p:cNvPr>
          <p:cNvSpPr/>
          <p:nvPr/>
        </p:nvSpPr>
        <p:spPr>
          <a:xfrm>
            <a:off x="615439" y="4185584"/>
            <a:ext cx="3594884" cy="1298195"/>
          </a:xfrm>
          <a:prstGeom prst="roundRect">
            <a:avLst/>
          </a:prstGeom>
          <a:solidFill>
            <a:srgbClr val="D6E9E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002060"/>
                </a:solidFill>
                <a:cs typeface="Microsoft Uighur" panose="02000000000000000000" pitchFamily="2" charset="-78"/>
              </a:rPr>
              <a:t>في غابَةٍ كَثيفَةٍ</a:t>
            </a:r>
          </a:p>
        </p:txBody>
      </p:sp>
      <p:sp>
        <p:nvSpPr>
          <p:cNvPr id="11" name="Flèche : bas 10">
            <a:extLst>
              <a:ext uri="{FF2B5EF4-FFF2-40B4-BE49-F238E27FC236}">
                <a16:creationId xmlns:a16="http://schemas.microsoft.com/office/drawing/2014/main" id="{B7CB4311-6D85-1AED-B41A-4F19F66C7D1A}"/>
              </a:ext>
            </a:extLst>
          </p:cNvPr>
          <p:cNvSpPr/>
          <p:nvPr/>
        </p:nvSpPr>
        <p:spPr>
          <a:xfrm>
            <a:off x="2160547" y="3486217"/>
            <a:ext cx="505867" cy="462198"/>
          </a:xfrm>
          <a:prstGeom prst="downArrow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56BF6AA-FBF3-4373-8C11-0A1F7A4EDE3C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1C2ACA30-7611-13C2-2A4D-5032068D7D23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A874847E-2C06-9167-D430-59E1614271A7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E3C83B29-3441-C870-A15C-EB255939DA57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FF59ECDE-8AAB-5AC3-42DF-AC7FCFED0EED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28329203-15E0-B6C7-A57C-CFD20D367B29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10" name="Ellipse 9">
            <a:extLst>
              <a:ext uri="{FF2B5EF4-FFF2-40B4-BE49-F238E27FC236}">
                <a16:creationId xmlns:a16="http://schemas.microsoft.com/office/drawing/2014/main" id="{CA23018F-C9AE-6D04-9642-FD83D3921B89}"/>
              </a:ext>
            </a:extLst>
          </p:cNvPr>
          <p:cNvSpPr/>
          <p:nvPr/>
        </p:nvSpPr>
        <p:spPr>
          <a:xfrm>
            <a:off x="5869729" y="1775926"/>
            <a:ext cx="1633087" cy="1508162"/>
          </a:xfrm>
          <a:prstGeom prst="ellipse">
            <a:avLst/>
          </a:prstGeom>
          <a:solidFill>
            <a:srgbClr val="106585"/>
          </a:solidFill>
          <a:ln w="28575"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اَلزَّمانُ</a:t>
            </a:r>
            <a:endParaRPr lang="fr-FR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15302771-B3D0-A08D-8791-101742103DAF}"/>
              </a:ext>
            </a:extLst>
          </p:cNvPr>
          <p:cNvSpPr/>
          <p:nvPr/>
        </p:nvSpPr>
        <p:spPr>
          <a:xfrm>
            <a:off x="4933677" y="4194120"/>
            <a:ext cx="3594884" cy="1298195"/>
          </a:xfrm>
          <a:prstGeom prst="roundRect">
            <a:avLst/>
          </a:prstGeom>
          <a:solidFill>
            <a:srgbClr val="D6E9E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002060"/>
                </a:solidFill>
                <a:cs typeface="Microsoft Uighur" panose="02000000000000000000" pitchFamily="2" charset="-78"/>
              </a:rPr>
              <a:t>في يَوْمٍ مِنَ </a:t>
            </a:r>
            <a:r>
              <a:rPr lang="ar-MA" sz="4800" b="1" dirty="0" err="1">
                <a:solidFill>
                  <a:srgbClr val="002060"/>
                </a:solidFill>
                <a:cs typeface="Microsoft Uighur" panose="02000000000000000000" pitchFamily="2" charset="-78"/>
              </a:rPr>
              <a:t>ٱلْأَيّامِ</a:t>
            </a:r>
            <a:endParaRPr lang="ar-MA" sz="4800" b="1" dirty="0">
              <a:solidFill>
                <a:srgbClr val="002060"/>
              </a:solidFill>
              <a:cs typeface="Microsoft Uighur" panose="02000000000000000000" pitchFamily="2" charset="-78"/>
            </a:endParaRPr>
          </a:p>
        </p:txBody>
      </p:sp>
      <p:sp>
        <p:nvSpPr>
          <p:cNvPr id="13" name="Flèche : bas 12">
            <a:extLst>
              <a:ext uri="{FF2B5EF4-FFF2-40B4-BE49-F238E27FC236}">
                <a16:creationId xmlns:a16="http://schemas.microsoft.com/office/drawing/2014/main" id="{A6B099B4-0728-EE92-8D6A-B290E3385B17}"/>
              </a:ext>
            </a:extLst>
          </p:cNvPr>
          <p:cNvSpPr/>
          <p:nvPr/>
        </p:nvSpPr>
        <p:spPr>
          <a:xfrm>
            <a:off x="6478785" y="3494753"/>
            <a:ext cx="505867" cy="462198"/>
          </a:xfrm>
          <a:prstGeom prst="downArrow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674981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AB750-357A-9518-905F-9DB533FC3A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4E1AB33B-B48E-5448-958B-D06E35D5B99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B0145D0C-E2CB-CE8B-A9C3-F739964E159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1AC25916-21ED-6D4D-F065-8F3E9C145B32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F2F23B5C-A46D-667F-C621-B681D0346622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D3A03841-EC4B-C074-13D7-8080DDD11A3B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C94D0184-9317-4891-0F40-288D2F65EADA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20D55459-753D-51AF-FE80-761E7A11A287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CCB62B7-4843-4CF7-BE9A-247D7C560B6E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4ECD5F12-8A20-499D-B09F-85B52D7B5A57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66DD3D29-C422-1B75-8675-D2020DFAA303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E046C1CB-B00C-8301-C68A-2B011C41492B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F585BA6E-9589-52E2-8E63-7C76334B4835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BAD73FA7-72A6-4F22-83A8-8D3496F9961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F25B78F2-945D-D1B8-7E56-E1EAA09855C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2BBF4C42-3B6B-4603-2928-B10FC82EE96C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432EA73B-F509-2BCF-8E2E-92FB1FB380A6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AACA5886-7628-DF72-1294-A50F8A6E04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1D72DAC2-34EF-60C9-70FB-FB99F0599F2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F81DBA72-343A-3B91-DF40-B9874EFF567B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2F92E9D7-93E7-7057-2518-BC10B910E31D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A23E3E8A-BAFF-2F47-DE32-4D9327C0112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A62E9F45-7934-77EA-B590-6B6B7276178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4FFA4A75-18E1-B056-F2E5-85A69673A994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89FDF3AB-7E99-CD65-9B0A-925762497F94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65AE8DA5-2181-8719-C4AF-0CE119A8D0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82137A2F-C88B-A18F-61E6-090868E02FA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33FFB809-8163-A804-28F9-F09D74717CFA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ECEE2138-56F6-8DCC-5DF0-F3BE46DD5B53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6B0BCFCF-2D37-F9FA-72E3-59E507A2595A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BB1AC696-BDAE-7360-ADDF-2CA1C33FDFED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85A45406-04A3-B2A1-3601-0D76B2656AB1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D64A1F30-0D29-9EA1-20B9-33B186808568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A7A7A331-7BF9-C8E9-B813-48B68A2C7940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A6163310-B417-58E1-813A-7E67BA158A94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94688761-B54D-F1BA-3545-27C5AC551E39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C67DDB60-865F-352C-385A-B5F788DA2503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B53894C8-5E42-0B53-350E-8B5C1CD55175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7D649B52-5A98-758A-6C16-031B76676547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A212BF8D-B559-B7B9-E5A4-E16163CAA892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9BED67BE-7821-2E87-6F97-EEE0B6E8F33A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F5F5A731-A3F1-C6F0-CB07-9655161547C3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06B74F91-213D-9D46-B042-A9F98FDAC906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68562E9E-621C-6F4A-B40C-518DB969B1B6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75D1EB88-DDE8-9036-71FA-0E1383E97B51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01395554-B95A-0AFE-45C5-5BBB681EFD29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9FC5D5FB-EDB2-8BA9-A586-966B7C54B3AE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266D6173-A9B5-3481-0C4C-8A3CA0232459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4A3ADA57-F050-93CD-9113-05B7E64E46F4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DCD3DFAC-62AB-4B01-3B04-2736FACD0B29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87288BBD-9A99-9297-FB45-977C691CBD48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6E595A42-B342-D61B-A452-4E73898A88CA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9C95F2DC-7376-2412-92BF-D502BD34FA4D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A7DF885-A844-8264-6490-C29DE659D047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F9D160BB-BCAA-07B6-6299-DB86E8EBCBB3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7996AFA-7736-0817-CE50-339537D60C58}"/>
              </a:ext>
            </a:extLst>
          </p:cNvPr>
          <p:cNvGrpSpPr/>
          <p:nvPr/>
        </p:nvGrpSpPr>
        <p:grpSpPr>
          <a:xfrm>
            <a:off x="450877" y="1809265"/>
            <a:ext cx="8205375" cy="3420057"/>
            <a:chOff x="450877" y="1809265"/>
            <a:chExt cx="8205375" cy="3420057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A2549FA1-999B-C79F-7B9D-BAD0E8965A08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استماع وتحدث</a:t>
              </a:r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DECB6A4E-9111-D68C-C27D-26268E23F14E}"/>
                </a:ext>
              </a:extLst>
            </p:cNvPr>
            <p:cNvSpPr txBox="1"/>
            <p:nvPr/>
          </p:nvSpPr>
          <p:spPr>
            <a:xfrm>
              <a:off x="450877" y="3508689"/>
              <a:ext cx="816850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عناصر الحكاية: الزمان والمكان</a:t>
              </a:r>
            </a:p>
            <a:p>
              <a:pPr algn="ctr"/>
              <a:endParaRPr lang="ar-MA" sz="3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589FCA1B-8F06-9734-3937-7B35569DBE74}"/>
                </a:ext>
              </a:extLst>
            </p:cNvPr>
            <p:cNvSpPr txBox="1"/>
            <p:nvPr/>
          </p:nvSpPr>
          <p:spPr>
            <a:xfrm>
              <a:off x="487749" y="4398325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التحدث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E1487356-887C-A166-6F7A-AFF98089CA4D}"/>
              </a:ext>
            </a:extLst>
          </p:cNvPr>
          <p:cNvSpPr txBox="1"/>
          <p:nvPr/>
        </p:nvSpPr>
        <p:spPr>
          <a:xfrm>
            <a:off x="7876973" y="618108"/>
            <a:ext cx="574755" cy="400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40</a:t>
            </a:r>
            <a:endParaRPr lang="fr-MA" sz="20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4309952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E49444-BC14-AF2E-03CA-7461EC77D5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3F5A7D9-9740-9B23-DF87-8FB374CE74D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2B99195-A6AA-972B-FA45-7771C2A33C6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D3DD0AC-88D7-952B-8AAD-7E15B66A096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B0910BB-E33C-5417-8280-E91DFCC2994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E2BF72B-15D0-03D2-0E96-6CF828C4DB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96381" y="5420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13B36E5-2709-385C-59F0-0648F443D64C}"/>
              </a:ext>
            </a:extLst>
          </p:cNvPr>
          <p:cNvSpPr txBox="1"/>
          <p:nvPr/>
        </p:nvSpPr>
        <p:spPr>
          <a:xfrm>
            <a:off x="633664" y="50632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سنتذكر الحوار الذي كان بين الزرافة والفيل. وستتدربون على لعب الأدوار.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1512EC4C-D485-4480-3DB0-AD0B527B8FE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1518" y="283867"/>
            <a:ext cx="1143377" cy="937604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6C89B05B-9D4D-7427-D74D-B802B08600C1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0174B863-459B-6FDC-7BE0-4403899EC186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9B831687-AC55-C21B-1967-94C23DC70EC0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C6AB3214-CBFD-C1CB-A81D-86FF8D1FE62A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1422F66E-CD6F-8799-B013-DD269CEC674E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CC8B8ED1-2E6E-1E1A-261B-44BBA3E29118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7E3C86DE-C9AD-5D34-0D47-76A2775E407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998" y="1743197"/>
            <a:ext cx="5401461" cy="4570467"/>
          </a:xfrm>
          <a:prstGeom prst="rect">
            <a:avLst/>
          </a:prstGeom>
        </p:spPr>
      </p:pic>
      <p:grpSp>
        <p:nvGrpSpPr>
          <p:cNvPr id="9" name="Graphique 2">
            <a:extLst>
              <a:ext uri="{FF2B5EF4-FFF2-40B4-BE49-F238E27FC236}">
                <a16:creationId xmlns:a16="http://schemas.microsoft.com/office/drawing/2014/main" id="{C0105266-CE36-FC58-1D66-D4BD11405F5D}"/>
              </a:ext>
            </a:extLst>
          </p:cNvPr>
          <p:cNvGrpSpPr/>
          <p:nvPr/>
        </p:nvGrpSpPr>
        <p:grpSpPr>
          <a:xfrm flipH="1">
            <a:off x="1297858" y="1743197"/>
            <a:ext cx="2757354" cy="1484205"/>
            <a:chOff x="4985975" y="681379"/>
            <a:chExt cx="1934037" cy="1212099"/>
          </a:xfrm>
        </p:grpSpPr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20E4A376-FACA-D526-B815-07FDDE0031F9}"/>
                </a:ext>
              </a:extLst>
            </p:cNvPr>
            <p:cNvSpPr/>
            <p:nvPr/>
          </p:nvSpPr>
          <p:spPr>
            <a:xfrm>
              <a:off x="4985975" y="740279"/>
              <a:ext cx="1910474" cy="1081210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4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grpSp>
          <p:nvGrpSpPr>
            <p:cNvPr id="11" name="Graphique 2">
              <a:extLst>
                <a:ext uri="{FF2B5EF4-FFF2-40B4-BE49-F238E27FC236}">
                  <a16:creationId xmlns:a16="http://schemas.microsoft.com/office/drawing/2014/main" id="{ECF712A7-F7A4-5672-BC3F-BC6BA91A83F9}"/>
                </a:ext>
              </a:extLst>
            </p:cNvPr>
            <p:cNvGrpSpPr/>
            <p:nvPr/>
          </p:nvGrpSpPr>
          <p:grpSpPr>
            <a:xfrm>
              <a:off x="5025192" y="681379"/>
              <a:ext cx="1894820" cy="1212099"/>
              <a:chOff x="5025192" y="681379"/>
              <a:chExt cx="1894820" cy="1212099"/>
            </a:xfrm>
            <a:solidFill>
              <a:srgbClr val="3A261B"/>
            </a:solidFill>
          </p:grpSpPr>
          <p:sp>
            <p:nvSpPr>
              <p:cNvPr id="12" name="Forme libre : forme 11">
                <a:extLst>
                  <a:ext uri="{FF2B5EF4-FFF2-40B4-BE49-F238E27FC236}">
                    <a16:creationId xmlns:a16="http://schemas.microsoft.com/office/drawing/2014/main" id="{E9BEEE34-50A0-90E7-2D20-CAD299304D3D}"/>
                  </a:ext>
                </a:extLst>
              </p:cNvPr>
              <p:cNvSpPr/>
              <p:nvPr/>
            </p:nvSpPr>
            <p:spPr>
              <a:xfrm>
                <a:off x="5928810" y="778951"/>
                <a:ext cx="991201" cy="875767"/>
              </a:xfrm>
              <a:custGeom>
                <a:avLst/>
                <a:gdLst>
                  <a:gd name="connsiteX0" fmla="*/ 981342 w 991201"/>
                  <a:gd name="connsiteY0" fmla="*/ 455793 h 875767"/>
                  <a:gd name="connsiteX1" fmla="*/ 986233 w 991201"/>
                  <a:gd name="connsiteY1" fmla="*/ 435801 h 875767"/>
                  <a:gd name="connsiteX2" fmla="*/ 989253 w 991201"/>
                  <a:gd name="connsiteY2" fmla="*/ 414945 h 875767"/>
                  <a:gd name="connsiteX3" fmla="*/ 990691 w 991201"/>
                  <a:gd name="connsiteY3" fmla="*/ 395097 h 875767"/>
                  <a:gd name="connsiteX4" fmla="*/ 991123 w 991201"/>
                  <a:gd name="connsiteY4" fmla="*/ 385461 h 875767"/>
                  <a:gd name="connsiteX5" fmla="*/ 990691 w 991201"/>
                  <a:gd name="connsiteY5" fmla="*/ 374817 h 875767"/>
                  <a:gd name="connsiteX6" fmla="*/ 943084 w 991201"/>
                  <a:gd name="connsiteY6" fmla="*/ 230845 h 875767"/>
                  <a:gd name="connsiteX7" fmla="*/ 852759 w 991201"/>
                  <a:gd name="connsiteY7" fmla="*/ 131315 h 875767"/>
                  <a:gd name="connsiteX8" fmla="*/ 759846 w 991201"/>
                  <a:gd name="connsiteY8" fmla="*/ 67456 h 875767"/>
                  <a:gd name="connsiteX9" fmla="*/ 682754 w 991201"/>
                  <a:gd name="connsiteY9" fmla="*/ 28190 h 875767"/>
                  <a:gd name="connsiteX10" fmla="*/ 631407 w 991201"/>
                  <a:gd name="connsiteY10" fmla="*/ 7048 h 875767"/>
                  <a:gd name="connsiteX11" fmla="*/ 613141 w 991201"/>
                  <a:gd name="connsiteY11" fmla="*/ 0 h 875767"/>
                  <a:gd name="connsiteX12" fmla="*/ 630832 w 991201"/>
                  <a:gd name="connsiteY12" fmla="*/ 8342 h 875767"/>
                  <a:gd name="connsiteX13" fmla="*/ 652119 w 991201"/>
                  <a:gd name="connsiteY13" fmla="*/ 18410 h 875767"/>
                  <a:gd name="connsiteX14" fmla="*/ 680309 w 991201"/>
                  <a:gd name="connsiteY14" fmla="*/ 32937 h 875767"/>
                  <a:gd name="connsiteX15" fmla="*/ 754381 w 991201"/>
                  <a:gd name="connsiteY15" fmla="*/ 76085 h 875767"/>
                  <a:gd name="connsiteX16" fmla="*/ 842116 w 991201"/>
                  <a:gd name="connsiteY16" fmla="*/ 143109 h 875767"/>
                  <a:gd name="connsiteX17" fmla="*/ 925249 w 991201"/>
                  <a:gd name="connsiteY17" fmla="*/ 241488 h 875767"/>
                  <a:gd name="connsiteX18" fmla="*/ 965953 w 991201"/>
                  <a:gd name="connsiteY18" fmla="*/ 375105 h 875767"/>
                  <a:gd name="connsiteX19" fmla="*/ 966240 w 991201"/>
                  <a:gd name="connsiteY19" fmla="*/ 383735 h 875767"/>
                  <a:gd name="connsiteX20" fmla="*/ 965665 w 991201"/>
                  <a:gd name="connsiteY20" fmla="*/ 393371 h 875767"/>
                  <a:gd name="connsiteX21" fmla="*/ 963939 w 991201"/>
                  <a:gd name="connsiteY21" fmla="*/ 412213 h 875767"/>
                  <a:gd name="connsiteX22" fmla="*/ 960919 w 991201"/>
                  <a:gd name="connsiteY22" fmla="*/ 430047 h 875767"/>
                  <a:gd name="connsiteX23" fmla="*/ 956172 w 991201"/>
                  <a:gd name="connsiteY23" fmla="*/ 448170 h 875767"/>
                  <a:gd name="connsiteX24" fmla="*/ 924961 w 991201"/>
                  <a:gd name="connsiteY24" fmla="*/ 517495 h 875767"/>
                  <a:gd name="connsiteX25" fmla="*/ 818384 w 991201"/>
                  <a:gd name="connsiteY25" fmla="*/ 632846 h 875767"/>
                  <a:gd name="connsiteX26" fmla="*/ 683186 w 991201"/>
                  <a:gd name="connsiteY26" fmla="*/ 717848 h 875767"/>
                  <a:gd name="connsiteX27" fmla="*/ 539501 w 991201"/>
                  <a:gd name="connsiteY27" fmla="*/ 778256 h 875767"/>
                  <a:gd name="connsiteX28" fmla="*/ 270541 w 991201"/>
                  <a:gd name="connsiteY28" fmla="*/ 846143 h 875767"/>
                  <a:gd name="connsiteX29" fmla="*/ 160369 w 991201"/>
                  <a:gd name="connsiteY29" fmla="*/ 861965 h 875767"/>
                  <a:gd name="connsiteX30" fmla="*/ 74791 w 991201"/>
                  <a:gd name="connsiteY30" fmla="*/ 870019 h 875767"/>
                  <a:gd name="connsiteX31" fmla="*/ 19560 w 991201"/>
                  <a:gd name="connsiteY31" fmla="*/ 873615 h 875767"/>
                  <a:gd name="connsiteX32" fmla="*/ 0 w 991201"/>
                  <a:gd name="connsiteY32" fmla="*/ 874765 h 875767"/>
                  <a:gd name="connsiteX33" fmla="*/ 19560 w 991201"/>
                  <a:gd name="connsiteY33" fmla="*/ 875197 h 875767"/>
                  <a:gd name="connsiteX34" fmla="*/ 75078 w 991201"/>
                  <a:gd name="connsiteY34" fmla="*/ 875485 h 875767"/>
                  <a:gd name="connsiteX35" fmla="*/ 161375 w 991201"/>
                  <a:gd name="connsiteY35" fmla="*/ 872320 h 875767"/>
                  <a:gd name="connsiteX36" fmla="*/ 272987 w 991201"/>
                  <a:gd name="connsiteY36" fmla="*/ 861965 h 875767"/>
                  <a:gd name="connsiteX37" fmla="*/ 404014 w 991201"/>
                  <a:gd name="connsiteY37" fmla="*/ 839815 h 875767"/>
                  <a:gd name="connsiteX38" fmla="*/ 547555 w 991201"/>
                  <a:gd name="connsiteY38" fmla="*/ 801557 h 875767"/>
                  <a:gd name="connsiteX39" fmla="*/ 695411 w 991201"/>
                  <a:gd name="connsiteY39" fmla="*/ 742012 h 875767"/>
                  <a:gd name="connsiteX40" fmla="*/ 835932 w 991201"/>
                  <a:gd name="connsiteY40" fmla="*/ 654708 h 875767"/>
                  <a:gd name="connsiteX41" fmla="*/ 948262 w 991201"/>
                  <a:gd name="connsiteY41" fmla="*/ 531303 h 875767"/>
                  <a:gd name="connsiteX42" fmla="*/ 981342 w 991201"/>
                  <a:gd name="connsiteY42" fmla="*/ 455793 h 875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991201" h="875767">
                    <a:moveTo>
                      <a:pt x="981342" y="455793"/>
                    </a:moveTo>
                    <a:lnTo>
                      <a:pt x="986233" y="435801"/>
                    </a:lnTo>
                    <a:cubicBezTo>
                      <a:pt x="987239" y="428897"/>
                      <a:pt x="988246" y="421849"/>
                      <a:pt x="989253" y="414945"/>
                    </a:cubicBezTo>
                    <a:cubicBezTo>
                      <a:pt x="990547" y="407898"/>
                      <a:pt x="990403" y="401713"/>
                      <a:pt x="990691" y="395097"/>
                    </a:cubicBezTo>
                    <a:lnTo>
                      <a:pt x="991123" y="385461"/>
                    </a:lnTo>
                    <a:cubicBezTo>
                      <a:pt x="991410" y="381146"/>
                      <a:pt x="990835" y="378413"/>
                      <a:pt x="990691" y="374817"/>
                    </a:cubicBezTo>
                    <a:cubicBezTo>
                      <a:pt x="988677" y="321025"/>
                      <a:pt x="969692" y="270973"/>
                      <a:pt x="943084" y="230845"/>
                    </a:cubicBezTo>
                    <a:cubicBezTo>
                      <a:pt x="916907" y="190141"/>
                      <a:pt x="884546" y="157924"/>
                      <a:pt x="852759" y="131315"/>
                    </a:cubicBezTo>
                    <a:cubicBezTo>
                      <a:pt x="821117" y="104420"/>
                      <a:pt x="788756" y="84427"/>
                      <a:pt x="759846" y="67456"/>
                    </a:cubicBezTo>
                    <a:cubicBezTo>
                      <a:pt x="730793" y="50915"/>
                      <a:pt x="704616" y="37971"/>
                      <a:pt x="682754" y="28190"/>
                    </a:cubicBezTo>
                    <a:cubicBezTo>
                      <a:pt x="661036" y="18122"/>
                      <a:pt x="643489" y="11506"/>
                      <a:pt x="631407" y="7048"/>
                    </a:cubicBezTo>
                    <a:cubicBezTo>
                      <a:pt x="619470" y="2445"/>
                      <a:pt x="613141" y="0"/>
                      <a:pt x="613141" y="0"/>
                    </a:cubicBezTo>
                    <a:cubicBezTo>
                      <a:pt x="613141" y="0"/>
                      <a:pt x="619326" y="2877"/>
                      <a:pt x="630832" y="8342"/>
                    </a:cubicBezTo>
                    <a:cubicBezTo>
                      <a:pt x="636585" y="11075"/>
                      <a:pt x="643776" y="14527"/>
                      <a:pt x="652119" y="18410"/>
                    </a:cubicBezTo>
                    <a:cubicBezTo>
                      <a:pt x="660317" y="22725"/>
                      <a:pt x="669810" y="27471"/>
                      <a:pt x="680309" y="32937"/>
                    </a:cubicBezTo>
                    <a:cubicBezTo>
                      <a:pt x="701452" y="43868"/>
                      <a:pt x="726622" y="58107"/>
                      <a:pt x="754381" y="76085"/>
                    </a:cubicBezTo>
                    <a:cubicBezTo>
                      <a:pt x="781852" y="94352"/>
                      <a:pt x="812343" y="115926"/>
                      <a:pt x="842116" y="143109"/>
                    </a:cubicBezTo>
                    <a:cubicBezTo>
                      <a:pt x="871889" y="170149"/>
                      <a:pt x="901517" y="202654"/>
                      <a:pt x="925249" y="241488"/>
                    </a:cubicBezTo>
                    <a:cubicBezTo>
                      <a:pt x="949269" y="280034"/>
                      <a:pt x="964658" y="326491"/>
                      <a:pt x="965953" y="375105"/>
                    </a:cubicBezTo>
                    <a:cubicBezTo>
                      <a:pt x="965953" y="377981"/>
                      <a:pt x="966528" y="381721"/>
                      <a:pt x="966240" y="383735"/>
                    </a:cubicBezTo>
                    <a:lnTo>
                      <a:pt x="965665" y="393371"/>
                    </a:lnTo>
                    <a:cubicBezTo>
                      <a:pt x="965233" y="399700"/>
                      <a:pt x="965233" y="406603"/>
                      <a:pt x="963939" y="412213"/>
                    </a:cubicBezTo>
                    <a:lnTo>
                      <a:pt x="960919" y="430047"/>
                    </a:lnTo>
                    <a:lnTo>
                      <a:pt x="956172" y="448170"/>
                    </a:lnTo>
                    <a:cubicBezTo>
                      <a:pt x="948693" y="472045"/>
                      <a:pt x="938481" y="495489"/>
                      <a:pt x="924961" y="517495"/>
                    </a:cubicBezTo>
                    <a:cubicBezTo>
                      <a:pt x="897778" y="561363"/>
                      <a:pt x="860526" y="600197"/>
                      <a:pt x="818384" y="632846"/>
                    </a:cubicBezTo>
                    <a:cubicBezTo>
                      <a:pt x="776530" y="665926"/>
                      <a:pt x="730649" y="694260"/>
                      <a:pt x="683186" y="717848"/>
                    </a:cubicBezTo>
                    <a:cubicBezTo>
                      <a:pt x="635722" y="741436"/>
                      <a:pt x="587396" y="761716"/>
                      <a:pt x="539501" y="778256"/>
                    </a:cubicBezTo>
                    <a:cubicBezTo>
                      <a:pt x="443711" y="811481"/>
                      <a:pt x="350798" y="832480"/>
                      <a:pt x="270541" y="846143"/>
                    </a:cubicBezTo>
                    <a:cubicBezTo>
                      <a:pt x="230413" y="853047"/>
                      <a:pt x="193305" y="857937"/>
                      <a:pt x="160369" y="861965"/>
                    </a:cubicBezTo>
                    <a:cubicBezTo>
                      <a:pt x="127432" y="865704"/>
                      <a:pt x="98522" y="868437"/>
                      <a:pt x="74791" y="870019"/>
                    </a:cubicBezTo>
                    <a:cubicBezTo>
                      <a:pt x="51059" y="871889"/>
                      <a:pt x="32217" y="872896"/>
                      <a:pt x="19560" y="873615"/>
                    </a:cubicBezTo>
                    <a:cubicBezTo>
                      <a:pt x="6760" y="874334"/>
                      <a:pt x="0" y="874765"/>
                      <a:pt x="0" y="874765"/>
                    </a:cubicBezTo>
                    <a:cubicBezTo>
                      <a:pt x="0" y="874765"/>
                      <a:pt x="6760" y="874909"/>
                      <a:pt x="19560" y="875197"/>
                    </a:cubicBezTo>
                    <a:cubicBezTo>
                      <a:pt x="32361" y="875341"/>
                      <a:pt x="51203" y="876204"/>
                      <a:pt x="75078" y="875485"/>
                    </a:cubicBezTo>
                    <a:cubicBezTo>
                      <a:pt x="98954" y="875341"/>
                      <a:pt x="128007" y="874190"/>
                      <a:pt x="161375" y="872320"/>
                    </a:cubicBezTo>
                    <a:cubicBezTo>
                      <a:pt x="194600" y="870307"/>
                      <a:pt x="232283" y="867574"/>
                      <a:pt x="272987" y="861965"/>
                    </a:cubicBezTo>
                    <a:cubicBezTo>
                      <a:pt x="313834" y="856931"/>
                      <a:pt x="357846" y="849883"/>
                      <a:pt x="404014" y="839815"/>
                    </a:cubicBezTo>
                    <a:cubicBezTo>
                      <a:pt x="450183" y="829891"/>
                      <a:pt x="498653" y="817953"/>
                      <a:pt x="547555" y="801557"/>
                    </a:cubicBezTo>
                    <a:cubicBezTo>
                      <a:pt x="596601" y="785304"/>
                      <a:pt x="646653" y="766175"/>
                      <a:pt x="695411" y="742012"/>
                    </a:cubicBezTo>
                    <a:cubicBezTo>
                      <a:pt x="744313" y="717992"/>
                      <a:pt x="791920" y="689083"/>
                      <a:pt x="835932" y="654708"/>
                    </a:cubicBezTo>
                    <a:cubicBezTo>
                      <a:pt x="879656" y="620333"/>
                      <a:pt x="919064" y="579054"/>
                      <a:pt x="948262" y="531303"/>
                    </a:cubicBezTo>
                    <a:cubicBezTo>
                      <a:pt x="962788" y="508146"/>
                      <a:pt x="973719" y="482257"/>
                      <a:pt x="981342" y="455793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3" name="Forme libre : forme 12">
                <a:extLst>
                  <a:ext uri="{FF2B5EF4-FFF2-40B4-BE49-F238E27FC236}">
                    <a16:creationId xmlns:a16="http://schemas.microsoft.com/office/drawing/2014/main" id="{4CD099B7-9100-7ACD-DCA4-A12C32E3DA72}"/>
                  </a:ext>
                </a:extLst>
              </p:cNvPr>
              <p:cNvSpPr/>
              <p:nvPr/>
            </p:nvSpPr>
            <p:spPr>
              <a:xfrm>
                <a:off x="5025192" y="681379"/>
                <a:ext cx="1625493" cy="851377"/>
              </a:xfrm>
              <a:custGeom>
                <a:avLst/>
                <a:gdLst>
                  <a:gd name="connsiteX0" fmla="*/ 1007462 w 1625493"/>
                  <a:gd name="connsiteY0" fmla="*/ 23357 h 851377"/>
                  <a:gd name="connsiteX1" fmla="*/ 1102533 w 1625493"/>
                  <a:gd name="connsiteY1" fmla="*/ 24651 h 851377"/>
                  <a:gd name="connsiteX2" fmla="*/ 1275990 w 1625493"/>
                  <a:gd name="connsiteY2" fmla="*/ 39178 h 851377"/>
                  <a:gd name="connsiteX3" fmla="*/ 1421113 w 1625493"/>
                  <a:gd name="connsiteY3" fmla="*/ 63773 h 851377"/>
                  <a:gd name="connsiteX4" fmla="*/ 1531286 w 1625493"/>
                  <a:gd name="connsiteY4" fmla="*/ 91388 h 851377"/>
                  <a:gd name="connsiteX5" fmla="*/ 1601043 w 1625493"/>
                  <a:gd name="connsiteY5" fmla="*/ 113537 h 851377"/>
                  <a:gd name="connsiteX6" fmla="*/ 1625494 w 1625493"/>
                  <a:gd name="connsiteY6" fmla="*/ 122167 h 851377"/>
                  <a:gd name="connsiteX7" fmla="*/ 1601618 w 1625493"/>
                  <a:gd name="connsiteY7" fmla="*/ 112099 h 851377"/>
                  <a:gd name="connsiteX8" fmla="*/ 1532868 w 1625493"/>
                  <a:gd name="connsiteY8" fmla="*/ 86066 h 851377"/>
                  <a:gd name="connsiteX9" fmla="*/ 1278004 w 1625493"/>
                  <a:gd name="connsiteY9" fmla="*/ 23357 h 851377"/>
                  <a:gd name="connsiteX10" fmla="*/ 1103396 w 1625493"/>
                  <a:gd name="connsiteY10" fmla="*/ 4084 h 851377"/>
                  <a:gd name="connsiteX11" fmla="*/ 1007606 w 1625493"/>
                  <a:gd name="connsiteY11" fmla="*/ 200 h 851377"/>
                  <a:gd name="connsiteX12" fmla="*/ 907214 w 1625493"/>
                  <a:gd name="connsiteY12" fmla="*/ 1639 h 851377"/>
                  <a:gd name="connsiteX13" fmla="*/ 486084 w 1625493"/>
                  <a:gd name="connsiteY13" fmla="*/ 68375 h 851377"/>
                  <a:gd name="connsiteX14" fmla="*/ 284005 w 1625493"/>
                  <a:gd name="connsiteY14" fmla="*/ 149207 h 851377"/>
                  <a:gd name="connsiteX15" fmla="*/ 110403 w 1625493"/>
                  <a:gd name="connsiteY15" fmla="*/ 270311 h 851377"/>
                  <a:gd name="connsiteX16" fmla="*/ 7278 w 1625493"/>
                  <a:gd name="connsiteY16" fmla="*/ 440172 h 851377"/>
                  <a:gd name="connsiteX17" fmla="*/ 1813 w 1625493"/>
                  <a:gd name="connsiteY17" fmla="*/ 533373 h 851377"/>
                  <a:gd name="connsiteX18" fmla="*/ 26408 w 1625493"/>
                  <a:gd name="connsiteY18" fmla="*/ 616506 h 851377"/>
                  <a:gd name="connsiteX19" fmla="*/ 117020 w 1625493"/>
                  <a:gd name="connsiteY19" fmla="*/ 735308 h 851377"/>
                  <a:gd name="connsiteX20" fmla="*/ 208638 w 1625493"/>
                  <a:gd name="connsiteY20" fmla="*/ 804202 h 851377"/>
                  <a:gd name="connsiteX21" fmla="*/ 245171 w 1625493"/>
                  <a:gd name="connsiteY21" fmla="*/ 825489 h 851377"/>
                  <a:gd name="connsiteX22" fmla="*/ 272786 w 1625493"/>
                  <a:gd name="connsiteY22" fmla="*/ 840016 h 851377"/>
                  <a:gd name="connsiteX23" fmla="*/ 296086 w 1625493"/>
                  <a:gd name="connsiteY23" fmla="*/ 851378 h 851377"/>
                  <a:gd name="connsiteX24" fmla="*/ 273505 w 1625493"/>
                  <a:gd name="connsiteY24" fmla="*/ 838577 h 851377"/>
                  <a:gd name="connsiteX25" fmla="*/ 211515 w 1625493"/>
                  <a:gd name="connsiteY25" fmla="*/ 799600 h 851377"/>
                  <a:gd name="connsiteX26" fmla="*/ 124211 w 1625493"/>
                  <a:gd name="connsiteY26" fmla="*/ 727829 h 851377"/>
                  <a:gd name="connsiteX27" fmla="*/ 101198 w 1625493"/>
                  <a:gd name="connsiteY27" fmla="*/ 703235 h 851377"/>
                  <a:gd name="connsiteX28" fmla="*/ 89836 w 1625493"/>
                  <a:gd name="connsiteY28" fmla="*/ 689858 h 851377"/>
                  <a:gd name="connsiteX29" fmla="*/ 79049 w 1625493"/>
                  <a:gd name="connsiteY29" fmla="*/ 675476 h 851377"/>
                  <a:gd name="connsiteX30" fmla="*/ 40791 w 1625493"/>
                  <a:gd name="connsiteY30" fmla="*/ 610034 h 851377"/>
                  <a:gd name="connsiteX31" fmla="*/ 19648 w 1625493"/>
                  <a:gd name="connsiteY31" fmla="*/ 531359 h 851377"/>
                  <a:gd name="connsiteX32" fmla="*/ 26983 w 1625493"/>
                  <a:gd name="connsiteY32" fmla="*/ 445206 h 851377"/>
                  <a:gd name="connsiteX33" fmla="*/ 127231 w 1625493"/>
                  <a:gd name="connsiteY33" fmla="*/ 287858 h 851377"/>
                  <a:gd name="connsiteX34" fmla="*/ 295798 w 1625493"/>
                  <a:gd name="connsiteY34" fmla="*/ 172507 h 851377"/>
                  <a:gd name="connsiteX35" fmla="*/ 493994 w 1625493"/>
                  <a:gd name="connsiteY35" fmla="*/ 95271 h 851377"/>
                  <a:gd name="connsiteX36" fmla="*/ 908221 w 1625493"/>
                  <a:gd name="connsiteY36" fmla="*/ 25946 h 851377"/>
                  <a:gd name="connsiteX37" fmla="*/ 1007462 w 1625493"/>
                  <a:gd name="connsiteY37" fmla="*/ 23357 h 851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625493" h="851377">
                    <a:moveTo>
                      <a:pt x="1007462" y="23357"/>
                    </a:moveTo>
                    <a:cubicBezTo>
                      <a:pt x="1040111" y="23069"/>
                      <a:pt x="1071610" y="23501"/>
                      <a:pt x="1102533" y="24651"/>
                    </a:cubicBezTo>
                    <a:cubicBezTo>
                      <a:pt x="1164235" y="26953"/>
                      <a:pt x="1222486" y="32130"/>
                      <a:pt x="1275990" y="39178"/>
                    </a:cubicBezTo>
                    <a:cubicBezTo>
                      <a:pt x="1329494" y="46369"/>
                      <a:pt x="1378252" y="54712"/>
                      <a:pt x="1421113" y="63773"/>
                    </a:cubicBezTo>
                    <a:cubicBezTo>
                      <a:pt x="1464118" y="72690"/>
                      <a:pt x="1501082" y="82758"/>
                      <a:pt x="1531286" y="91388"/>
                    </a:cubicBezTo>
                    <a:cubicBezTo>
                      <a:pt x="1561490" y="100449"/>
                      <a:pt x="1585078" y="107928"/>
                      <a:pt x="1601043" y="113537"/>
                    </a:cubicBezTo>
                    <a:cubicBezTo>
                      <a:pt x="1617008" y="119147"/>
                      <a:pt x="1625494" y="122167"/>
                      <a:pt x="1625494" y="122167"/>
                    </a:cubicBezTo>
                    <a:cubicBezTo>
                      <a:pt x="1625494" y="122167"/>
                      <a:pt x="1617151" y="118715"/>
                      <a:pt x="1601618" y="112099"/>
                    </a:cubicBezTo>
                    <a:cubicBezTo>
                      <a:pt x="1585941" y="105627"/>
                      <a:pt x="1562928" y="96278"/>
                      <a:pt x="1532868" y="86066"/>
                    </a:cubicBezTo>
                    <a:cubicBezTo>
                      <a:pt x="1473035" y="65786"/>
                      <a:pt x="1385731" y="40185"/>
                      <a:pt x="1278004" y="23357"/>
                    </a:cubicBezTo>
                    <a:cubicBezTo>
                      <a:pt x="1224212" y="14871"/>
                      <a:pt x="1165674" y="8111"/>
                      <a:pt x="1103396" y="4084"/>
                    </a:cubicBezTo>
                    <a:cubicBezTo>
                      <a:pt x="1072329" y="1926"/>
                      <a:pt x="1039968" y="776"/>
                      <a:pt x="1007606" y="200"/>
                    </a:cubicBezTo>
                    <a:cubicBezTo>
                      <a:pt x="974669" y="-375"/>
                      <a:pt x="941301" y="344"/>
                      <a:pt x="907214" y="1639"/>
                    </a:cubicBezTo>
                    <a:cubicBezTo>
                      <a:pt x="771152" y="7104"/>
                      <a:pt x="626173" y="27384"/>
                      <a:pt x="486084" y="68375"/>
                    </a:cubicBezTo>
                    <a:cubicBezTo>
                      <a:pt x="416471" y="89806"/>
                      <a:pt x="348008" y="115983"/>
                      <a:pt x="284005" y="149207"/>
                    </a:cubicBezTo>
                    <a:cubicBezTo>
                      <a:pt x="220145" y="182287"/>
                      <a:pt x="160024" y="221840"/>
                      <a:pt x="110403" y="270311"/>
                    </a:cubicBezTo>
                    <a:cubicBezTo>
                      <a:pt x="60351" y="317918"/>
                      <a:pt x="21949" y="377031"/>
                      <a:pt x="7278" y="440172"/>
                    </a:cubicBezTo>
                    <a:cubicBezTo>
                      <a:pt x="-344" y="472102"/>
                      <a:pt x="-1639" y="503169"/>
                      <a:pt x="1813" y="533373"/>
                    </a:cubicBezTo>
                    <a:cubicBezTo>
                      <a:pt x="5265" y="563433"/>
                      <a:pt x="14758" y="591480"/>
                      <a:pt x="26408" y="616506"/>
                    </a:cubicBezTo>
                    <a:cubicBezTo>
                      <a:pt x="49708" y="667277"/>
                      <a:pt x="84658" y="705248"/>
                      <a:pt x="117020" y="735308"/>
                    </a:cubicBezTo>
                    <a:cubicBezTo>
                      <a:pt x="149813" y="765368"/>
                      <a:pt x="181886" y="787230"/>
                      <a:pt x="208638" y="804202"/>
                    </a:cubicBezTo>
                    <a:cubicBezTo>
                      <a:pt x="222158" y="812544"/>
                      <a:pt x="234240" y="819880"/>
                      <a:pt x="245171" y="825489"/>
                    </a:cubicBezTo>
                    <a:cubicBezTo>
                      <a:pt x="255958" y="831386"/>
                      <a:pt x="265163" y="836420"/>
                      <a:pt x="272786" y="840016"/>
                    </a:cubicBezTo>
                    <a:cubicBezTo>
                      <a:pt x="288032" y="847495"/>
                      <a:pt x="296086" y="851378"/>
                      <a:pt x="296086" y="851378"/>
                    </a:cubicBezTo>
                    <a:cubicBezTo>
                      <a:pt x="296086" y="851378"/>
                      <a:pt x="288176" y="846919"/>
                      <a:pt x="273505" y="838577"/>
                    </a:cubicBezTo>
                    <a:cubicBezTo>
                      <a:pt x="258691" y="830235"/>
                      <a:pt x="237548" y="817291"/>
                      <a:pt x="211515" y="799600"/>
                    </a:cubicBezTo>
                    <a:cubicBezTo>
                      <a:pt x="185770" y="781621"/>
                      <a:pt x="154990" y="758609"/>
                      <a:pt x="124211" y="727829"/>
                    </a:cubicBezTo>
                    <a:cubicBezTo>
                      <a:pt x="116588" y="720063"/>
                      <a:pt x="108534" y="712152"/>
                      <a:pt x="101198" y="703235"/>
                    </a:cubicBezTo>
                    <a:cubicBezTo>
                      <a:pt x="97459" y="698776"/>
                      <a:pt x="93576" y="694461"/>
                      <a:pt x="89836" y="689858"/>
                    </a:cubicBezTo>
                    <a:cubicBezTo>
                      <a:pt x="86240" y="685112"/>
                      <a:pt x="82645" y="680366"/>
                      <a:pt x="79049" y="675476"/>
                    </a:cubicBezTo>
                    <a:cubicBezTo>
                      <a:pt x="64810" y="655915"/>
                      <a:pt x="51002" y="634341"/>
                      <a:pt x="40791" y="610034"/>
                    </a:cubicBezTo>
                    <a:cubicBezTo>
                      <a:pt x="30435" y="585870"/>
                      <a:pt x="22236" y="559406"/>
                      <a:pt x="19648" y="531359"/>
                    </a:cubicBezTo>
                    <a:cubicBezTo>
                      <a:pt x="17059" y="503457"/>
                      <a:pt x="19360" y="473396"/>
                      <a:pt x="26983" y="445206"/>
                    </a:cubicBezTo>
                    <a:cubicBezTo>
                      <a:pt x="42085" y="387243"/>
                      <a:pt x="79480" y="333307"/>
                      <a:pt x="127231" y="287858"/>
                    </a:cubicBezTo>
                    <a:cubicBezTo>
                      <a:pt x="174983" y="241976"/>
                      <a:pt x="233377" y="204149"/>
                      <a:pt x="295798" y="172507"/>
                    </a:cubicBezTo>
                    <a:cubicBezTo>
                      <a:pt x="358364" y="140721"/>
                      <a:pt x="425532" y="115695"/>
                      <a:pt x="493994" y="95271"/>
                    </a:cubicBezTo>
                    <a:cubicBezTo>
                      <a:pt x="631063" y="53992"/>
                      <a:pt x="773885" y="32562"/>
                      <a:pt x="908221" y="25946"/>
                    </a:cubicBezTo>
                    <a:cubicBezTo>
                      <a:pt x="942020" y="24220"/>
                      <a:pt x="975245" y="23788"/>
                      <a:pt x="1007462" y="23357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D6FF60EC-D087-4C1E-E0FB-A5151FEC7289}"/>
                  </a:ext>
                </a:extLst>
              </p:cNvPr>
              <p:cNvSpPr/>
              <p:nvPr/>
            </p:nvSpPr>
            <p:spPr>
              <a:xfrm>
                <a:off x="5115172" y="1345492"/>
                <a:ext cx="922660" cy="547986"/>
              </a:xfrm>
              <a:custGeom>
                <a:avLst/>
                <a:gdLst>
                  <a:gd name="connsiteX0" fmla="*/ 695699 w 922660"/>
                  <a:gd name="connsiteY0" fmla="*/ 313978 h 547986"/>
                  <a:gd name="connsiteX1" fmla="*/ 583800 w 922660"/>
                  <a:gd name="connsiteY1" fmla="*/ 295568 h 547986"/>
                  <a:gd name="connsiteX2" fmla="*/ 473340 w 922660"/>
                  <a:gd name="connsiteY2" fmla="*/ 270542 h 547986"/>
                  <a:gd name="connsiteX3" fmla="*/ 462121 w 922660"/>
                  <a:gd name="connsiteY3" fmla="*/ 267665 h 547986"/>
                  <a:gd name="connsiteX4" fmla="*/ 458669 w 922660"/>
                  <a:gd name="connsiteY4" fmla="*/ 279315 h 547986"/>
                  <a:gd name="connsiteX5" fmla="*/ 450039 w 922660"/>
                  <a:gd name="connsiteY5" fmla="*/ 301465 h 547986"/>
                  <a:gd name="connsiteX6" fmla="*/ 438389 w 922660"/>
                  <a:gd name="connsiteY6" fmla="*/ 323327 h 547986"/>
                  <a:gd name="connsiteX7" fmla="*/ 409480 w 922660"/>
                  <a:gd name="connsiteY7" fmla="*/ 363886 h 547986"/>
                  <a:gd name="connsiteX8" fmla="*/ 335408 w 922660"/>
                  <a:gd name="connsiteY8" fmla="*/ 431198 h 547986"/>
                  <a:gd name="connsiteX9" fmla="*/ 246954 w 922660"/>
                  <a:gd name="connsiteY9" fmla="*/ 479956 h 547986"/>
                  <a:gd name="connsiteX10" fmla="*/ 199634 w 922660"/>
                  <a:gd name="connsiteY10" fmla="*/ 498366 h 547986"/>
                  <a:gd name="connsiteX11" fmla="*/ 181080 w 922660"/>
                  <a:gd name="connsiteY11" fmla="*/ 504263 h 547986"/>
                  <a:gd name="connsiteX12" fmla="*/ 187840 w 922660"/>
                  <a:gd name="connsiteY12" fmla="*/ 490455 h 547986"/>
                  <a:gd name="connsiteX13" fmla="*/ 206969 w 922660"/>
                  <a:gd name="connsiteY13" fmla="*/ 446875 h 547986"/>
                  <a:gd name="connsiteX14" fmla="*/ 236886 w 922660"/>
                  <a:gd name="connsiteY14" fmla="*/ 356263 h 547986"/>
                  <a:gd name="connsiteX15" fmla="*/ 251125 w 922660"/>
                  <a:gd name="connsiteY15" fmla="*/ 261193 h 547986"/>
                  <a:gd name="connsiteX16" fmla="*/ 248679 w 922660"/>
                  <a:gd name="connsiteY16" fmla="*/ 212722 h 547986"/>
                  <a:gd name="connsiteX17" fmla="*/ 243933 w 922660"/>
                  <a:gd name="connsiteY17" fmla="*/ 188703 h 547986"/>
                  <a:gd name="connsiteX18" fmla="*/ 236454 w 922660"/>
                  <a:gd name="connsiteY18" fmla="*/ 165259 h 547986"/>
                  <a:gd name="connsiteX19" fmla="*/ 235304 w 922660"/>
                  <a:gd name="connsiteY19" fmla="*/ 161951 h 547986"/>
                  <a:gd name="connsiteX20" fmla="*/ 232139 w 922660"/>
                  <a:gd name="connsiteY20" fmla="*/ 160369 h 547986"/>
                  <a:gd name="connsiteX21" fmla="*/ 108447 w 922660"/>
                  <a:gd name="connsiteY21" fmla="*/ 90612 h 547986"/>
                  <a:gd name="connsiteX22" fmla="*/ 50340 w 922660"/>
                  <a:gd name="connsiteY22" fmla="*/ 49909 h 547986"/>
                  <a:gd name="connsiteX23" fmla="*/ 0 w 922660"/>
                  <a:gd name="connsiteY23" fmla="*/ 0 h 547986"/>
                  <a:gd name="connsiteX24" fmla="*/ 46601 w 922660"/>
                  <a:gd name="connsiteY24" fmla="*/ 54223 h 547986"/>
                  <a:gd name="connsiteX25" fmla="*/ 102550 w 922660"/>
                  <a:gd name="connsiteY25" fmla="*/ 99242 h 547986"/>
                  <a:gd name="connsiteX26" fmla="*/ 220201 w 922660"/>
                  <a:gd name="connsiteY26" fmla="*/ 174320 h 547986"/>
                  <a:gd name="connsiteX27" fmla="*/ 229550 w 922660"/>
                  <a:gd name="connsiteY27" fmla="*/ 260186 h 547986"/>
                  <a:gd name="connsiteX28" fmla="*/ 213442 w 922660"/>
                  <a:gd name="connsiteY28" fmla="*/ 349935 h 547986"/>
                  <a:gd name="connsiteX29" fmla="*/ 182806 w 922660"/>
                  <a:gd name="connsiteY29" fmla="*/ 436664 h 547986"/>
                  <a:gd name="connsiteX30" fmla="*/ 163677 w 922660"/>
                  <a:gd name="connsiteY30" fmla="*/ 478661 h 547986"/>
                  <a:gd name="connsiteX31" fmla="*/ 142534 w 922660"/>
                  <a:gd name="connsiteY31" fmla="*/ 519221 h 547986"/>
                  <a:gd name="connsiteX32" fmla="*/ 126138 w 922660"/>
                  <a:gd name="connsiteY32" fmla="*/ 547987 h 547986"/>
                  <a:gd name="connsiteX33" fmla="*/ 157780 w 922660"/>
                  <a:gd name="connsiteY33" fmla="*/ 539357 h 547986"/>
                  <a:gd name="connsiteX34" fmla="*/ 183381 w 922660"/>
                  <a:gd name="connsiteY34" fmla="*/ 532453 h 547986"/>
                  <a:gd name="connsiteX35" fmla="*/ 208695 w 922660"/>
                  <a:gd name="connsiteY35" fmla="*/ 524543 h 547986"/>
                  <a:gd name="connsiteX36" fmla="*/ 258316 w 922660"/>
                  <a:gd name="connsiteY36" fmla="*/ 505701 h 547986"/>
                  <a:gd name="connsiteX37" fmla="*/ 351373 w 922660"/>
                  <a:gd name="connsiteY37" fmla="*/ 453491 h 547986"/>
                  <a:gd name="connsiteX38" fmla="*/ 372804 w 922660"/>
                  <a:gd name="connsiteY38" fmla="*/ 437383 h 547986"/>
                  <a:gd name="connsiteX39" fmla="*/ 393083 w 922660"/>
                  <a:gd name="connsiteY39" fmla="*/ 419836 h 547986"/>
                  <a:gd name="connsiteX40" fmla="*/ 429904 w 922660"/>
                  <a:gd name="connsiteY40" fmla="*/ 380570 h 547986"/>
                  <a:gd name="connsiteX41" fmla="*/ 460395 w 922660"/>
                  <a:gd name="connsiteY41" fmla="*/ 335984 h 547986"/>
                  <a:gd name="connsiteX42" fmla="*/ 472621 w 922660"/>
                  <a:gd name="connsiteY42" fmla="*/ 311676 h 547986"/>
                  <a:gd name="connsiteX43" fmla="*/ 478661 w 922660"/>
                  <a:gd name="connsiteY43" fmla="*/ 296287 h 547986"/>
                  <a:gd name="connsiteX44" fmla="*/ 580348 w 922660"/>
                  <a:gd name="connsiteY44" fmla="*/ 315704 h 547986"/>
                  <a:gd name="connsiteX45" fmla="*/ 694117 w 922660"/>
                  <a:gd name="connsiteY45" fmla="*/ 329367 h 547986"/>
                  <a:gd name="connsiteX46" fmla="*/ 808460 w 922660"/>
                  <a:gd name="connsiteY46" fmla="*/ 335121 h 547986"/>
                  <a:gd name="connsiteX47" fmla="*/ 865560 w 922660"/>
                  <a:gd name="connsiteY47" fmla="*/ 335264 h 547986"/>
                  <a:gd name="connsiteX48" fmla="*/ 922660 w 922660"/>
                  <a:gd name="connsiteY48" fmla="*/ 333395 h 547986"/>
                  <a:gd name="connsiteX49" fmla="*/ 808892 w 922660"/>
                  <a:gd name="connsiteY49" fmla="*/ 326491 h 547986"/>
                  <a:gd name="connsiteX50" fmla="*/ 695699 w 922660"/>
                  <a:gd name="connsiteY50" fmla="*/ 313978 h 5479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922660" h="547986">
                    <a:moveTo>
                      <a:pt x="695699" y="313978"/>
                    </a:moveTo>
                    <a:cubicBezTo>
                      <a:pt x="658159" y="308944"/>
                      <a:pt x="620908" y="302615"/>
                      <a:pt x="583800" y="295568"/>
                    </a:cubicBezTo>
                    <a:cubicBezTo>
                      <a:pt x="546692" y="288520"/>
                      <a:pt x="509872" y="280034"/>
                      <a:pt x="473340" y="270542"/>
                    </a:cubicBezTo>
                    <a:lnTo>
                      <a:pt x="462121" y="267665"/>
                    </a:lnTo>
                    <a:lnTo>
                      <a:pt x="458669" y="279315"/>
                    </a:lnTo>
                    <a:cubicBezTo>
                      <a:pt x="456656" y="285931"/>
                      <a:pt x="453491" y="294129"/>
                      <a:pt x="450039" y="301465"/>
                    </a:cubicBezTo>
                    <a:cubicBezTo>
                      <a:pt x="446588" y="308944"/>
                      <a:pt x="442704" y="316279"/>
                      <a:pt x="438389" y="323327"/>
                    </a:cubicBezTo>
                    <a:cubicBezTo>
                      <a:pt x="430047" y="337566"/>
                      <a:pt x="420123" y="351086"/>
                      <a:pt x="409480" y="363886"/>
                    </a:cubicBezTo>
                    <a:cubicBezTo>
                      <a:pt x="387906" y="389344"/>
                      <a:pt x="363023" y="412069"/>
                      <a:pt x="335408" y="431198"/>
                    </a:cubicBezTo>
                    <a:cubicBezTo>
                      <a:pt x="307937" y="450615"/>
                      <a:pt x="278021" y="466580"/>
                      <a:pt x="246954" y="479956"/>
                    </a:cubicBezTo>
                    <a:cubicBezTo>
                      <a:pt x="231564" y="486860"/>
                      <a:pt x="215599" y="492757"/>
                      <a:pt x="199634" y="498366"/>
                    </a:cubicBezTo>
                    <a:lnTo>
                      <a:pt x="181080" y="504263"/>
                    </a:lnTo>
                    <a:cubicBezTo>
                      <a:pt x="183381" y="499661"/>
                      <a:pt x="185683" y="495058"/>
                      <a:pt x="187840" y="490455"/>
                    </a:cubicBezTo>
                    <a:cubicBezTo>
                      <a:pt x="194744" y="476073"/>
                      <a:pt x="201072" y="461546"/>
                      <a:pt x="206969" y="446875"/>
                    </a:cubicBezTo>
                    <a:cubicBezTo>
                      <a:pt x="218763" y="417391"/>
                      <a:pt x="228975" y="387186"/>
                      <a:pt x="236886" y="356263"/>
                    </a:cubicBezTo>
                    <a:cubicBezTo>
                      <a:pt x="244796" y="325340"/>
                      <a:pt x="250262" y="293554"/>
                      <a:pt x="251125" y="261193"/>
                    </a:cubicBezTo>
                    <a:cubicBezTo>
                      <a:pt x="251556" y="245084"/>
                      <a:pt x="251125" y="228831"/>
                      <a:pt x="248679" y="212722"/>
                    </a:cubicBezTo>
                    <a:cubicBezTo>
                      <a:pt x="247529" y="204668"/>
                      <a:pt x="246091" y="196614"/>
                      <a:pt x="243933" y="188703"/>
                    </a:cubicBezTo>
                    <a:cubicBezTo>
                      <a:pt x="242063" y="180793"/>
                      <a:pt x="239187" y="173026"/>
                      <a:pt x="236454" y="165259"/>
                    </a:cubicBezTo>
                    <a:lnTo>
                      <a:pt x="235304" y="161951"/>
                    </a:lnTo>
                    <a:lnTo>
                      <a:pt x="232139" y="160369"/>
                    </a:lnTo>
                    <a:cubicBezTo>
                      <a:pt x="189998" y="139226"/>
                      <a:pt x="148575" y="115782"/>
                      <a:pt x="108447" y="90612"/>
                    </a:cubicBezTo>
                    <a:cubicBezTo>
                      <a:pt x="88454" y="77955"/>
                      <a:pt x="68894" y="64579"/>
                      <a:pt x="50340" y="49909"/>
                    </a:cubicBezTo>
                    <a:cubicBezTo>
                      <a:pt x="32074" y="35094"/>
                      <a:pt x="13664" y="19705"/>
                      <a:pt x="0" y="0"/>
                    </a:cubicBezTo>
                    <a:cubicBezTo>
                      <a:pt x="11938" y="20711"/>
                      <a:pt x="28909" y="38258"/>
                      <a:pt x="46601" y="54223"/>
                    </a:cubicBezTo>
                    <a:cubicBezTo>
                      <a:pt x="64435" y="70332"/>
                      <a:pt x="83277" y="85147"/>
                      <a:pt x="102550" y="99242"/>
                    </a:cubicBezTo>
                    <a:cubicBezTo>
                      <a:pt x="140089" y="126713"/>
                      <a:pt x="179498" y="151308"/>
                      <a:pt x="220201" y="174320"/>
                    </a:cubicBezTo>
                    <a:cubicBezTo>
                      <a:pt x="228831" y="201648"/>
                      <a:pt x="231564" y="230989"/>
                      <a:pt x="229550" y="260186"/>
                    </a:cubicBezTo>
                    <a:cubicBezTo>
                      <a:pt x="227681" y="290390"/>
                      <a:pt x="221496" y="320450"/>
                      <a:pt x="213442" y="349935"/>
                    </a:cubicBezTo>
                    <a:cubicBezTo>
                      <a:pt x="205243" y="379420"/>
                      <a:pt x="194744" y="408329"/>
                      <a:pt x="182806" y="436664"/>
                    </a:cubicBezTo>
                    <a:cubicBezTo>
                      <a:pt x="176765" y="450759"/>
                      <a:pt x="170437" y="464854"/>
                      <a:pt x="163677" y="478661"/>
                    </a:cubicBezTo>
                    <a:cubicBezTo>
                      <a:pt x="157061" y="492469"/>
                      <a:pt x="149869" y="506420"/>
                      <a:pt x="142534" y="519221"/>
                    </a:cubicBezTo>
                    <a:lnTo>
                      <a:pt x="126138" y="547987"/>
                    </a:lnTo>
                    <a:lnTo>
                      <a:pt x="157780" y="539357"/>
                    </a:lnTo>
                    <a:lnTo>
                      <a:pt x="183381" y="532453"/>
                    </a:lnTo>
                    <a:lnTo>
                      <a:pt x="208695" y="524543"/>
                    </a:lnTo>
                    <a:cubicBezTo>
                      <a:pt x="225379" y="518790"/>
                      <a:pt x="242063" y="512749"/>
                      <a:pt x="258316" y="505701"/>
                    </a:cubicBezTo>
                    <a:cubicBezTo>
                      <a:pt x="290821" y="491462"/>
                      <a:pt x="322320" y="474347"/>
                      <a:pt x="351373" y="453491"/>
                    </a:cubicBezTo>
                    <a:cubicBezTo>
                      <a:pt x="358708" y="448457"/>
                      <a:pt x="365756" y="442848"/>
                      <a:pt x="372804" y="437383"/>
                    </a:cubicBezTo>
                    <a:cubicBezTo>
                      <a:pt x="379707" y="431773"/>
                      <a:pt x="386611" y="425876"/>
                      <a:pt x="393083" y="419836"/>
                    </a:cubicBezTo>
                    <a:cubicBezTo>
                      <a:pt x="406316" y="407754"/>
                      <a:pt x="418541" y="394522"/>
                      <a:pt x="429904" y="380570"/>
                    </a:cubicBezTo>
                    <a:cubicBezTo>
                      <a:pt x="441122" y="366475"/>
                      <a:pt x="451478" y="351805"/>
                      <a:pt x="460395" y="335984"/>
                    </a:cubicBezTo>
                    <a:cubicBezTo>
                      <a:pt x="464854" y="328073"/>
                      <a:pt x="469025" y="320019"/>
                      <a:pt x="472621" y="311676"/>
                    </a:cubicBezTo>
                    <a:cubicBezTo>
                      <a:pt x="474778" y="306643"/>
                      <a:pt x="476792" y="301609"/>
                      <a:pt x="478661" y="296287"/>
                    </a:cubicBezTo>
                    <a:cubicBezTo>
                      <a:pt x="512317" y="303910"/>
                      <a:pt x="546261" y="310238"/>
                      <a:pt x="580348" y="315704"/>
                    </a:cubicBezTo>
                    <a:cubicBezTo>
                      <a:pt x="618175" y="321745"/>
                      <a:pt x="656146" y="326059"/>
                      <a:pt x="694117" y="329367"/>
                    </a:cubicBezTo>
                    <a:cubicBezTo>
                      <a:pt x="732087" y="332819"/>
                      <a:pt x="770346" y="334258"/>
                      <a:pt x="808460" y="335121"/>
                    </a:cubicBezTo>
                    <a:cubicBezTo>
                      <a:pt x="827446" y="335552"/>
                      <a:pt x="846575" y="335552"/>
                      <a:pt x="865560" y="335264"/>
                    </a:cubicBezTo>
                    <a:cubicBezTo>
                      <a:pt x="884546" y="335121"/>
                      <a:pt x="903531" y="334114"/>
                      <a:pt x="922660" y="333395"/>
                    </a:cubicBezTo>
                    <a:cubicBezTo>
                      <a:pt x="884689" y="331669"/>
                      <a:pt x="846719" y="329655"/>
                      <a:pt x="808892" y="326491"/>
                    </a:cubicBezTo>
                    <a:cubicBezTo>
                      <a:pt x="770921" y="323327"/>
                      <a:pt x="733238" y="318724"/>
                      <a:pt x="695699" y="313978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</p:grpSp>
      <p:grpSp>
        <p:nvGrpSpPr>
          <p:cNvPr id="20" name="Graphique 2">
            <a:extLst>
              <a:ext uri="{FF2B5EF4-FFF2-40B4-BE49-F238E27FC236}">
                <a16:creationId xmlns:a16="http://schemas.microsoft.com/office/drawing/2014/main" id="{9F4F9D81-E375-34CB-31F4-971083DB0976}"/>
              </a:ext>
            </a:extLst>
          </p:cNvPr>
          <p:cNvGrpSpPr/>
          <p:nvPr/>
        </p:nvGrpSpPr>
        <p:grpSpPr>
          <a:xfrm>
            <a:off x="4486984" y="2127285"/>
            <a:ext cx="2426345" cy="1529229"/>
            <a:chOff x="5025192" y="681379"/>
            <a:chExt cx="1910474" cy="1212099"/>
          </a:xfrm>
        </p:grpSpPr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38485F6C-9AF6-F675-1994-67B815CFF9D3}"/>
                </a:ext>
              </a:extLst>
            </p:cNvPr>
            <p:cNvSpPr/>
            <p:nvPr/>
          </p:nvSpPr>
          <p:spPr>
            <a:xfrm>
              <a:off x="5025192" y="730628"/>
              <a:ext cx="1910474" cy="1081210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4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grpSp>
          <p:nvGrpSpPr>
            <p:cNvPr id="22" name="Graphique 2">
              <a:extLst>
                <a:ext uri="{FF2B5EF4-FFF2-40B4-BE49-F238E27FC236}">
                  <a16:creationId xmlns:a16="http://schemas.microsoft.com/office/drawing/2014/main" id="{7EEDF845-2B85-D187-593B-D183F4483101}"/>
                </a:ext>
              </a:extLst>
            </p:cNvPr>
            <p:cNvGrpSpPr/>
            <p:nvPr/>
          </p:nvGrpSpPr>
          <p:grpSpPr>
            <a:xfrm>
              <a:off x="5025192" y="681379"/>
              <a:ext cx="1894820" cy="1212099"/>
              <a:chOff x="5025192" y="681379"/>
              <a:chExt cx="1894820" cy="1212099"/>
            </a:xfrm>
            <a:solidFill>
              <a:srgbClr val="3A261B"/>
            </a:solidFill>
          </p:grpSpPr>
          <p:sp>
            <p:nvSpPr>
              <p:cNvPr id="23" name="Forme libre : forme 22">
                <a:extLst>
                  <a:ext uri="{FF2B5EF4-FFF2-40B4-BE49-F238E27FC236}">
                    <a16:creationId xmlns:a16="http://schemas.microsoft.com/office/drawing/2014/main" id="{434AD464-28F4-D657-6FD4-2AE13B43CB78}"/>
                  </a:ext>
                </a:extLst>
              </p:cNvPr>
              <p:cNvSpPr/>
              <p:nvPr/>
            </p:nvSpPr>
            <p:spPr>
              <a:xfrm>
                <a:off x="5928810" y="778951"/>
                <a:ext cx="991201" cy="875767"/>
              </a:xfrm>
              <a:custGeom>
                <a:avLst/>
                <a:gdLst>
                  <a:gd name="connsiteX0" fmla="*/ 981342 w 991201"/>
                  <a:gd name="connsiteY0" fmla="*/ 455793 h 875767"/>
                  <a:gd name="connsiteX1" fmla="*/ 986233 w 991201"/>
                  <a:gd name="connsiteY1" fmla="*/ 435801 h 875767"/>
                  <a:gd name="connsiteX2" fmla="*/ 989253 w 991201"/>
                  <a:gd name="connsiteY2" fmla="*/ 414945 h 875767"/>
                  <a:gd name="connsiteX3" fmla="*/ 990691 w 991201"/>
                  <a:gd name="connsiteY3" fmla="*/ 395097 h 875767"/>
                  <a:gd name="connsiteX4" fmla="*/ 991123 w 991201"/>
                  <a:gd name="connsiteY4" fmla="*/ 385461 h 875767"/>
                  <a:gd name="connsiteX5" fmla="*/ 990691 w 991201"/>
                  <a:gd name="connsiteY5" fmla="*/ 374817 h 875767"/>
                  <a:gd name="connsiteX6" fmla="*/ 943084 w 991201"/>
                  <a:gd name="connsiteY6" fmla="*/ 230845 h 875767"/>
                  <a:gd name="connsiteX7" fmla="*/ 852759 w 991201"/>
                  <a:gd name="connsiteY7" fmla="*/ 131315 h 875767"/>
                  <a:gd name="connsiteX8" fmla="*/ 759846 w 991201"/>
                  <a:gd name="connsiteY8" fmla="*/ 67456 h 875767"/>
                  <a:gd name="connsiteX9" fmla="*/ 682754 w 991201"/>
                  <a:gd name="connsiteY9" fmla="*/ 28190 h 875767"/>
                  <a:gd name="connsiteX10" fmla="*/ 631407 w 991201"/>
                  <a:gd name="connsiteY10" fmla="*/ 7048 h 875767"/>
                  <a:gd name="connsiteX11" fmla="*/ 613141 w 991201"/>
                  <a:gd name="connsiteY11" fmla="*/ 0 h 875767"/>
                  <a:gd name="connsiteX12" fmla="*/ 630832 w 991201"/>
                  <a:gd name="connsiteY12" fmla="*/ 8342 h 875767"/>
                  <a:gd name="connsiteX13" fmla="*/ 652119 w 991201"/>
                  <a:gd name="connsiteY13" fmla="*/ 18410 h 875767"/>
                  <a:gd name="connsiteX14" fmla="*/ 680309 w 991201"/>
                  <a:gd name="connsiteY14" fmla="*/ 32937 h 875767"/>
                  <a:gd name="connsiteX15" fmla="*/ 754381 w 991201"/>
                  <a:gd name="connsiteY15" fmla="*/ 76085 h 875767"/>
                  <a:gd name="connsiteX16" fmla="*/ 842116 w 991201"/>
                  <a:gd name="connsiteY16" fmla="*/ 143109 h 875767"/>
                  <a:gd name="connsiteX17" fmla="*/ 925249 w 991201"/>
                  <a:gd name="connsiteY17" fmla="*/ 241488 h 875767"/>
                  <a:gd name="connsiteX18" fmla="*/ 965953 w 991201"/>
                  <a:gd name="connsiteY18" fmla="*/ 375105 h 875767"/>
                  <a:gd name="connsiteX19" fmla="*/ 966240 w 991201"/>
                  <a:gd name="connsiteY19" fmla="*/ 383735 h 875767"/>
                  <a:gd name="connsiteX20" fmla="*/ 965665 w 991201"/>
                  <a:gd name="connsiteY20" fmla="*/ 393371 h 875767"/>
                  <a:gd name="connsiteX21" fmla="*/ 963939 w 991201"/>
                  <a:gd name="connsiteY21" fmla="*/ 412213 h 875767"/>
                  <a:gd name="connsiteX22" fmla="*/ 960919 w 991201"/>
                  <a:gd name="connsiteY22" fmla="*/ 430047 h 875767"/>
                  <a:gd name="connsiteX23" fmla="*/ 956172 w 991201"/>
                  <a:gd name="connsiteY23" fmla="*/ 448170 h 875767"/>
                  <a:gd name="connsiteX24" fmla="*/ 924961 w 991201"/>
                  <a:gd name="connsiteY24" fmla="*/ 517495 h 875767"/>
                  <a:gd name="connsiteX25" fmla="*/ 818384 w 991201"/>
                  <a:gd name="connsiteY25" fmla="*/ 632846 h 875767"/>
                  <a:gd name="connsiteX26" fmla="*/ 683186 w 991201"/>
                  <a:gd name="connsiteY26" fmla="*/ 717848 h 875767"/>
                  <a:gd name="connsiteX27" fmla="*/ 539501 w 991201"/>
                  <a:gd name="connsiteY27" fmla="*/ 778256 h 875767"/>
                  <a:gd name="connsiteX28" fmla="*/ 270541 w 991201"/>
                  <a:gd name="connsiteY28" fmla="*/ 846143 h 875767"/>
                  <a:gd name="connsiteX29" fmla="*/ 160369 w 991201"/>
                  <a:gd name="connsiteY29" fmla="*/ 861965 h 875767"/>
                  <a:gd name="connsiteX30" fmla="*/ 74791 w 991201"/>
                  <a:gd name="connsiteY30" fmla="*/ 870019 h 875767"/>
                  <a:gd name="connsiteX31" fmla="*/ 19560 w 991201"/>
                  <a:gd name="connsiteY31" fmla="*/ 873615 h 875767"/>
                  <a:gd name="connsiteX32" fmla="*/ 0 w 991201"/>
                  <a:gd name="connsiteY32" fmla="*/ 874765 h 875767"/>
                  <a:gd name="connsiteX33" fmla="*/ 19560 w 991201"/>
                  <a:gd name="connsiteY33" fmla="*/ 875197 h 875767"/>
                  <a:gd name="connsiteX34" fmla="*/ 75078 w 991201"/>
                  <a:gd name="connsiteY34" fmla="*/ 875485 h 875767"/>
                  <a:gd name="connsiteX35" fmla="*/ 161375 w 991201"/>
                  <a:gd name="connsiteY35" fmla="*/ 872320 h 875767"/>
                  <a:gd name="connsiteX36" fmla="*/ 272987 w 991201"/>
                  <a:gd name="connsiteY36" fmla="*/ 861965 h 875767"/>
                  <a:gd name="connsiteX37" fmla="*/ 404014 w 991201"/>
                  <a:gd name="connsiteY37" fmla="*/ 839815 h 875767"/>
                  <a:gd name="connsiteX38" fmla="*/ 547555 w 991201"/>
                  <a:gd name="connsiteY38" fmla="*/ 801557 h 875767"/>
                  <a:gd name="connsiteX39" fmla="*/ 695411 w 991201"/>
                  <a:gd name="connsiteY39" fmla="*/ 742012 h 875767"/>
                  <a:gd name="connsiteX40" fmla="*/ 835932 w 991201"/>
                  <a:gd name="connsiteY40" fmla="*/ 654708 h 875767"/>
                  <a:gd name="connsiteX41" fmla="*/ 948262 w 991201"/>
                  <a:gd name="connsiteY41" fmla="*/ 531303 h 875767"/>
                  <a:gd name="connsiteX42" fmla="*/ 981342 w 991201"/>
                  <a:gd name="connsiteY42" fmla="*/ 455793 h 875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991201" h="875767">
                    <a:moveTo>
                      <a:pt x="981342" y="455793"/>
                    </a:moveTo>
                    <a:lnTo>
                      <a:pt x="986233" y="435801"/>
                    </a:lnTo>
                    <a:cubicBezTo>
                      <a:pt x="987239" y="428897"/>
                      <a:pt x="988246" y="421849"/>
                      <a:pt x="989253" y="414945"/>
                    </a:cubicBezTo>
                    <a:cubicBezTo>
                      <a:pt x="990547" y="407898"/>
                      <a:pt x="990403" y="401713"/>
                      <a:pt x="990691" y="395097"/>
                    </a:cubicBezTo>
                    <a:lnTo>
                      <a:pt x="991123" y="385461"/>
                    </a:lnTo>
                    <a:cubicBezTo>
                      <a:pt x="991410" y="381146"/>
                      <a:pt x="990835" y="378413"/>
                      <a:pt x="990691" y="374817"/>
                    </a:cubicBezTo>
                    <a:cubicBezTo>
                      <a:pt x="988677" y="321025"/>
                      <a:pt x="969692" y="270973"/>
                      <a:pt x="943084" y="230845"/>
                    </a:cubicBezTo>
                    <a:cubicBezTo>
                      <a:pt x="916907" y="190141"/>
                      <a:pt x="884546" y="157924"/>
                      <a:pt x="852759" y="131315"/>
                    </a:cubicBezTo>
                    <a:cubicBezTo>
                      <a:pt x="821117" y="104420"/>
                      <a:pt x="788756" y="84427"/>
                      <a:pt x="759846" y="67456"/>
                    </a:cubicBezTo>
                    <a:cubicBezTo>
                      <a:pt x="730793" y="50915"/>
                      <a:pt x="704616" y="37971"/>
                      <a:pt x="682754" y="28190"/>
                    </a:cubicBezTo>
                    <a:cubicBezTo>
                      <a:pt x="661036" y="18122"/>
                      <a:pt x="643489" y="11506"/>
                      <a:pt x="631407" y="7048"/>
                    </a:cubicBezTo>
                    <a:cubicBezTo>
                      <a:pt x="619470" y="2445"/>
                      <a:pt x="613141" y="0"/>
                      <a:pt x="613141" y="0"/>
                    </a:cubicBezTo>
                    <a:cubicBezTo>
                      <a:pt x="613141" y="0"/>
                      <a:pt x="619326" y="2877"/>
                      <a:pt x="630832" y="8342"/>
                    </a:cubicBezTo>
                    <a:cubicBezTo>
                      <a:pt x="636585" y="11075"/>
                      <a:pt x="643776" y="14527"/>
                      <a:pt x="652119" y="18410"/>
                    </a:cubicBezTo>
                    <a:cubicBezTo>
                      <a:pt x="660317" y="22725"/>
                      <a:pt x="669810" y="27471"/>
                      <a:pt x="680309" y="32937"/>
                    </a:cubicBezTo>
                    <a:cubicBezTo>
                      <a:pt x="701452" y="43868"/>
                      <a:pt x="726622" y="58107"/>
                      <a:pt x="754381" y="76085"/>
                    </a:cubicBezTo>
                    <a:cubicBezTo>
                      <a:pt x="781852" y="94352"/>
                      <a:pt x="812343" y="115926"/>
                      <a:pt x="842116" y="143109"/>
                    </a:cubicBezTo>
                    <a:cubicBezTo>
                      <a:pt x="871889" y="170149"/>
                      <a:pt x="901517" y="202654"/>
                      <a:pt x="925249" y="241488"/>
                    </a:cubicBezTo>
                    <a:cubicBezTo>
                      <a:pt x="949269" y="280034"/>
                      <a:pt x="964658" y="326491"/>
                      <a:pt x="965953" y="375105"/>
                    </a:cubicBezTo>
                    <a:cubicBezTo>
                      <a:pt x="965953" y="377981"/>
                      <a:pt x="966528" y="381721"/>
                      <a:pt x="966240" y="383735"/>
                    </a:cubicBezTo>
                    <a:lnTo>
                      <a:pt x="965665" y="393371"/>
                    </a:lnTo>
                    <a:cubicBezTo>
                      <a:pt x="965233" y="399700"/>
                      <a:pt x="965233" y="406603"/>
                      <a:pt x="963939" y="412213"/>
                    </a:cubicBezTo>
                    <a:lnTo>
                      <a:pt x="960919" y="430047"/>
                    </a:lnTo>
                    <a:lnTo>
                      <a:pt x="956172" y="448170"/>
                    </a:lnTo>
                    <a:cubicBezTo>
                      <a:pt x="948693" y="472045"/>
                      <a:pt x="938481" y="495489"/>
                      <a:pt x="924961" y="517495"/>
                    </a:cubicBezTo>
                    <a:cubicBezTo>
                      <a:pt x="897778" y="561363"/>
                      <a:pt x="860526" y="600197"/>
                      <a:pt x="818384" y="632846"/>
                    </a:cubicBezTo>
                    <a:cubicBezTo>
                      <a:pt x="776530" y="665926"/>
                      <a:pt x="730649" y="694260"/>
                      <a:pt x="683186" y="717848"/>
                    </a:cubicBezTo>
                    <a:cubicBezTo>
                      <a:pt x="635722" y="741436"/>
                      <a:pt x="587396" y="761716"/>
                      <a:pt x="539501" y="778256"/>
                    </a:cubicBezTo>
                    <a:cubicBezTo>
                      <a:pt x="443711" y="811481"/>
                      <a:pt x="350798" y="832480"/>
                      <a:pt x="270541" y="846143"/>
                    </a:cubicBezTo>
                    <a:cubicBezTo>
                      <a:pt x="230413" y="853047"/>
                      <a:pt x="193305" y="857937"/>
                      <a:pt x="160369" y="861965"/>
                    </a:cubicBezTo>
                    <a:cubicBezTo>
                      <a:pt x="127432" y="865704"/>
                      <a:pt x="98522" y="868437"/>
                      <a:pt x="74791" y="870019"/>
                    </a:cubicBezTo>
                    <a:cubicBezTo>
                      <a:pt x="51059" y="871889"/>
                      <a:pt x="32217" y="872896"/>
                      <a:pt x="19560" y="873615"/>
                    </a:cubicBezTo>
                    <a:cubicBezTo>
                      <a:pt x="6760" y="874334"/>
                      <a:pt x="0" y="874765"/>
                      <a:pt x="0" y="874765"/>
                    </a:cubicBezTo>
                    <a:cubicBezTo>
                      <a:pt x="0" y="874765"/>
                      <a:pt x="6760" y="874909"/>
                      <a:pt x="19560" y="875197"/>
                    </a:cubicBezTo>
                    <a:cubicBezTo>
                      <a:pt x="32361" y="875341"/>
                      <a:pt x="51203" y="876204"/>
                      <a:pt x="75078" y="875485"/>
                    </a:cubicBezTo>
                    <a:cubicBezTo>
                      <a:pt x="98954" y="875341"/>
                      <a:pt x="128007" y="874190"/>
                      <a:pt x="161375" y="872320"/>
                    </a:cubicBezTo>
                    <a:cubicBezTo>
                      <a:pt x="194600" y="870307"/>
                      <a:pt x="232283" y="867574"/>
                      <a:pt x="272987" y="861965"/>
                    </a:cubicBezTo>
                    <a:cubicBezTo>
                      <a:pt x="313834" y="856931"/>
                      <a:pt x="357846" y="849883"/>
                      <a:pt x="404014" y="839815"/>
                    </a:cubicBezTo>
                    <a:cubicBezTo>
                      <a:pt x="450183" y="829891"/>
                      <a:pt x="498653" y="817953"/>
                      <a:pt x="547555" y="801557"/>
                    </a:cubicBezTo>
                    <a:cubicBezTo>
                      <a:pt x="596601" y="785304"/>
                      <a:pt x="646653" y="766175"/>
                      <a:pt x="695411" y="742012"/>
                    </a:cubicBezTo>
                    <a:cubicBezTo>
                      <a:pt x="744313" y="717992"/>
                      <a:pt x="791920" y="689083"/>
                      <a:pt x="835932" y="654708"/>
                    </a:cubicBezTo>
                    <a:cubicBezTo>
                      <a:pt x="879656" y="620333"/>
                      <a:pt x="919064" y="579054"/>
                      <a:pt x="948262" y="531303"/>
                    </a:cubicBezTo>
                    <a:cubicBezTo>
                      <a:pt x="962788" y="508146"/>
                      <a:pt x="973719" y="482257"/>
                      <a:pt x="981342" y="455793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4" name="Forme libre : forme 23">
                <a:extLst>
                  <a:ext uri="{FF2B5EF4-FFF2-40B4-BE49-F238E27FC236}">
                    <a16:creationId xmlns:a16="http://schemas.microsoft.com/office/drawing/2014/main" id="{98FDFD82-3F68-F25A-835B-B8D277DD823C}"/>
                  </a:ext>
                </a:extLst>
              </p:cNvPr>
              <p:cNvSpPr/>
              <p:nvPr/>
            </p:nvSpPr>
            <p:spPr>
              <a:xfrm>
                <a:off x="5025192" y="681379"/>
                <a:ext cx="1625493" cy="851377"/>
              </a:xfrm>
              <a:custGeom>
                <a:avLst/>
                <a:gdLst>
                  <a:gd name="connsiteX0" fmla="*/ 1007462 w 1625493"/>
                  <a:gd name="connsiteY0" fmla="*/ 23357 h 851377"/>
                  <a:gd name="connsiteX1" fmla="*/ 1102533 w 1625493"/>
                  <a:gd name="connsiteY1" fmla="*/ 24651 h 851377"/>
                  <a:gd name="connsiteX2" fmla="*/ 1275990 w 1625493"/>
                  <a:gd name="connsiteY2" fmla="*/ 39178 h 851377"/>
                  <a:gd name="connsiteX3" fmla="*/ 1421113 w 1625493"/>
                  <a:gd name="connsiteY3" fmla="*/ 63773 h 851377"/>
                  <a:gd name="connsiteX4" fmla="*/ 1531286 w 1625493"/>
                  <a:gd name="connsiteY4" fmla="*/ 91388 h 851377"/>
                  <a:gd name="connsiteX5" fmla="*/ 1601043 w 1625493"/>
                  <a:gd name="connsiteY5" fmla="*/ 113537 h 851377"/>
                  <a:gd name="connsiteX6" fmla="*/ 1625494 w 1625493"/>
                  <a:gd name="connsiteY6" fmla="*/ 122167 h 851377"/>
                  <a:gd name="connsiteX7" fmla="*/ 1601618 w 1625493"/>
                  <a:gd name="connsiteY7" fmla="*/ 112099 h 851377"/>
                  <a:gd name="connsiteX8" fmla="*/ 1532868 w 1625493"/>
                  <a:gd name="connsiteY8" fmla="*/ 86066 h 851377"/>
                  <a:gd name="connsiteX9" fmla="*/ 1278004 w 1625493"/>
                  <a:gd name="connsiteY9" fmla="*/ 23357 h 851377"/>
                  <a:gd name="connsiteX10" fmla="*/ 1103396 w 1625493"/>
                  <a:gd name="connsiteY10" fmla="*/ 4084 h 851377"/>
                  <a:gd name="connsiteX11" fmla="*/ 1007606 w 1625493"/>
                  <a:gd name="connsiteY11" fmla="*/ 200 h 851377"/>
                  <a:gd name="connsiteX12" fmla="*/ 907214 w 1625493"/>
                  <a:gd name="connsiteY12" fmla="*/ 1639 h 851377"/>
                  <a:gd name="connsiteX13" fmla="*/ 486084 w 1625493"/>
                  <a:gd name="connsiteY13" fmla="*/ 68375 h 851377"/>
                  <a:gd name="connsiteX14" fmla="*/ 284005 w 1625493"/>
                  <a:gd name="connsiteY14" fmla="*/ 149207 h 851377"/>
                  <a:gd name="connsiteX15" fmla="*/ 110403 w 1625493"/>
                  <a:gd name="connsiteY15" fmla="*/ 270311 h 851377"/>
                  <a:gd name="connsiteX16" fmla="*/ 7278 w 1625493"/>
                  <a:gd name="connsiteY16" fmla="*/ 440172 h 851377"/>
                  <a:gd name="connsiteX17" fmla="*/ 1813 w 1625493"/>
                  <a:gd name="connsiteY17" fmla="*/ 533373 h 851377"/>
                  <a:gd name="connsiteX18" fmla="*/ 26408 w 1625493"/>
                  <a:gd name="connsiteY18" fmla="*/ 616506 h 851377"/>
                  <a:gd name="connsiteX19" fmla="*/ 117020 w 1625493"/>
                  <a:gd name="connsiteY19" fmla="*/ 735308 h 851377"/>
                  <a:gd name="connsiteX20" fmla="*/ 208638 w 1625493"/>
                  <a:gd name="connsiteY20" fmla="*/ 804202 h 851377"/>
                  <a:gd name="connsiteX21" fmla="*/ 245171 w 1625493"/>
                  <a:gd name="connsiteY21" fmla="*/ 825489 h 851377"/>
                  <a:gd name="connsiteX22" fmla="*/ 272786 w 1625493"/>
                  <a:gd name="connsiteY22" fmla="*/ 840016 h 851377"/>
                  <a:gd name="connsiteX23" fmla="*/ 296086 w 1625493"/>
                  <a:gd name="connsiteY23" fmla="*/ 851378 h 851377"/>
                  <a:gd name="connsiteX24" fmla="*/ 273505 w 1625493"/>
                  <a:gd name="connsiteY24" fmla="*/ 838577 h 851377"/>
                  <a:gd name="connsiteX25" fmla="*/ 211515 w 1625493"/>
                  <a:gd name="connsiteY25" fmla="*/ 799600 h 851377"/>
                  <a:gd name="connsiteX26" fmla="*/ 124211 w 1625493"/>
                  <a:gd name="connsiteY26" fmla="*/ 727829 h 851377"/>
                  <a:gd name="connsiteX27" fmla="*/ 101198 w 1625493"/>
                  <a:gd name="connsiteY27" fmla="*/ 703235 h 851377"/>
                  <a:gd name="connsiteX28" fmla="*/ 89836 w 1625493"/>
                  <a:gd name="connsiteY28" fmla="*/ 689858 h 851377"/>
                  <a:gd name="connsiteX29" fmla="*/ 79049 w 1625493"/>
                  <a:gd name="connsiteY29" fmla="*/ 675476 h 851377"/>
                  <a:gd name="connsiteX30" fmla="*/ 40791 w 1625493"/>
                  <a:gd name="connsiteY30" fmla="*/ 610034 h 851377"/>
                  <a:gd name="connsiteX31" fmla="*/ 19648 w 1625493"/>
                  <a:gd name="connsiteY31" fmla="*/ 531359 h 851377"/>
                  <a:gd name="connsiteX32" fmla="*/ 26983 w 1625493"/>
                  <a:gd name="connsiteY32" fmla="*/ 445206 h 851377"/>
                  <a:gd name="connsiteX33" fmla="*/ 127231 w 1625493"/>
                  <a:gd name="connsiteY33" fmla="*/ 287858 h 851377"/>
                  <a:gd name="connsiteX34" fmla="*/ 295798 w 1625493"/>
                  <a:gd name="connsiteY34" fmla="*/ 172507 h 851377"/>
                  <a:gd name="connsiteX35" fmla="*/ 493994 w 1625493"/>
                  <a:gd name="connsiteY35" fmla="*/ 95271 h 851377"/>
                  <a:gd name="connsiteX36" fmla="*/ 908221 w 1625493"/>
                  <a:gd name="connsiteY36" fmla="*/ 25946 h 851377"/>
                  <a:gd name="connsiteX37" fmla="*/ 1007462 w 1625493"/>
                  <a:gd name="connsiteY37" fmla="*/ 23357 h 851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625493" h="851377">
                    <a:moveTo>
                      <a:pt x="1007462" y="23357"/>
                    </a:moveTo>
                    <a:cubicBezTo>
                      <a:pt x="1040111" y="23069"/>
                      <a:pt x="1071610" y="23501"/>
                      <a:pt x="1102533" y="24651"/>
                    </a:cubicBezTo>
                    <a:cubicBezTo>
                      <a:pt x="1164235" y="26953"/>
                      <a:pt x="1222486" y="32130"/>
                      <a:pt x="1275990" y="39178"/>
                    </a:cubicBezTo>
                    <a:cubicBezTo>
                      <a:pt x="1329494" y="46369"/>
                      <a:pt x="1378252" y="54712"/>
                      <a:pt x="1421113" y="63773"/>
                    </a:cubicBezTo>
                    <a:cubicBezTo>
                      <a:pt x="1464118" y="72690"/>
                      <a:pt x="1501082" y="82758"/>
                      <a:pt x="1531286" y="91388"/>
                    </a:cubicBezTo>
                    <a:cubicBezTo>
                      <a:pt x="1561490" y="100449"/>
                      <a:pt x="1585078" y="107928"/>
                      <a:pt x="1601043" y="113537"/>
                    </a:cubicBezTo>
                    <a:cubicBezTo>
                      <a:pt x="1617008" y="119147"/>
                      <a:pt x="1625494" y="122167"/>
                      <a:pt x="1625494" y="122167"/>
                    </a:cubicBezTo>
                    <a:cubicBezTo>
                      <a:pt x="1625494" y="122167"/>
                      <a:pt x="1617151" y="118715"/>
                      <a:pt x="1601618" y="112099"/>
                    </a:cubicBezTo>
                    <a:cubicBezTo>
                      <a:pt x="1585941" y="105627"/>
                      <a:pt x="1562928" y="96278"/>
                      <a:pt x="1532868" y="86066"/>
                    </a:cubicBezTo>
                    <a:cubicBezTo>
                      <a:pt x="1473035" y="65786"/>
                      <a:pt x="1385731" y="40185"/>
                      <a:pt x="1278004" y="23357"/>
                    </a:cubicBezTo>
                    <a:cubicBezTo>
                      <a:pt x="1224212" y="14871"/>
                      <a:pt x="1165674" y="8111"/>
                      <a:pt x="1103396" y="4084"/>
                    </a:cubicBezTo>
                    <a:cubicBezTo>
                      <a:pt x="1072329" y="1926"/>
                      <a:pt x="1039968" y="776"/>
                      <a:pt x="1007606" y="200"/>
                    </a:cubicBezTo>
                    <a:cubicBezTo>
                      <a:pt x="974669" y="-375"/>
                      <a:pt x="941301" y="344"/>
                      <a:pt x="907214" y="1639"/>
                    </a:cubicBezTo>
                    <a:cubicBezTo>
                      <a:pt x="771152" y="7104"/>
                      <a:pt x="626173" y="27384"/>
                      <a:pt x="486084" y="68375"/>
                    </a:cubicBezTo>
                    <a:cubicBezTo>
                      <a:pt x="416471" y="89806"/>
                      <a:pt x="348008" y="115983"/>
                      <a:pt x="284005" y="149207"/>
                    </a:cubicBezTo>
                    <a:cubicBezTo>
                      <a:pt x="220145" y="182287"/>
                      <a:pt x="160024" y="221840"/>
                      <a:pt x="110403" y="270311"/>
                    </a:cubicBezTo>
                    <a:cubicBezTo>
                      <a:pt x="60351" y="317918"/>
                      <a:pt x="21949" y="377031"/>
                      <a:pt x="7278" y="440172"/>
                    </a:cubicBezTo>
                    <a:cubicBezTo>
                      <a:pt x="-344" y="472102"/>
                      <a:pt x="-1639" y="503169"/>
                      <a:pt x="1813" y="533373"/>
                    </a:cubicBezTo>
                    <a:cubicBezTo>
                      <a:pt x="5265" y="563433"/>
                      <a:pt x="14758" y="591480"/>
                      <a:pt x="26408" y="616506"/>
                    </a:cubicBezTo>
                    <a:cubicBezTo>
                      <a:pt x="49708" y="667277"/>
                      <a:pt x="84658" y="705248"/>
                      <a:pt x="117020" y="735308"/>
                    </a:cubicBezTo>
                    <a:cubicBezTo>
                      <a:pt x="149813" y="765368"/>
                      <a:pt x="181886" y="787230"/>
                      <a:pt x="208638" y="804202"/>
                    </a:cubicBezTo>
                    <a:cubicBezTo>
                      <a:pt x="222158" y="812544"/>
                      <a:pt x="234240" y="819880"/>
                      <a:pt x="245171" y="825489"/>
                    </a:cubicBezTo>
                    <a:cubicBezTo>
                      <a:pt x="255958" y="831386"/>
                      <a:pt x="265163" y="836420"/>
                      <a:pt x="272786" y="840016"/>
                    </a:cubicBezTo>
                    <a:cubicBezTo>
                      <a:pt x="288032" y="847495"/>
                      <a:pt x="296086" y="851378"/>
                      <a:pt x="296086" y="851378"/>
                    </a:cubicBezTo>
                    <a:cubicBezTo>
                      <a:pt x="296086" y="851378"/>
                      <a:pt x="288176" y="846919"/>
                      <a:pt x="273505" y="838577"/>
                    </a:cubicBezTo>
                    <a:cubicBezTo>
                      <a:pt x="258691" y="830235"/>
                      <a:pt x="237548" y="817291"/>
                      <a:pt x="211515" y="799600"/>
                    </a:cubicBezTo>
                    <a:cubicBezTo>
                      <a:pt x="185770" y="781621"/>
                      <a:pt x="154990" y="758609"/>
                      <a:pt x="124211" y="727829"/>
                    </a:cubicBezTo>
                    <a:cubicBezTo>
                      <a:pt x="116588" y="720063"/>
                      <a:pt x="108534" y="712152"/>
                      <a:pt x="101198" y="703235"/>
                    </a:cubicBezTo>
                    <a:cubicBezTo>
                      <a:pt x="97459" y="698776"/>
                      <a:pt x="93576" y="694461"/>
                      <a:pt x="89836" y="689858"/>
                    </a:cubicBezTo>
                    <a:cubicBezTo>
                      <a:pt x="86240" y="685112"/>
                      <a:pt x="82645" y="680366"/>
                      <a:pt x="79049" y="675476"/>
                    </a:cubicBezTo>
                    <a:cubicBezTo>
                      <a:pt x="64810" y="655915"/>
                      <a:pt x="51002" y="634341"/>
                      <a:pt x="40791" y="610034"/>
                    </a:cubicBezTo>
                    <a:cubicBezTo>
                      <a:pt x="30435" y="585870"/>
                      <a:pt x="22236" y="559406"/>
                      <a:pt x="19648" y="531359"/>
                    </a:cubicBezTo>
                    <a:cubicBezTo>
                      <a:pt x="17059" y="503457"/>
                      <a:pt x="19360" y="473396"/>
                      <a:pt x="26983" y="445206"/>
                    </a:cubicBezTo>
                    <a:cubicBezTo>
                      <a:pt x="42085" y="387243"/>
                      <a:pt x="79480" y="333307"/>
                      <a:pt x="127231" y="287858"/>
                    </a:cubicBezTo>
                    <a:cubicBezTo>
                      <a:pt x="174983" y="241976"/>
                      <a:pt x="233377" y="204149"/>
                      <a:pt x="295798" y="172507"/>
                    </a:cubicBezTo>
                    <a:cubicBezTo>
                      <a:pt x="358364" y="140721"/>
                      <a:pt x="425532" y="115695"/>
                      <a:pt x="493994" y="95271"/>
                    </a:cubicBezTo>
                    <a:cubicBezTo>
                      <a:pt x="631063" y="53992"/>
                      <a:pt x="773885" y="32562"/>
                      <a:pt x="908221" y="25946"/>
                    </a:cubicBezTo>
                    <a:cubicBezTo>
                      <a:pt x="942020" y="24220"/>
                      <a:pt x="975245" y="23788"/>
                      <a:pt x="1007462" y="23357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5" name="Forme libre : forme 24">
                <a:extLst>
                  <a:ext uri="{FF2B5EF4-FFF2-40B4-BE49-F238E27FC236}">
                    <a16:creationId xmlns:a16="http://schemas.microsoft.com/office/drawing/2014/main" id="{047AE7E0-AC55-1055-3516-F17871575BAA}"/>
                  </a:ext>
                </a:extLst>
              </p:cNvPr>
              <p:cNvSpPr/>
              <p:nvPr/>
            </p:nvSpPr>
            <p:spPr>
              <a:xfrm>
                <a:off x="5115172" y="1345492"/>
                <a:ext cx="922660" cy="547986"/>
              </a:xfrm>
              <a:custGeom>
                <a:avLst/>
                <a:gdLst>
                  <a:gd name="connsiteX0" fmla="*/ 695699 w 922660"/>
                  <a:gd name="connsiteY0" fmla="*/ 313978 h 547986"/>
                  <a:gd name="connsiteX1" fmla="*/ 583800 w 922660"/>
                  <a:gd name="connsiteY1" fmla="*/ 295568 h 547986"/>
                  <a:gd name="connsiteX2" fmla="*/ 473340 w 922660"/>
                  <a:gd name="connsiteY2" fmla="*/ 270542 h 547986"/>
                  <a:gd name="connsiteX3" fmla="*/ 462121 w 922660"/>
                  <a:gd name="connsiteY3" fmla="*/ 267665 h 547986"/>
                  <a:gd name="connsiteX4" fmla="*/ 458669 w 922660"/>
                  <a:gd name="connsiteY4" fmla="*/ 279315 h 547986"/>
                  <a:gd name="connsiteX5" fmla="*/ 450039 w 922660"/>
                  <a:gd name="connsiteY5" fmla="*/ 301465 h 547986"/>
                  <a:gd name="connsiteX6" fmla="*/ 438389 w 922660"/>
                  <a:gd name="connsiteY6" fmla="*/ 323327 h 547986"/>
                  <a:gd name="connsiteX7" fmla="*/ 409480 w 922660"/>
                  <a:gd name="connsiteY7" fmla="*/ 363886 h 547986"/>
                  <a:gd name="connsiteX8" fmla="*/ 335408 w 922660"/>
                  <a:gd name="connsiteY8" fmla="*/ 431198 h 547986"/>
                  <a:gd name="connsiteX9" fmla="*/ 246954 w 922660"/>
                  <a:gd name="connsiteY9" fmla="*/ 479956 h 547986"/>
                  <a:gd name="connsiteX10" fmla="*/ 199634 w 922660"/>
                  <a:gd name="connsiteY10" fmla="*/ 498366 h 547986"/>
                  <a:gd name="connsiteX11" fmla="*/ 181080 w 922660"/>
                  <a:gd name="connsiteY11" fmla="*/ 504263 h 547986"/>
                  <a:gd name="connsiteX12" fmla="*/ 187840 w 922660"/>
                  <a:gd name="connsiteY12" fmla="*/ 490455 h 547986"/>
                  <a:gd name="connsiteX13" fmla="*/ 206969 w 922660"/>
                  <a:gd name="connsiteY13" fmla="*/ 446875 h 547986"/>
                  <a:gd name="connsiteX14" fmla="*/ 236886 w 922660"/>
                  <a:gd name="connsiteY14" fmla="*/ 356263 h 547986"/>
                  <a:gd name="connsiteX15" fmla="*/ 251125 w 922660"/>
                  <a:gd name="connsiteY15" fmla="*/ 261193 h 547986"/>
                  <a:gd name="connsiteX16" fmla="*/ 248679 w 922660"/>
                  <a:gd name="connsiteY16" fmla="*/ 212722 h 547986"/>
                  <a:gd name="connsiteX17" fmla="*/ 243933 w 922660"/>
                  <a:gd name="connsiteY17" fmla="*/ 188703 h 547986"/>
                  <a:gd name="connsiteX18" fmla="*/ 236454 w 922660"/>
                  <a:gd name="connsiteY18" fmla="*/ 165259 h 547986"/>
                  <a:gd name="connsiteX19" fmla="*/ 235304 w 922660"/>
                  <a:gd name="connsiteY19" fmla="*/ 161951 h 547986"/>
                  <a:gd name="connsiteX20" fmla="*/ 232139 w 922660"/>
                  <a:gd name="connsiteY20" fmla="*/ 160369 h 547986"/>
                  <a:gd name="connsiteX21" fmla="*/ 108447 w 922660"/>
                  <a:gd name="connsiteY21" fmla="*/ 90612 h 547986"/>
                  <a:gd name="connsiteX22" fmla="*/ 50340 w 922660"/>
                  <a:gd name="connsiteY22" fmla="*/ 49909 h 547986"/>
                  <a:gd name="connsiteX23" fmla="*/ 0 w 922660"/>
                  <a:gd name="connsiteY23" fmla="*/ 0 h 547986"/>
                  <a:gd name="connsiteX24" fmla="*/ 46601 w 922660"/>
                  <a:gd name="connsiteY24" fmla="*/ 54223 h 547986"/>
                  <a:gd name="connsiteX25" fmla="*/ 102550 w 922660"/>
                  <a:gd name="connsiteY25" fmla="*/ 99242 h 547986"/>
                  <a:gd name="connsiteX26" fmla="*/ 220201 w 922660"/>
                  <a:gd name="connsiteY26" fmla="*/ 174320 h 547986"/>
                  <a:gd name="connsiteX27" fmla="*/ 229550 w 922660"/>
                  <a:gd name="connsiteY27" fmla="*/ 260186 h 547986"/>
                  <a:gd name="connsiteX28" fmla="*/ 213442 w 922660"/>
                  <a:gd name="connsiteY28" fmla="*/ 349935 h 547986"/>
                  <a:gd name="connsiteX29" fmla="*/ 182806 w 922660"/>
                  <a:gd name="connsiteY29" fmla="*/ 436664 h 547986"/>
                  <a:gd name="connsiteX30" fmla="*/ 163677 w 922660"/>
                  <a:gd name="connsiteY30" fmla="*/ 478661 h 547986"/>
                  <a:gd name="connsiteX31" fmla="*/ 142534 w 922660"/>
                  <a:gd name="connsiteY31" fmla="*/ 519221 h 547986"/>
                  <a:gd name="connsiteX32" fmla="*/ 126138 w 922660"/>
                  <a:gd name="connsiteY32" fmla="*/ 547987 h 547986"/>
                  <a:gd name="connsiteX33" fmla="*/ 157780 w 922660"/>
                  <a:gd name="connsiteY33" fmla="*/ 539357 h 547986"/>
                  <a:gd name="connsiteX34" fmla="*/ 183381 w 922660"/>
                  <a:gd name="connsiteY34" fmla="*/ 532453 h 547986"/>
                  <a:gd name="connsiteX35" fmla="*/ 208695 w 922660"/>
                  <a:gd name="connsiteY35" fmla="*/ 524543 h 547986"/>
                  <a:gd name="connsiteX36" fmla="*/ 258316 w 922660"/>
                  <a:gd name="connsiteY36" fmla="*/ 505701 h 547986"/>
                  <a:gd name="connsiteX37" fmla="*/ 351373 w 922660"/>
                  <a:gd name="connsiteY37" fmla="*/ 453491 h 547986"/>
                  <a:gd name="connsiteX38" fmla="*/ 372804 w 922660"/>
                  <a:gd name="connsiteY38" fmla="*/ 437383 h 547986"/>
                  <a:gd name="connsiteX39" fmla="*/ 393083 w 922660"/>
                  <a:gd name="connsiteY39" fmla="*/ 419836 h 547986"/>
                  <a:gd name="connsiteX40" fmla="*/ 429904 w 922660"/>
                  <a:gd name="connsiteY40" fmla="*/ 380570 h 547986"/>
                  <a:gd name="connsiteX41" fmla="*/ 460395 w 922660"/>
                  <a:gd name="connsiteY41" fmla="*/ 335984 h 547986"/>
                  <a:gd name="connsiteX42" fmla="*/ 472621 w 922660"/>
                  <a:gd name="connsiteY42" fmla="*/ 311676 h 547986"/>
                  <a:gd name="connsiteX43" fmla="*/ 478661 w 922660"/>
                  <a:gd name="connsiteY43" fmla="*/ 296287 h 547986"/>
                  <a:gd name="connsiteX44" fmla="*/ 580348 w 922660"/>
                  <a:gd name="connsiteY44" fmla="*/ 315704 h 547986"/>
                  <a:gd name="connsiteX45" fmla="*/ 694117 w 922660"/>
                  <a:gd name="connsiteY45" fmla="*/ 329367 h 547986"/>
                  <a:gd name="connsiteX46" fmla="*/ 808460 w 922660"/>
                  <a:gd name="connsiteY46" fmla="*/ 335121 h 547986"/>
                  <a:gd name="connsiteX47" fmla="*/ 865560 w 922660"/>
                  <a:gd name="connsiteY47" fmla="*/ 335264 h 547986"/>
                  <a:gd name="connsiteX48" fmla="*/ 922660 w 922660"/>
                  <a:gd name="connsiteY48" fmla="*/ 333395 h 547986"/>
                  <a:gd name="connsiteX49" fmla="*/ 808892 w 922660"/>
                  <a:gd name="connsiteY49" fmla="*/ 326491 h 547986"/>
                  <a:gd name="connsiteX50" fmla="*/ 695699 w 922660"/>
                  <a:gd name="connsiteY50" fmla="*/ 313978 h 5479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922660" h="547986">
                    <a:moveTo>
                      <a:pt x="695699" y="313978"/>
                    </a:moveTo>
                    <a:cubicBezTo>
                      <a:pt x="658159" y="308944"/>
                      <a:pt x="620908" y="302615"/>
                      <a:pt x="583800" y="295568"/>
                    </a:cubicBezTo>
                    <a:cubicBezTo>
                      <a:pt x="546692" y="288520"/>
                      <a:pt x="509872" y="280034"/>
                      <a:pt x="473340" y="270542"/>
                    </a:cubicBezTo>
                    <a:lnTo>
                      <a:pt x="462121" y="267665"/>
                    </a:lnTo>
                    <a:lnTo>
                      <a:pt x="458669" y="279315"/>
                    </a:lnTo>
                    <a:cubicBezTo>
                      <a:pt x="456656" y="285931"/>
                      <a:pt x="453491" y="294129"/>
                      <a:pt x="450039" y="301465"/>
                    </a:cubicBezTo>
                    <a:cubicBezTo>
                      <a:pt x="446588" y="308944"/>
                      <a:pt x="442704" y="316279"/>
                      <a:pt x="438389" y="323327"/>
                    </a:cubicBezTo>
                    <a:cubicBezTo>
                      <a:pt x="430047" y="337566"/>
                      <a:pt x="420123" y="351086"/>
                      <a:pt x="409480" y="363886"/>
                    </a:cubicBezTo>
                    <a:cubicBezTo>
                      <a:pt x="387906" y="389344"/>
                      <a:pt x="363023" y="412069"/>
                      <a:pt x="335408" y="431198"/>
                    </a:cubicBezTo>
                    <a:cubicBezTo>
                      <a:pt x="307937" y="450615"/>
                      <a:pt x="278021" y="466580"/>
                      <a:pt x="246954" y="479956"/>
                    </a:cubicBezTo>
                    <a:cubicBezTo>
                      <a:pt x="231564" y="486860"/>
                      <a:pt x="215599" y="492757"/>
                      <a:pt x="199634" y="498366"/>
                    </a:cubicBezTo>
                    <a:lnTo>
                      <a:pt x="181080" y="504263"/>
                    </a:lnTo>
                    <a:cubicBezTo>
                      <a:pt x="183381" y="499661"/>
                      <a:pt x="185683" y="495058"/>
                      <a:pt x="187840" y="490455"/>
                    </a:cubicBezTo>
                    <a:cubicBezTo>
                      <a:pt x="194744" y="476073"/>
                      <a:pt x="201072" y="461546"/>
                      <a:pt x="206969" y="446875"/>
                    </a:cubicBezTo>
                    <a:cubicBezTo>
                      <a:pt x="218763" y="417391"/>
                      <a:pt x="228975" y="387186"/>
                      <a:pt x="236886" y="356263"/>
                    </a:cubicBezTo>
                    <a:cubicBezTo>
                      <a:pt x="244796" y="325340"/>
                      <a:pt x="250262" y="293554"/>
                      <a:pt x="251125" y="261193"/>
                    </a:cubicBezTo>
                    <a:cubicBezTo>
                      <a:pt x="251556" y="245084"/>
                      <a:pt x="251125" y="228831"/>
                      <a:pt x="248679" y="212722"/>
                    </a:cubicBezTo>
                    <a:cubicBezTo>
                      <a:pt x="247529" y="204668"/>
                      <a:pt x="246091" y="196614"/>
                      <a:pt x="243933" y="188703"/>
                    </a:cubicBezTo>
                    <a:cubicBezTo>
                      <a:pt x="242063" y="180793"/>
                      <a:pt x="239187" y="173026"/>
                      <a:pt x="236454" y="165259"/>
                    </a:cubicBezTo>
                    <a:lnTo>
                      <a:pt x="235304" y="161951"/>
                    </a:lnTo>
                    <a:lnTo>
                      <a:pt x="232139" y="160369"/>
                    </a:lnTo>
                    <a:cubicBezTo>
                      <a:pt x="189998" y="139226"/>
                      <a:pt x="148575" y="115782"/>
                      <a:pt x="108447" y="90612"/>
                    </a:cubicBezTo>
                    <a:cubicBezTo>
                      <a:pt x="88454" y="77955"/>
                      <a:pt x="68894" y="64579"/>
                      <a:pt x="50340" y="49909"/>
                    </a:cubicBezTo>
                    <a:cubicBezTo>
                      <a:pt x="32074" y="35094"/>
                      <a:pt x="13664" y="19705"/>
                      <a:pt x="0" y="0"/>
                    </a:cubicBezTo>
                    <a:cubicBezTo>
                      <a:pt x="11938" y="20711"/>
                      <a:pt x="28909" y="38258"/>
                      <a:pt x="46601" y="54223"/>
                    </a:cubicBezTo>
                    <a:cubicBezTo>
                      <a:pt x="64435" y="70332"/>
                      <a:pt x="83277" y="85147"/>
                      <a:pt x="102550" y="99242"/>
                    </a:cubicBezTo>
                    <a:cubicBezTo>
                      <a:pt x="140089" y="126713"/>
                      <a:pt x="179498" y="151308"/>
                      <a:pt x="220201" y="174320"/>
                    </a:cubicBezTo>
                    <a:cubicBezTo>
                      <a:pt x="228831" y="201648"/>
                      <a:pt x="231564" y="230989"/>
                      <a:pt x="229550" y="260186"/>
                    </a:cubicBezTo>
                    <a:cubicBezTo>
                      <a:pt x="227681" y="290390"/>
                      <a:pt x="221496" y="320450"/>
                      <a:pt x="213442" y="349935"/>
                    </a:cubicBezTo>
                    <a:cubicBezTo>
                      <a:pt x="205243" y="379420"/>
                      <a:pt x="194744" y="408329"/>
                      <a:pt x="182806" y="436664"/>
                    </a:cubicBezTo>
                    <a:cubicBezTo>
                      <a:pt x="176765" y="450759"/>
                      <a:pt x="170437" y="464854"/>
                      <a:pt x="163677" y="478661"/>
                    </a:cubicBezTo>
                    <a:cubicBezTo>
                      <a:pt x="157061" y="492469"/>
                      <a:pt x="149869" y="506420"/>
                      <a:pt x="142534" y="519221"/>
                    </a:cubicBezTo>
                    <a:lnTo>
                      <a:pt x="126138" y="547987"/>
                    </a:lnTo>
                    <a:lnTo>
                      <a:pt x="157780" y="539357"/>
                    </a:lnTo>
                    <a:lnTo>
                      <a:pt x="183381" y="532453"/>
                    </a:lnTo>
                    <a:lnTo>
                      <a:pt x="208695" y="524543"/>
                    </a:lnTo>
                    <a:cubicBezTo>
                      <a:pt x="225379" y="518790"/>
                      <a:pt x="242063" y="512749"/>
                      <a:pt x="258316" y="505701"/>
                    </a:cubicBezTo>
                    <a:cubicBezTo>
                      <a:pt x="290821" y="491462"/>
                      <a:pt x="322320" y="474347"/>
                      <a:pt x="351373" y="453491"/>
                    </a:cubicBezTo>
                    <a:cubicBezTo>
                      <a:pt x="358708" y="448457"/>
                      <a:pt x="365756" y="442848"/>
                      <a:pt x="372804" y="437383"/>
                    </a:cubicBezTo>
                    <a:cubicBezTo>
                      <a:pt x="379707" y="431773"/>
                      <a:pt x="386611" y="425876"/>
                      <a:pt x="393083" y="419836"/>
                    </a:cubicBezTo>
                    <a:cubicBezTo>
                      <a:pt x="406316" y="407754"/>
                      <a:pt x="418541" y="394522"/>
                      <a:pt x="429904" y="380570"/>
                    </a:cubicBezTo>
                    <a:cubicBezTo>
                      <a:pt x="441122" y="366475"/>
                      <a:pt x="451478" y="351805"/>
                      <a:pt x="460395" y="335984"/>
                    </a:cubicBezTo>
                    <a:cubicBezTo>
                      <a:pt x="464854" y="328073"/>
                      <a:pt x="469025" y="320019"/>
                      <a:pt x="472621" y="311676"/>
                    </a:cubicBezTo>
                    <a:cubicBezTo>
                      <a:pt x="474778" y="306643"/>
                      <a:pt x="476792" y="301609"/>
                      <a:pt x="478661" y="296287"/>
                    </a:cubicBezTo>
                    <a:cubicBezTo>
                      <a:pt x="512317" y="303910"/>
                      <a:pt x="546261" y="310238"/>
                      <a:pt x="580348" y="315704"/>
                    </a:cubicBezTo>
                    <a:cubicBezTo>
                      <a:pt x="618175" y="321745"/>
                      <a:pt x="656146" y="326059"/>
                      <a:pt x="694117" y="329367"/>
                    </a:cubicBezTo>
                    <a:cubicBezTo>
                      <a:pt x="732087" y="332819"/>
                      <a:pt x="770346" y="334258"/>
                      <a:pt x="808460" y="335121"/>
                    </a:cubicBezTo>
                    <a:cubicBezTo>
                      <a:pt x="827446" y="335552"/>
                      <a:pt x="846575" y="335552"/>
                      <a:pt x="865560" y="335264"/>
                    </a:cubicBezTo>
                    <a:cubicBezTo>
                      <a:pt x="884546" y="335121"/>
                      <a:pt x="903531" y="334114"/>
                      <a:pt x="922660" y="333395"/>
                    </a:cubicBezTo>
                    <a:cubicBezTo>
                      <a:pt x="884689" y="331669"/>
                      <a:pt x="846719" y="329655"/>
                      <a:pt x="808892" y="326491"/>
                    </a:cubicBezTo>
                    <a:cubicBezTo>
                      <a:pt x="770921" y="323327"/>
                      <a:pt x="733238" y="318724"/>
                      <a:pt x="695699" y="313978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7501733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DECB51-5BB3-DA7E-F547-246F3754B2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650C6691-1187-56EA-B563-1F64B115D8F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B201C7B-E6FD-101B-552E-6F61EC2B0126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876BF52-BC35-6A28-9E9F-E70F979AA5A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FC40E1E-30D0-39C7-1801-32DC51191F0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56F1732-11D2-A04C-13E4-E124C343B8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B6178E2-6C10-E911-1566-B0AC22239D45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D51A9EE-89DB-87A3-6CF8-5437A531242E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65A7863-E55D-69A3-6BA2-EBEED7A0247A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5D7B34A-5A4F-4ED7-D58F-8C6D56937E34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أنصتوا جيدا.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17960632-048D-9390-4FE9-4C9B6A09AF72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19F3801A-EDCF-E75F-0989-679843711E2D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57918906-8BEF-A941-E4DC-4697F0781F0F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345AD425-8233-7545-6512-4A93348D802C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18F05D83-3DA7-A23A-732A-96A6A87365BB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7173829A-BD59-E6DA-3FFB-7C583C604E20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23" name="Image 22">
            <a:extLst>
              <a:ext uri="{FF2B5EF4-FFF2-40B4-BE49-F238E27FC236}">
                <a16:creationId xmlns:a16="http://schemas.microsoft.com/office/drawing/2014/main" id="{3762D1CB-C2A7-7AEF-9B31-38BAB9BDC13B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998" y="1743197"/>
            <a:ext cx="5401461" cy="4570467"/>
          </a:xfrm>
          <a:prstGeom prst="rect">
            <a:avLst/>
          </a:prstGeom>
        </p:spPr>
      </p:pic>
      <p:grpSp>
        <p:nvGrpSpPr>
          <p:cNvPr id="24" name="Graphique 2">
            <a:extLst>
              <a:ext uri="{FF2B5EF4-FFF2-40B4-BE49-F238E27FC236}">
                <a16:creationId xmlns:a16="http://schemas.microsoft.com/office/drawing/2014/main" id="{12CC9D2F-D5BB-4F5F-3266-DAE08CD08F56}"/>
              </a:ext>
            </a:extLst>
          </p:cNvPr>
          <p:cNvGrpSpPr/>
          <p:nvPr/>
        </p:nvGrpSpPr>
        <p:grpSpPr>
          <a:xfrm flipH="1">
            <a:off x="980661" y="1539263"/>
            <a:ext cx="3074551" cy="1688140"/>
            <a:chOff x="4985975" y="681379"/>
            <a:chExt cx="1934037" cy="1212099"/>
          </a:xfrm>
        </p:grpSpPr>
        <p:sp>
          <p:nvSpPr>
            <p:cNvPr id="25" name="Forme libre : forme 24">
              <a:extLst>
                <a:ext uri="{FF2B5EF4-FFF2-40B4-BE49-F238E27FC236}">
                  <a16:creationId xmlns:a16="http://schemas.microsoft.com/office/drawing/2014/main" id="{9792570C-2F16-DCCF-2AF9-4DC9110B0986}"/>
                </a:ext>
              </a:extLst>
            </p:cNvPr>
            <p:cNvSpPr/>
            <p:nvPr/>
          </p:nvSpPr>
          <p:spPr>
            <a:xfrm>
              <a:off x="4985975" y="740279"/>
              <a:ext cx="1910474" cy="1081210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4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grpSp>
          <p:nvGrpSpPr>
            <p:cNvPr id="26" name="Graphique 2">
              <a:extLst>
                <a:ext uri="{FF2B5EF4-FFF2-40B4-BE49-F238E27FC236}">
                  <a16:creationId xmlns:a16="http://schemas.microsoft.com/office/drawing/2014/main" id="{848603ED-7B82-3CD3-5B81-5546A40BBD68}"/>
                </a:ext>
              </a:extLst>
            </p:cNvPr>
            <p:cNvGrpSpPr/>
            <p:nvPr/>
          </p:nvGrpSpPr>
          <p:grpSpPr>
            <a:xfrm>
              <a:off x="5025192" y="681379"/>
              <a:ext cx="1894820" cy="1212099"/>
              <a:chOff x="5025192" y="681379"/>
              <a:chExt cx="1894820" cy="1212099"/>
            </a:xfrm>
            <a:solidFill>
              <a:srgbClr val="3A261B"/>
            </a:solidFill>
          </p:grpSpPr>
          <p:sp>
            <p:nvSpPr>
              <p:cNvPr id="27" name="Forme libre : forme 26">
                <a:extLst>
                  <a:ext uri="{FF2B5EF4-FFF2-40B4-BE49-F238E27FC236}">
                    <a16:creationId xmlns:a16="http://schemas.microsoft.com/office/drawing/2014/main" id="{7EE5691C-7601-FE09-2CD6-EF82B98A6815}"/>
                  </a:ext>
                </a:extLst>
              </p:cNvPr>
              <p:cNvSpPr/>
              <p:nvPr/>
            </p:nvSpPr>
            <p:spPr>
              <a:xfrm>
                <a:off x="5928810" y="778951"/>
                <a:ext cx="991201" cy="875767"/>
              </a:xfrm>
              <a:custGeom>
                <a:avLst/>
                <a:gdLst>
                  <a:gd name="connsiteX0" fmla="*/ 981342 w 991201"/>
                  <a:gd name="connsiteY0" fmla="*/ 455793 h 875767"/>
                  <a:gd name="connsiteX1" fmla="*/ 986233 w 991201"/>
                  <a:gd name="connsiteY1" fmla="*/ 435801 h 875767"/>
                  <a:gd name="connsiteX2" fmla="*/ 989253 w 991201"/>
                  <a:gd name="connsiteY2" fmla="*/ 414945 h 875767"/>
                  <a:gd name="connsiteX3" fmla="*/ 990691 w 991201"/>
                  <a:gd name="connsiteY3" fmla="*/ 395097 h 875767"/>
                  <a:gd name="connsiteX4" fmla="*/ 991123 w 991201"/>
                  <a:gd name="connsiteY4" fmla="*/ 385461 h 875767"/>
                  <a:gd name="connsiteX5" fmla="*/ 990691 w 991201"/>
                  <a:gd name="connsiteY5" fmla="*/ 374817 h 875767"/>
                  <a:gd name="connsiteX6" fmla="*/ 943084 w 991201"/>
                  <a:gd name="connsiteY6" fmla="*/ 230845 h 875767"/>
                  <a:gd name="connsiteX7" fmla="*/ 852759 w 991201"/>
                  <a:gd name="connsiteY7" fmla="*/ 131315 h 875767"/>
                  <a:gd name="connsiteX8" fmla="*/ 759846 w 991201"/>
                  <a:gd name="connsiteY8" fmla="*/ 67456 h 875767"/>
                  <a:gd name="connsiteX9" fmla="*/ 682754 w 991201"/>
                  <a:gd name="connsiteY9" fmla="*/ 28190 h 875767"/>
                  <a:gd name="connsiteX10" fmla="*/ 631407 w 991201"/>
                  <a:gd name="connsiteY10" fmla="*/ 7048 h 875767"/>
                  <a:gd name="connsiteX11" fmla="*/ 613141 w 991201"/>
                  <a:gd name="connsiteY11" fmla="*/ 0 h 875767"/>
                  <a:gd name="connsiteX12" fmla="*/ 630832 w 991201"/>
                  <a:gd name="connsiteY12" fmla="*/ 8342 h 875767"/>
                  <a:gd name="connsiteX13" fmla="*/ 652119 w 991201"/>
                  <a:gd name="connsiteY13" fmla="*/ 18410 h 875767"/>
                  <a:gd name="connsiteX14" fmla="*/ 680309 w 991201"/>
                  <a:gd name="connsiteY14" fmla="*/ 32937 h 875767"/>
                  <a:gd name="connsiteX15" fmla="*/ 754381 w 991201"/>
                  <a:gd name="connsiteY15" fmla="*/ 76085 h 875767"/>
                  <a:gd name="connsiteX16" fmla="*/ 842116 w 991201"/>
                  <a:gd name="connsiteY16" fmla="*/ 143109 h 875767"/>
                  <a:gd name="connsiteX17" fmla="*/ 925249 w 991201"/>
                  <a:gd name="connsiteY17" fmla="*/ 241488 h 875767"/>
                  <a:gd name="connsiteX18" fmla="*/ 965953 w 991201"/>
                  <a:gd name="connsiteY18" fmla="*/ 375105 h 875767"/>
                  <a:gd name="connsiteX19" fmla="*/ 966240 w 991201"/>
                  <a:gd name="connsiteY19" fmla="*/ 383735 h 875767"/>
                  <a:gd name="connsiteX20" fmla="*/ 965665 w 991201"/>
                  <a:gd name="connsiteY20" fmla="*/ 393371 h 875767"/>
                  <a:gd name="connsiteX21" fmla="*/ 963939 w 991201"/>
                  <a:gd name="connsiteY21" fmla="*/ 412213 h 875767"/>
                  <a:gd name="connsiteX22" fmla="*/ 960919 w 991201"/>
                  <a:gd name="connsiteY22" fmla="*/ 430047 h 875767"/>
                  <a:gd name="connsiteX23" fmla="*/ 956172 w 991201"/>
                  <a:gd name="connsiteY23" fmla="*/ 448170 h 875767"/>
                  <a:gd name="connsiteX24" fmla="*/ 924961 w 991201"/>
                  <a:gd name="connsiteY24" fmla="*/ 517495 h 875767"/>
                  <a:gd name="connsiteX25" fmla="*/ 818384 w 991201"/>
                  <a:gd name="connsiteY25" fmla="*/ 632846 h 875767"/>
                  <a:gd name="connsiteX26" fmla="*/ 683186 w 991201"/>
                  <a:gd name="connsiteY26" fmla="*/ 717848 h 875767"/>
                  <a:gd name="connsiteX27" fmla="*/ 539501 w 991201"/>
                  <a:gd name="connsiteY27" fmla="*/ 778256 h 875767"/>
                  <a:gd name="connsiteX28" fmla="*/ 270541 w 991201"/>
                  <a:gd name="connsiteY28" fmla="*/ 846143 h 875767"/>
                  <a:gd name="connsiteX29" fmla="*/ 160369 w 991201"/>
                  <a:gd name="connsiteY29" fmla="*/ 861965 h 875767"/>
                  <a:gd name="connsiteX30" fmla="*/ 74791 w 991201"/>
                  <a:gd name="connsiteY30" fmla="*/ 870019 h 875767"/>
                  <a:gd name="connsiteX31" fmla="*/ 19560 w 991201"/>
                  <a:gd name="connsiteY31" fmla="*/ 873615 h 875767"/>
                  <a:gd name="connsiteX32" fmla="*/ 0 w 991201"/>
                  <a:gd name="connsiteY32" fmla="*/ 874765 h 875767"/>
                  <a:gd name="connsiteX33" fmla="*/ 19560 w 991201"/>
                  <a:gd name="connsiteY33" fmla="*/ 875197 h 875767"/>
                  <a:gd name="connsiteX34" fmla="*/ 75078 w 991201"/>
                  <a:gd name="connsiteY34" fmla="*/ 875485 h 875767"/>
                  <a:gd name="connsiteX35" fmla="*/ 161375 w 991201"/>
                  <a:gd name="connsiteY35" fmla="*/ 872320 h 875767"/>
                  <a:gd name="connsiteX36" fmla="*/ 272987 w 991201"/>
                  <a:gd name="connsiteY36" fmla="*/ 861965 h 875767"/>
                  <a:gd name="connsiteX37" fmla="*/ 404014 w 991201"/>
                  <a:gd name="connsiteY37" fmla="*/ 839815 h 875767"/>
                  <a:gd name="connsiteX38" fmla="*/ 547555 w 991201"/>
                  <a:gd name="connsiteY38" fmla="*/ 801557 h 875767"/>
                  <a:gd name="connsiteX39" fmla="*/ 695411 w 991201"/>
                  <a:gd name="connsiteY39" fmla="*/ 742012 h 875767"/>
                  <a:gd name="connsiteX40" fmla="*/ 835932 w 991201"/>
                  <a:gd name="connsiteY40" fmla="*/ 654708 h 875767"/>
                  <a:gd name="connsiteX41" fmla="*/ 948262 w 991201"/>
                  <a:gd name="connsiteY41" fmla="*/ 531303 h 875767"/>
                  <a:gd name="connsiteX42" fmla="*/ 981342 w 991201"/>
                  <a:gd name="connsiteY42" fmla="*/ 455793 h 875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991201" h="875767">
                    <a:moveTo>
                      <a:pt x="981342" y="455793"/>
                    </a:moveTo>
                    <a:lnTo>
                      <a:pt x="986233" y="435801"/>
                    </a:lnTo>
                    <a:cubicBezTo>
                      <a:pt x="987239" y="428897"/>
                      <a:pt x="988246" y="421849"/>
                      <a:pt x="989253" y="414945"/>
                    </a:cubicBezTo>
                    <a:cubicBezTo>
                      <a:pt x="990547" y="407898"/>
                      <a:pt x="990403" y="401713"/>
                      <a:pt x="990691" y="395097"/>
                    </a:cubicBezTo>
                    <a:lnTo>
                      <a:pt x="991123" y="385461"/>
                    </a:lnTo>
                    <a:cubicBezTo>
                      <a:pt x="991410" y="381146"/>
                      <a:pt x="990835" y="378413"/>
                      <a:pt x="990691" y="374817"/>
                    </a:cubicBezTo>
                    <a:cubicBezTo>
                      <a:pt x="988677" y="321025"/>
                      <a:pt x="969692" y="270973"/>
                      <a:pt x="943084" y="230845"/>
                    </a:cubicBezTo>
                    <a:cubicBezTo>
                      <a:pt x="916907" y="190141"/>
                      <a:pt x="884546" y="157924"/>
                      <a:pt x="852759" y="131315"/>
                    </a:cubicBezTo>
                    <a:cubicBezTo>
                      <a:pt x="821117" y="104420"/>
                      <a:pt x="788756" y="84427"/>
                      <a:pt x="759846" y="67456"/>
                    </a:cubicBezTo>
                    <a:cubicBezTo>
                      <a:pt x="730793" y="50915"/>
                      <a:pt x="704616" y="37971"/>
                      <a:pt x="682754" y="28190"/>
                    </a:cubicBezTo>
                    <a:cubicBezTo>
                      <a:pt x="661036" y="18122"/>
                      <a:pt x="643489" y="11506"/>
                      <a:pt x="631407" y="7048"/>
                    </a:cubicBezTo>
                    <a:cubicBezTo>
                      <a:pt x="619470" y="2445"/>
                      <a:pt x="613141" y="0"/>
                      <a:pt x="613141" y="0"/>
                    </a:cubicBezTo>
                    <a:cubicBezTo>
                      <a:pt x="613141" y="0"/>
                      <a:pt x="619326" y="2877"/>
                      <a:pt x="630832" y="8342"/>
                    </a:cubicBezTo>
                    <a:cubicBezTo>
                      <a:pt x="636585" y="11075"/>
                      <a:pt x="643776" y="14527"/>
                      <a:pt x="652119" y="18410"/>
                    </a:cubicBezTo>
                    <a:cubicBezTo>
                      <a:pt x="660317" y="22725"/>
                      <a:pt x="669810" y="27471"/>
                      <a:pt x="680309" y="32937"/>
                    </a:cubicBezTo>
                    <a:cubicBezTo>
                      <a:pt x="701452" y="43868"/>
                      <a:pt x="726622" y="58107"/>
                      <a:pt x="754381" y="76085"/>
                    </a:cubicBezTo>
                    <a:cubicBezTo>
                      <a:pt x="781852" y="94352"/>
                      <a:pt x="812343" y="115926"/>
                      <a:pt x="842116" y="143109"/>
                    </a:cubicBezTo>
                    <a:cubicBezTo>
                      <a:pt x="871889" y="170149"/>
                      <a:pt x="901517" y="202654"/>
                      <a:pt x="925249" y="241488"/>
                    </a:cubicBezTo>
                    <a:cubicBezTo>
                      <a:pt x="949269" y="280034"/>
                      <a:pt x="964658" y="326491"/>
                      <a:pt x="965953" y="375105"/>
                    </a:cubicBezTo>
                    <a:cubicBezTo>
                      <a:pt x="965953" y="377981"/>
                      <a:pt x="966528" y="381721"/>
                      <a:pt x="966240" y="383735"/>
                    </a:cubicBezTo>
                    <a:lnTo>
                      <a:pt x="965665" y="393371"/>
                    </a:lnTo>
                    <a:cubicBezTo>
                      <a:pt x="965233" y="399700"/>
                      <a:pt x="965233" y="406603"/>
                      <a:pt x="963939" y="412213"/>
                    </a:cubicBezTo>
                    <a:lnTo>
                      <a:pt x="960919" y="430047"/>
                    </a:lnTo>
                    <a:lnTo>
                      <a:pt x="956172" y="448170"/>
                    </a:lnTo>
                    <a:cubicBezTo>
                      <a:pt x="948693" y="472045"/>
                      <a:pt x="938481" y="495489"/>
                      <a:pt x="924961" y="517495"/>
                    </a:cubicBezTo>
                    <a:cubicBezTo>
                      <a:pt x="897778" y="561363"/>
                      <a:pt x="860526" y="600197"/>
                      <a:pt x="818384" y="632846"/>
                    </a:cubicBezTo>
                    <a:cubicBezTo>
                      <a:pt x="776530" y="665926"/>
                      <a:pt x="730649" y="694260"/>
                      <a:pt x="683186" y="717848"/>
                    </a:cubicBezTo>
                    <a:cubicBezTo>
                      <a:pt x="635722" y="741436"/>
                      <a:pt x="587396" y="761716"/>
                      <a:pt x="539501" y="778256"/>
                    </a:cubicBezTo>
                    <a:cubicBezTo>
                      <a:pt x="443711" y="811481"/>
                      <a:pt x="350798" y="832480"/>
                      <a:pt x="270541" y="846143"/>
                    </a:cubicBezTo>
                    <a:cubicBezTo>
                      <a:pt x="230413" y="853047"/>
                      <a:pt x="193305" y="857937"/>
                      <a:pt x="160369" y="861965"/>
                    </a:cubicBezTo>
                    <a:cubicBezTo>
                      <a:pt x="127432" y="865704"/>
                      <a:pt x="98522" y="868437"/>
                      <a:pt x="74791" y="870019"/>
                    </a:cubicBezTo>
                    <a:cubicBezTo>
                      <a:pt x="51059" y="871889"/>
                      <a:pt x="32217" y="872896"/>
                      <a:pt x="19560" y="873615"/>
                    </a:cubicBezTo>
                    <a:cubicBezTo>
                      <a:pt x="6760" y="874334"/>
                      <a:pt x="0" y="874765"/>
                      <a:pt x="0" y="874765"/>
                    </a:cubicBezTo>
                    <a:cubicBezTo>
                      <a:pt x="0" y="874765"/>
                      <a:pt x="6760" y="874909"/>
                      <a:pt x="19560" y="875197"/>
                    </a:cubicBezTo>
                    <a:cubicBezTo>
                      <a:pt x="32361" y="875341"/>
                      <a:pt x="51203" y="876204"/>
                      <a:pt x="75078" y="875485"/>
                    </a:cubicBezTo>
                    <a:cubicBezTo>
                      <a:pt x="98954" y="875341"/>
                      <a:pt x="128007" y="874190"/>
                      <a:pt x="161375" y="872320"/>
                    </a:cubicBezTo>
                    <a:cubicBezTo>
                      <a:pt x="194600" y="870307"/>
                      <a:pt x="232283" y="867574"/>
                      <a:pt x="272987" y="861965"/>
                    </a:cubicBezTo>
                    <a:cubicBezTo>
                      <a:pt x="313834" y="856931"/>
                      <a:pt x="357846" y="849883"/>
                      <a:pt x="404014" y="839815"/>
                    </a:cubicBezTo>
                    <a:cubicBezTo>
                      <a:pt x="450183" y="829891"/>
                      <a:pt x="498653" y="817953"/>
                      <a:pt x="547555" y="801557"/>
                    </a:cubicBezTo>
                    <a:cubicBezTo>
                      <a:pt x="596601" y="785304"/>
                      <a:pt x="646653" y="766175"/>
                      <a:pt x="695411" y="742012"/>
                    </a:cubicBezTo>
                    <a:cubicBezTo>
                      <a:pt x="744313" y="717992"/>
                      <a:pt x="791920" y="689083"/>
                      <a:pt x="835932" y="654708"/>
                    </a:cubicBezTo>
                    <a:cubicBezTo>
                      <a:pt x="879656" y="620333"/>
                      <a:pt x="919064" y="579054"/>
                      <a:pt x="948262" y="531303"/>
                    </a:cubicBezTo>
                    <a:cubicBezTo>
                      <a:pt x="962788" y="508146"/>
                      <a:pt x="973719" y="482257"/>
                      <a:pt x="981342" y="455793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8" name="Forme libre : forme 27">
                <a:extLst>
                  <a:ext uri="{FF2B5EF4-FFF2-40B4-BE49-F238E27FC236}">
                    <a16:creationId xmlns:a16="http://schemas.microsoft.com/office/drawing/2014/main" id="{DAA7C31A-598B-8C02-9EB0-681DAEA1DDDE}"/>
                  </a:ext>
                </a:extLst>
              </p:cNvPr>
              <p:cNvSpPr/>
              <p:nvPr/>
            </p:nvSpPr>
            <p:spPr>
              <a:xfrm>
                <a:off x="5025192" y="681379"/>
                <a:ext cx="1625493" cy="851377"/>
              </a:xfrm>
              <a:custGeom>
                <a:avLst/>
                <a:gdLst>
                  <a:gd name="connsiteX0" fmla="*/ 1007462 w 1625493"/>
                  <a:gd name="connsiteY0" fmla="*/ 23357 h 851377"/>
                  <a:gd name="connsiteX1" fmla="*/ 1102533 w 1625493"/>
                  <a:gd name="connsiteY1" fmla="*/ 24651 h 851377"/>
                  <a:gd name="connsiteX2" fmla="*/ 1275990 w 1625493"/>
                  <a:gd name="connsiteY2" fmla="*/ 39178 h 851377"/>
                  <a:gd name="connsiteX3" fmla="*/ 1421113 w 1625493"/>
                  <a:gd name="connsiteY3" fmla="*/ 63773 h 851377"/>
                  <a:gd name="connsiteX4" fmla="*/ 1531286 w 1625493"/>
                  <a:gd name="connsiteY4" fmla="*/ 91388 h 851377"/>
                  <a:gd name="connsiteX5" fmla="*/ 1601043 w 1625493"/>
                  <a:gd name="connsiteY5" fmla="*/ 113537 h 851377"/>
                  <a:gd name="connsiteX6" fmla="*/ 1625494 w 1625493"/>
                  <a:gd name="connsiteY6" fmla="*/ 122167 h 851377"/>
                  <a:gd name="connsiteX7" fmla="*/ 1601618 w 1625493"/>
                  <a:gd name="connsiteY7" fmla="*/ 112099 h 851377"/>
                  <a:gd name="connsiteX8" fmla="*/ 1532868 w 1625493"/>
                  <a:gd name="connsiteY8" fmla="*/ 86066 h 851377"/>
                  <a:gd name="connsiteX9" fmla="*/ 1278004 w 1625493"/>
                  <a:gd name="connsiteY9" fmla="*/ 23357 h 851377"/>
                  <a:gd name="connsiteX10" fmla="*/ 1103396 w 1625493"/>
                  <a:gd name="connsiteY10" fmla="*/ 4084 h 851377"/>
                  <a:gd name="connsiteX11" fmla="*/ 1007606 w 1625493"/>
                  <a:gd name="connsiteY11" fmla="*/ 200 h 851377"/>
                  <a:gd name="connsiteX12" fmla="*/ 907214 w 1625493"/>
                  <a:gd name="connsiteY12" fmla="*/ 1639 h 851377"/>
                  <a:gd name="connsiteX13" fmla="*/ 486084 w 1625493"/>
                  <a:gd name="connsiteY13" fmla="*/ 68375 h 851377"/>
                  <a:gd name="connsiteX14" fmla="*/ 284005 w 1625493"/>
                  <a:gd name="connsiteY14" fmla="*/ 149207 h 851377"/>
                  <a:gd name="connsiteX15" fmla="*/ 110403 w 1625493"/>
                  <a:gd name="connsiteY15" fmla="*/ 270311 h 851377"/>
                  <a:gd name="connsiteX16" fmla="*/ 7278 w 1625493"/>
                  <a:gd name="connsiteY16" fmla="*/ 440172 h 851377"/>
                  <a:gd name="connsiteX17" fmla="*/ 1813 w 1625493"/>
                  <a:gd name="connsiteY17" fmla="*/ 533373 h 851377"/>
                  <a:gd name="connsiteX18" fmla="*/ 26408 w 1625493"/>
                  <a:gd name="connsiteY18" fmla="*/ 616506 h 851377"/>
                  <a:gd name="connsiteX19" fmla="*/ 117020 w 1625493"/>
                  <a:gd name="connsiteY19" fmla="*/ 735308 h 851377"/>
                  <a:gd name="connsiteX20" fmla="*/ 208638 w 1625493"/>
                  <a:gd name="connsiteY20" fmla="*/ 804202 h 851377"/>
                  <a:gd name="connsiteX21" fmla="*/ 245171 w 1625493"/>
                  <a:gd name="connsiteY21" fmla="*/ 825489 h 851377"/>
                  <a:gd name="connsiteX22" fmla="*/ 272786 w 1625493"/>
                  <a:gd name="connsiteY22" fmla="*/ 840016 h 851377"/>
                  <a:gd name="connsiteX23" fmla="*/ 296086 w 1625493"/>
                  <a:gd name="connsiteY23" fmla="*/ 851378 h 851377"/>
                  <a:gd name="connsiteX24" fmla="*/ 273505 w 1625493"/>
                  <a:gd name="connsiteY24" fmla="*/ 838577 h 851377"/>
                  <a:gd name="connsiteX25" fmla="*/ 211515 w 1625493"/>
                  <a:gd name="connsiteY25" fmla="*/ 799600 h 851377"/>
                  <a:gd name="connsiteX26" fmla="*/ 124211 w 1625493"/>
                  <a:gd name="connsiteY26" fmla="*/ 727829 h 851377"/>
                  <a:gd name="connsiteX27" fmla="*/ 101198 w 1625493"/>
                  <a:gd name="connsiteY27" fmla="*/ 703235 h 851377"/>
                  <a:gd name="connsiteX28" fmla="*/ 89836 w 1625493"/>
                  <a:gd name="connsiteY28" fmla="*/ 689858 h 851377"/>
                  <a:gd name="connsiteX29" fmla="*/ 79049 w 1625493"/>
                  <a:gd name="connsiteY29" fmla="*/ 675476 h 851377"/>
                  <a:gd name="connsiteX30" fmla="*/ 40791 w 1625493"/>
                  <a:gd name="connsiteY30" fmla="*/ 610034 h 851377"/>
                  <a:gd name="connsiteX31" fmla="*/ 19648 w 1625493"/>
                  <a:gd name="connsiteY31" fmla="*/ 531359 h 851377"/>
                  <a:gd name="connsiteX32" fmla="*/ 26983 w 1625493"/>
                  <a:gd name="connsiteY32" fmla="*/ 445206 h 851377"/>
                  <a:gd name="connsiteX33" fmla="*/ 127231 w 1625493"/>
                  <a:gd name="connsiteY33" fmla="*/ 287858 h 851377"/>
                  <a:gd name="connsiteX34" fmla="*/ 295798 w 1625493"/>
                  <a:gd name="connsiteY34" fmla="*/ 172507 h 851377"/>
                  <a:gd name="connsiteX35" fmla="*/ 493994 w 1625493"/>
                  <a:gd name="connsiteY35" fmla="*/ 95271 h 851377"/>
                  <a:gd name="connsiteX36" fmla="*/ 908221 w 1625493"/>
                  <a:gd name="connsiteY36" fmla="*/ 25946 h 851377"/>
                  <a:gd name="connsiteX37" fmla="*/ 1007462 w 1625493"/>
                  <a:gd name="connsiteY37" fmla="*/ 23357 h 851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625493" h="851377">
                    <a:moveTo>
                      <a:pt x="1007462" y="23357"/>
                    </a:moveTo>
                    <a:cubicBezTo>
                      <a:pt x="1040111" y="23069"/>
                      <a:pt x="1071610" y="23501"/>
                      <a:pt x="1102533" y="24651"/>
                    </a:cubicBezTo>
                    <a:cubicBezTo>
                      <a:pt x="1164235" y="26953"/>
                      <a:pt x="1222486" y="32130"/>
                      <a:pt x="1275990" y="39178"/>
                    </a:cubicBezTo>
                    <a:cubicBezTo>
                      <a:pt x="1329494" y="46369"/>
                      <a:pt x="1378252" y="54712"/>
                      <a:pt x="1421113" y="63773"/>
                    </a:cubicBezTo>
                    <a:cubicBezTo>
                      <a:pt x="1464118" y="72690"/>
                      <a:pt x="1501082" y="82758"/>
                      <a:pt x="1531286" y="91388"/>
                    </a:cubicBezTo>
                    <a:cubicBezTo>
                      <a:pt x="1561490" y="100449"/>
                      <a:pt x="1585078" y="107928"/>
                      <a:pt x="1601043" y="113537"/>
                    </a:cubicBezTo>
                    <a:cubicBezTo>
                      <a:pt x="1617008" y="119147"/>
                      <a:pt x="1625494" y="122167"/>
                      <a:pt x="1625494" y="122167"/>
                    </a:cubicBezTo>
                    <a:cubicBezTo>
                      <a:pt x="1625494" y="122167"/>
                      <a:pt x="1617151" y="118715"/>
                      <a:pt x="1601618" y="112099"/>
                    </a:cubicBezTo>
                    <a:cubicBezTo>
                      <a:pt x="1585941" y="105627"/>
                      <a:pt x="1562928" y="96278"/>
                      <a:pt x="1532868" y="86066"/>
                    </a:cubicBezTo>
                    <a:cubicBezTo>
                      <a:pt x="1473035" y="65786"/>
                      <a:pt x="1385731" y="40185"/>
                      <a:pt x="1278004" y="23357"/>
                    </a:cubicBezTo>
                    <a:cubicBezTo>
                      <a:pt x="1224212" y="14871"/>
                      <a:pt x="1165674" y="8111"/>
                      <a:pt x="1103396" y="4084"/>
                    </a:cubicBezTo>
                    <a:cubicBezTo>
                      <a:pt x="1072329" y="1926"/>
                      <a:pt x="1039968" y="776"/>
                      <a:pt x="1007606" y="200"/>
                    </a:cubicBezTo>
                    <a:cubicBezTo>
                      <a:pt x="974669" y="-375"/>
                      <a:pt x="941301" y="344"/>
                      <a:pt x="907214" y="1639"/>
                    </a:cubicBezTo>
                    <a:cubicBezTo>
                      <a:pt x="771152" y="7104"/>
                      <a:pt x="626173" y="27384"/>
                      <a:pt x="486084" y="68375"/>
                    </a:cubicBezTo>
                    <a:cubicBezTo>
                      <a:pt x="416471" y="89806"/>
                      <a:pt x="348008" y="115983"/>
                      <a:pt x="284005" y="149207"/>
                    </a:cubicBezTo>
                    <a:cubicBezTo>
                      <a:pt x="220145" y="182287"/>
                      <a:pt x="160024" y="221840"/>
                      <a:pt x="110403" y="270311"/>
                    </a:cubicBezTo>
                    <a:cubicBezTo>
                      <a:pt x="60351" y="317918"/>
                      <a:pt x="21949" y="377031"/>
                      <a:pt x="7278" y="440172"/>
                    </a:cubicBezTo>
                    <a:cubicBezTo>
                      <a:pt x="-344" y="472102"/>
                      <a:pt x="-1639" y="503169"/>
                      <a:pt x="1813" y="533373"/>
                    </a:cubicBezTo>
                    <a:cubicBezTo>
                      <a:pt x="5265" y="563433"/>
                      <a:pt x="14758" y="591480"/>
                      <a:pt x="26408" y="616506"/>
                    </a:cubicBezTo>
                    <a:cubicBezTo>
                      <a:pt x="49708" y="667277"/>
                      <a:pt x="84658" y="705248"/>
                      <a:pt x="117020" y="735308"/>
                    </a:cubicBezTo>
                    <a:cubicBezTo>
                      <a:pt x="149813" y="765368"/>
                      <a:pt x="181886" y="787230"/>
                      <a:pt x="208638" y="804202"/>
                    </a:cubicBezTo>
                    <a:cubicBezTo>
                      <a:pt x="222158" y="812544"/>
                      <a:pt x="234240" y="819880"/>
                      <a:pt x="245171" y="825489"/>
                    </a:cubicBezTo>
                    <a:cubicBezTo>
                      <a:pt x="255958" y="831386"/>
                      <a:pt x="265163" y="836420"/>
                      <a:pt x="272786" y="840016"/>
                    </a:cubicBezTo>
                    <a:cubicBezTo>
                      <a:pt x="288032" y="847495"/>
                      <a:pt x="296086" y="851378"/>
                      <a:pt x="296086" y="851378"/>
                    </a:cubicBezTo>
                    <a:cubicBezTo>
                      <a:pt x="296086" y="851378"/>
                      <a:pt x="288176" y="846919"/>
                      <a:pt x="273505" y="838577"/>
                    </a:cubicBezTo>
                    <a:cubicBezTo>
                      <a:pt x="258691" y="830235"/>
                      <a:pt x="237548" y="817291"/>
                      <a:pt x="211515" y="799600"/>
                    </a:cubicBezTo>
                    <a:cubicBezTo>
                      <a:pt x="185770" y="781621"/>
                      <a:pt x="154990" y="758609"/>
                      <a:pt x="124211" y="727829"/>
                    </a:cubicBezTo>
                    <a:cubicBezTo>
                      <a:pt x="116588" y="720063"/>
                      <a:pt x="108534" y="712152"/>
                      <a:pt x="101198" y="703235"/>
                    </a:cubicBezTo>
                    <a:cubicBezTo>
                      <a:pt x="97459" y="698776"/>
                      <a:pt x="93576" y="694461"/>
                      <a:pt x="89836" y="689858"/>
                    </a:cubicBezTo>
                    <a:cubicBezTo>
                      <a:pt x="86240" y="685112"/>
                      <a:pt x="82645" y="680366"/>
                      <a:pt x="79049" y="675476"/>
                    </a:cubicBezTo>
                    <a:cubicBezTo>
                      <a:pt x="64810" y="655915"/>
                      <a:pt x="51002" y="634341"/>
                      <a:pt x="40791" y="610034"/>
                    </a:cubicBezTo>
                    <a:cubicBezTo>
                      <a:pt x="30435" y="585870"/>
                      <a:pt x="22236" y="559406"/>
                      <a:pt x="19648" y="531359"/>
                    </a:cubicBezTo>
                    <a:cubicBezTo>
                      <a:pt x="17059" y="503457"/>
                      <a:pt x="19360" y="473396"/>
                      <a:pt x="26983" y="445206"/>
                    </a:cubicBezTo>
                    <a:cubicBezTo>
                      <a:pt x="42085" y="387243"/>
                      <a:pt x="79480" y="333307"/>
                      <a:pt x="127231" y="287858"/>
                    </a:cubicBezTo>
                    <a:cubicBezTo>
                      <a:pt x="174983" y="241976"/>
                      <a:pt x="233377" y="204149"/>
                      <a:pt x="295798" y="172507"/>
                    </a:cubicBezTo>
                    <a:cubicBezTo>
                      <a:pt x="358364" y="140721"/>
                      <a:pt x="425532" y="115695"/>
                      <a:pt x="493994" y="95271"/>
                    </a:cubicBezTo>
                    <a:cubicBezTo>
                      <a:pt x="631063" y="53992"/>
                      <a:pt x="773885" y="32562"/>
                      <a:pt x="908221" y="25946"/>
                    </a:cubicBezTo>
                    <a:cubicBezTo>
                      <a:pt x="942020" y="24220"/>
                      <a:pt x="975245" y="23788"/>
                      <a:pt x="1007462" y="23357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9" name="Forme libre : forme 28">
                <a:extLst>
                  <a:ext uri="{FF2B5EF4-FFF2-40B4-BE49-F238E27FC236}">
                    <a16:creationId xmlns:a16="http://schemas.microsoft.com/office/drawing/2014/main" id="{AD92D9EA-BB72-CE04-9575-7F1B5C24319A}"/>
                  </a:ext>
                </a:extLst>
              </p:cNvPr>
              <p:cNvSpPr/>
              <p:nvPr/>
            </p:nvSpPr>
            <p:spPr>
              <a:xfrm>
                <a:off x="5115172" y="1345492"/>
                <a:ext cx="922660" cy="547986"/>
              </a:xfrm>
              <a:custGeom>
                <a:avLst/>
                <a:gdLst>
                  <a:gd name="connsiteX0" fmla="*/ 695699 w 922660"/>
                  <a:gd name="connsiteY0" fmla="*/ 313978 h 547986"/>
                  <a:gd name="connsiteX1" fmla="*/ 583800 w 922660"/>
                  <a:gd name="connsiteY1" fmla="*/ 295568 h 547986"/>
                  <a:gd name="connsiteX2" fmla="*/ 473340 w 922660"/>
                  <a:gd name="connsiteY2" fmla="*/ 270542 h 547986"/>
                  <a:gd name="connsiteX3" fmla="*/ 462121 w 922660"/>
                  <a:gd name="connsiteY3" fmla="*/ 267665 h 547986"/>
                  <a:gd name="connsiteX4" fmla="*/ 458669 w 922660"/>
                  <a:gd name="connsiteY4" fmla="*/ 279315 h 547986"/>
                  <a:gd name="connsiteX5" fmla="*/ 450039 w 922660"/>
                  <a:gd name="connsiteY5" fmla="*/ 301465 h 547986"/>
                  <a:gd name="connsiteX6" fmla="*/ 438389 w 922660"/>
                  <a:gd name="connsiteY6" fmla="*/ 323327 h 547986"/>
                  <a:gd name="connsiteX7" fmla="*/ 409480 w 922660"/>
                  <a:gd name="connsiteY7" fmla="*/ 363886 h 547986"/>
                  <a:gd name="connsiteX8" fmla="*/ 335408 w 922660"/>
                  <a:gd name="connsiteY8" fmla="*/ 431198 h 547986"/>
                  <a:gd name="connsiteX9" fmla="*/ 246954 w 922660"/>
                  <a:gd name="connsiteY9" fmla="*/ 479956 h 547986"/>
                  <a:gd name="connsiteX10" fmla="*/ 199634 w 922660"/>
                  <a:gd name="connsiteY10" fmla="*/ 498366 h 547986"/>
                  <a:gd name="connsiteX11" fmla="*/ 181080 w 922660"/>
                  <a:gd name="connsiteY11" fmla="*/ 504263 h 547986"/>
                  <a:gd name="connsiteX12" fmla="*/ 187840 w 922660"/>
                  <a:gd name="connsiteY12" fmla="*/ 490455 h 547986"/>
                  <a:gd name="connsiteX13" fmla="*/ 206969 w 922660"/>
                  <a:gd name="connsiteY13" fmla="*/ 446875 h 547986"/>
                  <a:gd name="connsiteX14" fmla="*/ 236886 w 922660"/>
                  <a:gd name="connsiteY14" fmla="*/ 356263 h 547986"/>
                  <a:gd name="connsiteX15" fmla="*/ 251125 w 922660"/>
                  <a:gd name="connsiteY15" fmla="*/ 261193 h 547986"/>
                  <a:gd name="connsiteX16" fmla="*/ 248679 w 922660"/>
                  <a:gd name="connsiteY16" fmla="*/ 212722 h 547986"/>
                  <a:gd name="connsiteX17" fmla="*/ 243933 w 922660"/>
                  <a:gd name="connsiteY17" fmla="*/ 188703 h 547986"/>
                  <a:gd name="connsiteX18" fmla="*/ 236454 w 922660"/>
                  <a:gd name="connsiteY18" fmla="*/ 165259 h 547986"/>
                  <a:gd name="connsiteX19" fmla="*/ 235304 w 922660"/>
                  <a:gd name="connsiteY19" fmla="*/ 161951 h 547986"/>
                  <a:gd name="connsiteX20" fmla="*/ 232139 w 922660"/>
                  <a:gd name="connsiteY20" fmla="*/ 160369 h 547986"/>
                  <a:gd name="connsiteX21" fmla="*/ 108447 w 922660"/>
                  <a:gd name="connsiteY21" fmla="*/ 90612 h 547986"/>
                  <a:gd name="connsiteX22" fmla="*/ 50340 w 922660"/>
                  <a:gd name="connsiteY22" fmla="*/ 49909 h 547986"/>
                  <a:gd name="connsiteX23" fmla="*/ 0 w 922660"/>
                  <a:gd name="connsiteY23" fmla="*/ 0 h 547986"/>
                  <a:gd name="connsiteX24" fmla="*/ 46601 w 922660"/>
                  <a:gd name="connsiteY24" fmla="*/ 54223 h 547986"/>
                  <a:gd name="connsiteX25" fmla="*/ 102550 w 922660"/>
                  <a:gd name="connsiteY25" fmla="*/ 99242 h 547986"/>
                  <a:gd name="connsiteX26" fmla="*/ 220201 w 922660"/>
                  <a:gd name="connsiteY26" fmla="*/ 174320 h 547986"/>
                  <a:gd name="connsiteX27" fmla="*/ 229550 w 922660"/>
                  <a:gd name="connsiteY27" fmla="*/ 260186 h 547986"/>
                  <a:gd name="connsiteX28" fmla="*/ 213442 w 922660"/>
                  <a:gd name="connsiteY28" fmla="*/ 349935 h 547986"/>
                  <a:gd name="connsiteX29" fmla="*/ 182806 w 922660"/>
                  <a:gd name="connsiteY29" fmla="*/ 436664 h 547986"/>
                  <a:gd name="connsiteX30" fmla="*/ 163677 w 922660"/>
                  <a:gd name="connsiteY30" fmla="*/ 478661 h 547986"/>
                  <a:gd name="connsiteX31" fmla="*/ 142534 w 922660"/>
                  <a:gd name="connsiteY31" fmla="*/ 519221 h 547986"/>
                  <a:gd name="connsiteX32" fmla="*/ 126138 w 922660"/>
                  <a:gd name="connsiteY32" fmla="*/ 547987 h 547986"/>
                  <a:gd name="connsiteX33" fmla="*/ 157780 w 922660"/>
                  <a:gd name="connsiteY33" fmla="*/ 539357 h 547986"/>
                  <a:gd name="connsiteX34" fmla="*/ 183381 w 922660"/>
                  <a:gd name="connsiteY34" fmla="*/ 532453 h 547986"/>
                  <a:gd name="connsiteX35" fmla="*/ 208695 w 922660"/>
                  <a:gd name="connsiteY35" fmla="*/ 524543 h 547986"/>
                  <a:gd name="connsiteX36" fmla="*/ 258316 w 922660"/>
                  <a:gd name="connsiteY36" fmla="*/ 505701 h 547986"/>
                  <a:gd name="connsiteX37" fmla="*/ 351373 w 922660"/>
                  <a:gd name="connsiteY37" fmla="*/ 453491 h 547986"/>
                  <a:gd name="connsiteX38" fmla="*/ 372804 w 922660"/>
                  <a:gd name="connsiteY38" fmla="*/ 437383 h 547986"/>
                  <a:gd name="connsiteX39" fmla="*/ 393083 w 922660"/>
                  <a:gd name="connsiteY39" fmla="*/ 419836 h 547986"/>
                  <a:gd name="connsiteX40" fmla="*/ 429904 w 922660"/>
                  <a:gd name="connsiteY40" fmla="*/ 380570 h 547986"/>
                  <a:gd name="connsiteX41" fmla="*/ 460395 w 922660"/>
                  <a:gd name="connsiteY41" fmla="*/ 335984 h 547986"/>
                  <a:gd name="connsiteX42" fmla="*/ 472621 w 922660"/>
                  <a:gd name="connsiteY42" fmla="*/ 311676 h 547986"/>
                  <a:gd name="connsiteX43" fmla="*/ 478661 w 922660"/>
                  <a:gd name="connsiteY43" fmla="*/ 296287 h 547986"/>
                  <a:gd name="connsiteX44" fmla="*/ 580348 w 922660"/>
                  <a:gd name="connsiteY44" fmla="*/ 315704 h 547986"/>
                  <a:gd name="connsiteX45" fmla="*/ 694117 w 922660"/>
                  <a:gd name="connsiteY45" fmla="*/ 329367 h 547986"/>
                  <a:gd name="connsiteX46" fmla="*/ 808460 w 922660"/>
                  <a:gd name="connsiteY46" fmla="*/ 335121 h 547986"/>
                  <a:gd name="connsiteX47" fmla="*/ 865560 w 922660"/>
                  <a:gd name="connsiteY47" fmla="*/ 335264 h 547986"/>
                  <a:gd name="connsiteX48" fmla="*/ 922660 w 922660"/>
                  <a:gd name="connsiteY48" fmla="*/ 333395 h 547986"/>
                  <a:gd name="connsiteX49" fmla="*/ 808892 w 922660"/>
                  <a:gd name="connsiteY49" fmla="*/ 326491 h 547986"/>
                  <a:gd name="connsiteX50" fmla="*/ 695699 w 922660"/>
                  <a:gd name="connsiteY50" fmla="*/ 313978 h 5479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922660" h="547986">
                    <a:moveTo>
                      <a:pt x="695699" y="313978"/>
                    </a:moveTo>
                    <a:cubicBezTo>
                      <a:pt x="658159" y="308944"/>
                      <a:pt x="620908" y="302615"/>
                      <a:pt x="583800" y="295568"/>
                    </a:cubicBezTo>
                    <a:cubicBezTo>
                      <a:pt x="546692" y="288520"/>
                      <a:pt x="509872" y="280034"/>
                      <a:pt x="473340" y="270542"/>
                    </a:cubicBezTo>
                    <a:lnTo>
                      <a:pt x="462121" y="267665"/>
                    </a:lnTo>
                    <a:lnTo>
                      <a:pt x="458669" y="279315"/>
                    </a:lnTo>
                    <a:cubicBezTo>
                      <a:pt x="456656" y="285931"/>
                      <a:pt x="453491" y="294129"/>
                      <a:pt x="450039" y="301465"/>
                    </a:cubicBezTo>
                    <a:cubicBezTo>
                      <a:pt x="446588" y="308944"/>
                      <a:pt x="442704" y="316279"/>
                      <a:pt x="438389" y="323327"/>
                    </a:cubicBezTo>
                    <a:cubicBezTo>
                      <a:pt x="430047" y="337566"/>
                      <a:pt x="420123" y="351086"/>
                      <a:pt x="409480" y="363886"/>
                    </a:cubicBezTo>
                    <a:cubicBezTo>
                      <a:pt x="387906" y="389344"/>
                      <a:pt x="363023" y="412069"/>
                      <a:pt x="335408" y="431198"/>
                    </a:cubicBezTo>
                    <a:cubicBezTo>
                      <a:pt x="307937" y="450615"/>
                      <a:pt x="278021" y="466580"/>
                      <a:pt x="246954" y="479956"/>
                    </a:cubicBezTo>
                    <a:cubicBezTo>
                      <a:pt x="231564" y="486860"/>
                      <a:pt x="215599" y="492757"/>
                      <a:pt x="199634" y="498366"/>
                    </a:cubicBezTo>
                    <a:lnTo>
                      <a:pt x="181080" y="504263"/>
                    </a:lnTo>
                    <a:cubicBezTo>
                      <a:pt x="183381" y="499661"/>
                      <a:pt x="185683" y="495058"/>
                      <a:pt x="187840" y="490455"/>
                    </a:cubicBezTo>
                    <a:cubicBezTo>
                      <a:pt x="194744" y="476073"/>
                      <a:pt x="201072" y="461546"/>
                      <a:pt x="206969" y="446875"/>
                    </a:cubicBezTo>
                    <a:cubicBezTo>
                      <a:pt x="218763" y="417391"/>
                      <a:pt x="228975" y="387186"/>
                      <a:pt x="236886" y="356263"/>
                    </a:cubicBezTo>
                    <a:cubicBezTo>
                      <a:pt x="244796" y="325340"/>
                      <a:pt x="250262" y="293554"/>
                      <a:pt x="251125" y="261193"/>
                    </a:cubicBezTo>
                    <a:cubicBezTo>
                      <a:pt x="251556" y="245084"/>
                      <a:pt x="251125" y="228831"/>
                      <a:pt x="248679" y="212722"/>
                    </a:cubicBezTo>
                    <a:cubicBezTo>
                      <a:pt x="247529" y="204668"/>
                      <a:pt x="246091" y="196614"/>
                      <a:pt x="243933" y="188703"/>
                    </a:cubicBezTo>
                    <a:cubicBezTo>
                      <a:pt x="242063" y="180793"/>
                      <a:pt x="239187" y="173026"/>
                      <a:pt x="236454" y="165259"/>
                    </a:cubicBezTo>
                    <a:lnTo>
                      <a:pt x="235304" y="161951"/>
                    </a:lnTo>
                    <a:lnTo>
                      <a:pt x="232139" y="160369"/>
                    </a:lnTo>
                    <a:cubicBezTo>
                      <a:pt x="189998" y="139226"/>
                      <a:pt x="148575" y="115782"/>
                      <a:pt x="108447" y="90612"/>
                    </a:cubicBezTo>
                    <a:cubicBezTo>
                      <a:pt x="88454" y="77955"/>
                      <a:pt x="68894" y="64579"/>
                      <a:pt x="50340" y="49909"/>
                    </a:cubicBezTo>
                    <a:cubicBezTo>
                      <a:pt x="32074" y="35094"/>
                      <a:pt x="13664" y="19705"/>
                      <a:pt x="0" y="0"/>
                    </a:cubicBezTo>
                    <a:cubicBezTo>
                      <a:pt x="11938" y="20711"/>
                      <a:pt x="28909" y="38258"/>
                      <a:pt x="46601" y="54223"/>
                    </a:cubicBezTo>
                    <a:cubicBezTo>
                      <a:pt x="64435" y="70332"/>
                      <a:pt x="83277" y="85147"/>
                      <a:pt x="102550" y="99242"/>
                    </a:cubicBezTo>
                    <a:cubicBezTo>
                      <a:pt x="140089" y="126713"/>
                      <a:pt x="179498" y="151308"/>
                      <a:pt x="220201" y="174320"/>
                    </a:cubicBezTo>
                    <a:cubicBezTo>
                      <a:pt x="228831" y="201648"/>
                      <a:pt x="231564" y="230989"/>
                      <a:pt x="229550" y="260186"/>
                    </a:cubicBezTo>
                    <a:cubicBezTo>
                      <a:pt x="227681" y="290390"/>
                      <a:pt x="221496" y="320450"/>
                      <a:pt x="213442" y="349935"/>
                    </a:cubicBezTo>
                    <a:cubicBezTo>
                      <a:pt x="205243" y="379420"/>
                      <a:pt x="194744" y="408329"/>
                      <a:pt x="182806" y="436664"/>
                    </a:cubicBezTo>
                    <a:cubicBezTo>
                      <a:pt x="176765" y="450759"/>
                      <a:pt x="170437" y="464854"/>
                      <a:pt x="163677" y="478661"/>
                    </a:cubicBezTo>
                    <a:cubicBezTo>
                      <a:pt x="157061" y="492469"/>
                      <a:pt x="149869" y="506420"/>
                      <a:pt x="142534" y="519221"/>
                    </a:cubicBezTo>
                    <a:lnTo>
                      <a:pt x="126138" y="547987"/>
                    </a:lnTo>
                    <a:lnTo>
                      <a:pt x="157780" y="539357"/>
                    </a:lnTo>
                    <a:lnTo>
                      <a:pt x="183381" y="532453"/>
                    </a:lnTo>
                    <a:lnTo>
                      <a:pt x="208695" y="524543"/>
                    </a:lnTo>
                    <a:cubicBezTo>
                      <a:pt x="225379" y="518790"/>
                      <a:pt x="242063" y="512749"/>
                      <a:pt x="258316" y="505701"/>
                    </a:cubicBezTo>
                    <a:cubicBezTo>
                      <a:pt x="290821" y="491462"/>
                      <a:pt x="322320" y="474347"/>
                      <a:pt x="351373" y="453491"/>
                    </a:cubicBezTo>
                    <a:cubicBezTo>
                      <a:pt x="358708" y="448457"/>
                      <a:pt x="365756" y="442848"/>
                      <a:pt x="372804" y="437383"/>
                    </a:cubicBezTo>
                    <a:cubicBezTo>
                      <a:pt x="379707" y="431773"/>
                      <a:pt x="386611" y="425876"/>
                      <a:pt x="393083" y="419836"/>
                    </a:cubicBezTo>
                    <a:cubicBezTo>
                      <a:pt x="406316" y="407754"/>
                      <a:pt x="418541" y="394522"/>
                      <a:pt x="429904" y="380570"/>
                    </a:cubicBezTo>
                    <a:cubicBezTo>
                      <a:pt x="441122" y="366475"/>
                      <a:pt x="451478" y="351805"/>
                      <a:pt x="460395" y="335984"/>
                    </a:cubicBezTo>
                    <a:cubicBezTo>
                      <a:pt x="464854" y="328073"/>
                      <a:pt x="469025" y="320019"/>
                      <a:pt x="472621" y="311676"/>
                    </a:cubicBezTo>
                    <a:cubicBezTo>
                      <a:pt x="474778" y="306643"/>
                      <a:pt x="476792" y="301609"/>
                      <a:pt x="478661" y="296287"/>
                    </a:cubicBezTo>
                    <a:cubicBezTo>
                      <a:pt x="512317" y="303910"/>
                      <a:pt x="546261" y="310238"/>
                      <a:pt x="580348" y="315704"/>
                    </a:cubicBezTo>
                    <a:cubicBezTo>
                      <a:pt x="618175" y="321745"/>
                      <a:pt x="656146" y="326059"/>
                      <a:pt x="694117" y="329367"/>
                    </a:cubicBezTo>
                    <a:cubicBezTo>
                      <a:pt x="732087" y="332819"/>
                      <a:pt x="770346" y="334258"/>
                      <a:pt x="808460" y="335121"/>
                    </a:cubicBezTo>
                    <a:cubicBezTo>
                      <a:pt x="827446" y="335552"/>
                      <a:pt x="846575" y="335552"/>
                      <a:pt x="865560" y="335264"/>
                    </a:cubicBezTo>
                    <a:cubicBezTo>
                      <a:pt x="884546" y="335121"/>
                      <a:pt x="903531" y="334114"/>
                      <a:pt x="922660" y="333395"/>
                    </a:cubicBezTo>
                    <a:cubicBezTo>
                      <a:pt x="884689" y="331669"/>
                      <a:pt x="846719" y="329655"/>
                      <a:pt x="808892" y="326491"/>
                    </a:cubicBezTo>
                    <a:cubicBezTo>
                      <a:pt x="770921" y="323327"/>
                      <a:pt x="733238" y="318724"/>
                      <a:pt x="695699" y="313978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</p:grpSp>
      <p:grpSp>
        <p:nvGrpSpPr>
          <p:cNvPr id="30" name="Graphique 2">
            <a:extLst>
              <a:ext uri="{FF2B5EF4-FFF2-40B4-BE49-F238E27FC236}">
                <a16:creationId xmlns:a16="http://schemas.microsoft.com/office/drawing/2014/main" id="{4FA79333-E320-3D4E-EA4E-D1D903B17B6C}"/>
              </a:ext>
            </a:extLst>
          </p:cNvPr>
          <p:cNvGrpSpPr/>
          <p:nvPr/>
        </p:nvGrpSpPr>
        <p:grpSpPr>
          <a:xfrm>
            <a:off x="4486984" y="2058373"/>
            <a:ext cx="2839661" cy="1598141"/>
            <a:chOff x="5025192" y="681379"/>
            <a:chExt cx="1910474" cy="1212099"/>
          </a:xfrm>
        </p:grpSpPr>
        <p:sp>
          <p:nvSpPr>
            <p:cNvPr id="39" name="Forme libre : forme 38">
              <a:extLst>
                <a:ext uri="{FF2B5EF4-FFF2-40B4-BE49-F238E27FC236}">
                  <a16:creationId xmlns:a16="http://schemas.microsoft.com/office/drawing/2014/main" id="{0600F4F6-C7E5-5296-9981-DCB19BB9D9FE}"/>
                </a:ext>
              </a:extLst>
            </p:cNvPr>
            <p:cNvSpPr/>
            <p:nvPr/>
          </p:nvSpPr>
          <p:spPr>
            <a:xfrm>
              <a:off x="5025192" y="730628"/>
              <a:ext cx="1910474" cy="1081210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4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grpSp>
          <p:nvGrpSpPr>
            <p:cNvPr id="40" name="Graphique 2">
              <a:extLst>
                <a:ext uri="{FF2B5EF4-FFF2-40B4-BE49-F238E27FC236}">
                  <a16:creationId xmlns:a16="http://schemas.microsoft.com/office/drawing/2014/main" id="{A0D7C96D-7177-F919-A212-325B830F296A}"/>
                </a:ext>
              </a:extLst>
            </p:cNvPr>
            <p:cNvGrpSpPr/>
            <p:nvPr/>
          </p:nvGrpSpPr>
          <p:grpSpPr>
            <a:xfrm>
              <a:off x="5025192" y="681379"/>
              <a:ext cx="1894820" cy="1212099"/>
              <a:chOff x="5025192" y="681379"/>
              <a:chExt cx="1894820" cy="1212099"/>
            </a:xfrm>
            <a:solidFill>
              <a:srgbClr val="3A261B"/>
            </a:solidFill>
          </p:grpSpPr>
          <p:sp>
            <p:nvSpPr>
              <p:cNvPr id="41" name="Forme libre : forme 40">
                <a:extLst>
                  <a:ext uri="{FF2B5EF4-FFF2-40B4-BE49-F238E27FC236}">
                    <a16:creationId xmlns:a16="http://schemas.microsoft.com/office/drawing/2014/main" id="{B4BF544C-0510-9082-DF02-1B26A6FC140C}"/>
                  </a:ext>
                </a:extLst>
              </p:cNvPr>
              <p:cNvSpPr/>
              <p:nvPr/>
            </p:nvSpPr>
            <p:spPr>
              <a:xfrm>
                <a:off x="5928810" y="778951"/>
                <a:ext cx="991201" cy="875767"/>
              </a:xfrm>
              <a:custGeom>
                <a:avLst/>
                <a:gdLst>
                  <a:gd name="connsiteX0" fmla="*/ 981342 w 991201"/>
                  <a:gd name="connsiteY0" fmla="*/ 455793 h 875767"/>
                  <a:gd name="connsiteX1" fmla="*/ 986233 w 991201"/>
                  <a:gd name="connsiteY1" fmla="*/ 435801 h 875767"/>
                  <a:gd name="connsiteX2" fmla="*/ 989253 w 991201"/>
                  <a:gd name="connsiteY2" fmla="*/ 414945 h 875767"/>
                  <a:gd name="connsiteX3" fmla="*/ 990691 w 991201"/>
                  <a:gd name="connsiteY3" fmla="*/ 395097 h 875767"/>
                  <a:gd name="connsiteX4" fmla="*/ 991123 w 991201"/>
                  <a:gd name="connsiteY4" fmla="*/ 385461 h 875767"/>
                  <a:gd name="connsiteX5" fmla="*/ 990691 w 991201"/>
                  <a:gd name="connsiteY5" fmla="*/ 374817 h 875767"/>
                  <a:gd name="connsiteX6" fmla="*/ 943084 w 991201"/>
                  <a:gd name="connsiteY6" fmla="*/ 230845 h 875767"/>
                  <a:gd name="connsiteX7" fmla="*/ 852759 w 991201"/>
                  <a:gd name="connsiteY7" fmla="*/ 131315 h 875767"/>
                  <a:gd name="connsiteX8" fmla="*/ 759846 w 991201"/>
                  <a:gd name="connsiteY8" fmla="*/ 67456 h 875767"/>
                  <a:gd name="connsiteX9" fmla="*/ 682754 w 991201"/>
                  <a:gd name="connsiteY9" fmla="*/ 28190 h 875767"/>
                  <a:gd name="connsiteX10" fmla="*/ 631407 w 991201"/>
                  <a:gd name="connsiteY10" fmla="*/ 7048 h 875767"/>
                  <a:gd name="connsiteX11" fmla="*/ 613141 w 991201"/>
                  <a:gd name="connsiteY11" fmla="*/ 0 h 875767"/>
                  <a:gd name="connsiteX12" fmla="*/ 630832 w 991201"/>
                  <a:gd name="connsiteY12" fmla="*/ 8342 h 875767"/>
                  <a:gd name="connsiteX13" fmla="*/ 652119 w 991201"/>
                  <a:gd name="connsiteY13" fmla="*/ 18410 h 875767"/>
                  <a:gd name="connsiteX14" fmla="*/ 680309 w 991201"/>
                  <a:gd name="connsiteY14" fmla="*/ 32937 h 875767"/>
                  <a:gd name="connsiteX15" fmla="*/ 754381 w 991201"/>
                  <a:gd name="connsiteY15" fmla="*/ 76085 h 875767"/>
                  <a:gd name="connsiteX16" fmla="*/ 842116 w 991201"/>
                  <a:gd name="connsiteY16" fmla="*/ 143109 h 875767"/>
                  <a:gd name="connsiteX17" fmla="*/ 925249 w 991201"/>
                  <a:gd name="connsiteY17" fmla="*/ 241488 h 875767"/>
                  <a:gd name="connsiteX18" fmla="*/ 965953 w 991201"/>
                  <a:gd name="connsiteY18" fmla="*/ 375105 h 875767"/>
                  <a:gd name="connsiteX19" fmla="*/ 966240 w 991201"/>
                  <a:gd name="connsiteY19" fmla="*/ 383735 h 875767"/>
                  <a:gd name="connsiteX20" fmla="*/ 965665 w 991201"/>
                  <a:gd name="connsiteY20" fmla="*/ 393371 h 875767"/>
                  <a:gd name="connsiteX21" fmla="*/ 963939 w 991201"/>
                  <a:gd name="connsiteY21" fmla="*/ 412213 h 875767"/>
                  <a:gd name="connsiteX22" fmla="*/ 960919 w 991201"/>
                  <a:gd name="connsiteY22" fmla="*/ 430047 h 875767"/>
                  <a:gd name="connsiteX23" fmla="*/ 956172 w 991201"/>
                  <a:gd name="connsiteY23" fmla="*/ 448170 h 875767"/>
                  <a:gd name="connsiteX24" fmla="*/ 924961 w 991201"/>
                  <a:gd name="connsiteY24" fmla="*/ 517495 h 875767"/>
                  <a:gd name="connsiteX25" fmla="*/ 818384 w 991201"/>
                  <a:gd name="connsiteY25" fmla="*/ 632846 h 875767"/>
                  <a:gd name="connsiteX26" fmla="*/ 683186 w 991201"/>
                  <a:gd name="connsiteY26" fmla="*/ 717848 h 875767"/>
                  <a:gd name="connsiteX27" fmla="*/ 539501 w 991201"/>
                  <a:gd name="connsiteY27" fmla="*/ 778256 h 875767"/>
                  <a:gd name="connsiteX28" fmla="*/ 270541 w 991201"/>
                  <a:gd name="connsiteY28" fmla="*/ 846143 h 875767"/>
                  <a:gd name="connsiteX29" fmla="*/ 160369 w 991201"/>
                  <a:gd name="connsiteY29" fmla="*/ 861965 h 875767"/>
                  <a:gd name="connsiteX30" fmla="*/ 74791 w 991201"/>
                  <a:gd name="connsiteY30" fmla="*/ 870019 h 875767"/>
                  <a:gd name="connsiteX31" fmla="*/ 19560 w 991201"/>
                  <a:gd name="connsiteY31" fmla="*/ 873615 h 875767"/>
                  <a:gd name="connsiteX32" fmla="*/ 0 w 991201"/>
                  <a:gd name="connsiteY32" fmla="*/ 874765 h 875767"/>
                  <a:gd name="connsiteX33" fmla="*/ 19560 w 991201"/>
                  <a:gd name="connsiteY33" fmla="*/ 875197 h 875767"/>
                  <a:gd name="connsiteX34" fmla="*/ 75078 w 991201"/>
                  <a:gd name="connsiteY34" fmla="*/ 875485 h 875767"/>
                  <a:gd name="connsiteX35" fmla="*/ 161375 w 991201"/>
                  <a:gd name="connsiteY35" fmla="*/ 872320 h 875767"/>
                  <a:gd name="connsiteX36" fmla="*/ 272987 w 991201"/>
                  <a:gd name="connsiteY36" fmla="*/ 861965 h 875767"/>
                  <a:gd name="connsiteX37" fmla="*/ 404014 w 991201"/>
                  <a:gd name="connsiteY37" fmla="*/ 839815 h 875767"/>
                  <a:gd name="connsiteX38" fmla="*/ 547555 w 991201"/>
                  <a:gd name="connsiteY38" fmla="*/ 801557 h 875767"/>
                  <a:gd name="connsiteX39" fmla="*/ 695411 w 991201"/>
                  <a:gd name="connsiteY39" fmla="*/ 742012 h 875767"/>
                  <a:gd name="connsiteX40" fmla="*/ 835932 w 991201"/>
                  <a:gd name="connsiteY40" fmla="*/ 654708 h 875767"/>
                  <a:gd name="connsiteX41" fmla="*/ 948262 w 991201"/>
                  <a:gd name="connsiteY41" fmla="*/ 531303 h 875767"/>
                  <a:gd name="connsiteX42" fmla="*/ 981342 w 991201"/>
                  <a:gd name="connsiteY42" fmla="*/ 455793 h 875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991201" h="875767">
                    <a:moveTo>
                      <a:pt x="981342" y="455793"/>
                    </a:moveTo>
                    <a:lnTo>
                      <a:pt x="986233" y="435801"/>
                    </a:lnTo>
                    <a:cubicBezTo>
                      <a:pt x="987239" y="428897"/>
                      <a:pt x="988246" y="421849"/>
                      <a:pt x="989253" y="414945"/>
                    </a:cubicBezTo>
                    <a:cubicBezTo>
                      <a:pt x="990547" y="407898"/>
                      <a:pt x="990403" y="401713"/>
                      <a:pt x="990691" y="395097"/>
                    </a:cubicBezTo>
                    <a:lnTo>
                      <a:pt x="991123" y="385461"/>
                    </a:lnTo>
                    <a:cubicBezTo>
                      <a:pt x="991410" y="381146"/>
                      <a:pt x="990835" y="378413"/>
                      <a:pt x="990691" y="374817"/>
                    </a:cubicBezTo>
                    <a:cubicBezTo>
                      <a:pt x="988677" y="321025"/>
                      <a:pt x="969692" y="270973"/>
                      <a:pt x="943084" y="230845"/>
                    </a:cubicBezTo>
                    <a:cubicBezTo>
                      <a:pt x="916907" y="190141"/>
                      <a:pt x="884546" y="157924"/>
                      <a:pt x="852759" y="131315"/>
                    </a:cubicBezTo>
                    <a:cubicBezTo>
                      <a:pt x="821117" y="104420"/>
                      <a:pt x="788756" y="84427"/>
                      <a:pt x="759846" y="67456"/>
                    </a:cubicBezTo>
                    <a:cubicBezTo>
                      <a:pt x="730793" y="50915"/>
                      <a:pt x="704616" y="37971"/>
                      <a:pt x="682754" y="28190"/>
                    </a:cubicBezTo>
                    <a:cubicBezTo>
                      <a:pt x="661036" y="18122"/>
                      <a:pt x="643489" y="11506"/>
                      <a:pt x="631407" y="7048"/>
                    </a:cubicBezTo>
                    <a:cubicBezTo>
                      <a:pt x="619470" y="2445"/>
                      <a:pt x="613141" y="0"/>
                      <a:pt x="613141" y="0"/>
                    </a:cubicBezTo>
                    <a:cubicBezTo>
                      <a:pt x="613141" y="0"/>
                      <a:pt x="619326" y="2877"/>
                      <a:pt x="630832" y="8342"/>
                    </a:cubicBezTo>
                    <a:cubicBezTo>
                      <a:pt x="636585" y="11075"/>
                      <a:pt x="643776" y="14527"/>
                      <a:pt x="652119" y="18410"/>
                    </a:cubicBezTo>
                    <a:cubicBezTo>
                      <a:pt x="660317" y="22725"/>
                      <a:pt x="669810" y="27471"/>
                      <a:pt x="680309" y="32937"/>
                    </a:cubicBezTo>
                    <a:cubicBezTo>
                      <a:pt x="701452" y="43868"/>
                      <a:pt x="726622" y="58107"/>
                      <a:pt x="754381" y="76085"/>
                    </a:cubicBezTo>
                    <a:cubicBezTo>
                      <a:pt x="781852" y="94352"/>
                      <a:pt x="812343" y="115926"/>
                      <a:pt x="842116" y="143109"/>
                    </a:cubicBezTo>
                    <a:cubicBezTo>
                      <a:pt x="871889" y="170149"/>
                      <a:pt x="901517" y="202654"/>
                      <a:pt x="925249" y="241488"/>
                    </a:cubicBezTo>
                    <a:cubicBezTo>
                      <a:pt x="949269" y="280034"/>
                      <a:pt x="964658" y="326491"/>
                      <a:pt x="965953" y="375105"/>
                    </a:cubicBezTo>
                    <a:cubicBezTo>
                      <a:pt x="965953" y="377981"/>
                      <a:pt x="966528" y="381721"/>
                      <a:pt x="966240" y="383735"/>
                    </a:cubicBezTo>
                    <a:lnTo>
                      <a:pt x="965665" y="393371"/>
                    </a:lnTo>
                    <a:cubicBezTo>
                      <a:pt x="965233" y="399700"/>
                      <a:pt x="965233" y="406603"/>
                      <a:pt x="963939" y="412213"/>
                    </a:cubicBezTo>
                    <a:lnTo>
                      <a:pt x="960919" y="430047"/>
                    </a:lnTo>
                    <a:lnTo>
                      <a:pt x="956172" y="448170"/>
                    </a:lnTo>
                    <a:cubicBezTo>
                      <a:pt x="948693" y="472045"/>
                      <a:pt x="938481" y="495489"/>
                      <a:pt x="924961" y="517495"/>
                    </a:cubicBezTo>
                    <a:cubicBezTo>
                      <a:pt x="897778" y="561363"/>
                      <a:pt x="860526" y="600197"/>
                      <a:pt x="818384" y="632846"/>
                    </a:cubicBezTo>
                    <a:cubicBezTo>
                      <a:pt x="776530" y="665926"/>
                      <a:pt x="730649" y="694260"/>
                      <a:pt x="683186" y="717848"/>
                    </a:cubicBezTo>
                    <a:cubicBezTo>
                      <a:pt x="635722" y="741436"/>
                      <a:pt x="587396" y="761716"/>
                      <a:pt x="539501" y="778256"/>
                    </a:cubicBezTo>
                    <a:cubicBezTo>
                      <a:pt x="443711" y="811481"/>
                      <a:pt x="350798" y="832480"/>
                      <a:pt x="270541" y="846143"/>
                    </a:cubicBezTo>
                    <a:cubicBezTo>
                      <a:pt x="230413" y="853047"/>
                      <a:pt x="193305" y="857937"/>
                      <a:pt x="160369" y="861965"/>
                    </a:cubicBezTo>
                    <a:cubicBezTo>
                      <a:pt x="127432" y="865704"/>
                      <a:pt x="98522" y="868437"/>
                      <a:pt x="74791" y="870019"/>
                    </a:cubicBezTo>
                    <a:cubicBezTo>
                      <a:pt x="51059" y="871889"/>
                      <a:pt x="32217" y="872896"/>
                      <a:pt x="19560" y="873615"/>
                    </a:cubicBezTo>
                    <a:cubicBezTo>
                      <a:pt x="6760" y="874334"/>
                      <a:pt x="0" y="874765"/>
                      <a:pt x="0" y="874765"/>
                    </a:cubicBezTo>
                    <a:cubicBezTo>
                      <a:pt x="0" y="874765"/>
                      <a:pt x="6760" y="874909"/>
                      <a:pt x="19560" y="875197"/>
                    </a:cubicBezTo>
                    <a:cubicBezTo>
                      <a:pt x="32361" y="875341"/>
                      <a:pt x="51203" y="876204"/>
                      <a:pt x="75078" y="875485"/>
                    </a:cubicBezTo>
                    <a:cubicBezTo>
                      <a:pt x="98954" y="875341"/>
                      <a:pt x="128007" y="874190"/>
                      <a:pt x="161375" y="872320"/>
                    </a:cubicBezTo>
                    <a:cubicBezTo>
                      <a:pt x="194600" y="870307"/>
                      <a:pt x="232283" y="867574"/>
                      <a:pt x="272987" y="861965"/>
                    </a:cubicBezTo>
                    <a:cubicBezTo>
                      <a:pt x="313834" y="856931"/>
                      <a:pt x="357846" y="849883"/>
                      <a:pt x="404014" y="839815"/>
                    </a:cubicBezTo>
                    <a:cubicBezTo>
                      <a:pt x="450183" y="829891"/>
                      <a:pt x="498653" y="817953"/>
                      <a:pt x="547555" y="801557"/>
                    </a:cubicBezTo>
                    <a:cubicBezTo>
                      <a:pt x="596601" y="785304"/>
                      <a:pt x="646653" y="766175"/>
                      <a:pt x="695411" y="742012"/>
                    </a:cubicBezTo>
                    <a:cubicBezTo>
                      <a:pt x="744313" y="717992"/>
                      <a:pt x="791920" y="689083"/>
                      <a:pt x="835932" y="654708"/>
                    </a:cubicBezTo>
                    <a:cubicBezTo>
                      <a:pt x="879656" y="620333"/>
                      <a:pt x="919064" y="579054"/>
                      <a:pt x="948262" y="531303"/>
                    </a:cubicBezTo>
                    <a:cubicBezTo>
                      <a:pt x="962788" y="508146"/>
                      <a:pt x="973719" y="482257"/>
                      <a:pt x="981342" y="455793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42" name="Forme libre : forme 41">
                <a:extLst>
                  <a:ext uri="{FF2B5EF4-FFF2-40B4-BE49-F238E27FC236}">
                    <a16:creationId xmlns:a16="http://schemas.microsoft.com/office/drawing/2014/main" id="{AFEE93CE-4A4B-6B81-1AA4-F4FA55480B52}"/>
                  </a:ext>
                </a:extLst>
              </p:cNvPr>
              <p:cNvSpPr/>
              <p:nvPr/>
            </p:nvSpPr>
            <p:spPr>
              <a:xfrm>
                <a:off x="5025192" y="681379"/>
                <a:ext cx="1625493" cy="851377"/>
              </a:xfrm>
              <a:custGeom>
                <a:avLst/>
                <a:gdLst>
                  <a:gd name="connsiteX0" fmla="*/ 1007462 w 1625493"/>
                  <a:gd name="connsiteY0" fmla="*/ 23357 h 851377"/>
                  <a:gd name="connsiteX1" fmla="*/ 1102533 w 1625493"/>
                  <a:gd name="connsiteY1" fmla="*/ 24651 h 851377"/>
                  <a:gd name="connsiteX2" fmla="*/ 1275990 w 1625493"/>
                  <a:gd name="connsiteY2" fmla="*/ 39178 h 851377"/>
                  <a:gd name="connsiteX3" fmla="*/ 1421113 w 1625493"/>
                  <a:gd name="connsiteY3" fmla="*/ 63773 h 851377"/>
                  <a:gd name="connsiteX4" fmla="*/ 1531286 w 1625493"/>
                  <a:gd name="connsiteY4" fmla="*/ 91388 h 851377"/>
                  <a:gd name="connsiteX5" fmla="*/ 1601043 w 1625493"/>
                  <a:gd name="connsiteY5" fmla="*/ 113537 h 851377"/>
                  <a:gd name="connsiteX6" fmla="*/ 1625494 w 1625493"/>
                  <a:gd name="connsiteY6" fmla="*/ 122167 h 851377"/>
                  <a:gd name="connsiteX7" fmla="*/ 1601618 w 1625493"/>
                  <a:gd name="connsiteY7" fmla="*/ 112099 h 851377"/>
                  <a:gd name="connsiteX8" fmla="*/ 1532868 w 1625493"/>
                  <a:gd name="connsiteY8" fmla="*/ 86066 h 851377"/>
                  <a:gd name="connsiteX9" fmla="*/ 1278004 w 1625493"/>
                  <a:gd name="connsiteY9" fmla="*/ 23357 h 851377"/>
                  <a:gd name="connsiteX10" fmla="*/ 1103396 w 1625493"/>
                  <a:gd name="connsiteY10" fmla="*/ 4084 h 851377"/>
                  <a:gd name="connsiteX11" fmla="*/ 1007606 w 1625493"/>
                  <a:gd name="connsiteY11" fmla="*/ 200 h 851377"/>
                  <a:gd name="connsiteX12" fmla="*/ 907214 w 1625493"/>
                  <a:gd name="connsiteY12" fmla="*/ 1639 h 851377"/>
                  <a:gd name="connsiteX13" fmla="*/ 486084 w 1625493"/>
                  <a:gd name="connsiteY13" fmla="*/ 68375 h 851377"/>
                  <a:gd name="connsiteX14" fmla="*/ 284005 w 1625493"/>
                  <a:gd name="connsiteY14" fmla="*/ 149207 h 851377"/>
                  <a:gd name="connsiteX15" fmla="*/ 110403 w 1625493"/>
                  <a:gd name="connsiteY15" fmla="*/ 270311 h 851377"/>
                  <a:gd name="connsiteX16" fmla="*/ 7278 w 1625493"/>
                  <a:gd name="connsiteY16" fmla="*/ 440172 h 851377"/>
                  <a:gd name="connsiteX17" fmla="*/ 1813 w 1625493"/>
                  <a:gd name="connsiteY17" fmla="*/ 533373 h 851377"/>
                  <a:gd name="connsiteX18" fmla="*/ 26408 w 1625493"/>
                  <a:gd name="connsiteY18" fmla="*/ 616506 h 851377"/>
                  <a:gd name="connsiteX19" fmla="*/ 117020 w 1625493"/>
                  <a:gd name="connsiteY19" fmla="*/ 735308 h 851377"/>
                  <a:gd name="connsiteX20" fmla="*/ 208638 w 1625493"/>
                  <a:gd name="connsiteY20" fmla="*/ 804202 h 851377"/>
                  <a:gd name="connsiteX21" fmla="*/ 245171 w 1625493"/>
                  <a:gd name="connsiteY21" fmla="*/ 825489 h 851377"/>
                  <a:gd name="connsiteX22" fmla="*/ 272786 w 1625493"/>
                  <a:gd name="connsiteY22" fmla="*/ 840016 h 851377"/>
                  <a:gd name="connsiteX23" fmla="*/ 296086 w 1625493"/>
                  <a:gd name="connsiteY23" fmla="*/ 851378 h 851377"/>
                  <a:gd name="connsiteX24" fmla="*/ 273505 w 1625493"/>
                  <a:gd name="connsiteY24" fmla="*/ 838577 h 851377"/>
                  <a:gd name="connsiteX25" fmla="*/ 211515 w 1625493"/>
                  <a:gd name="connsiteY25" fmla="*/ 799600 h 851377"/>
                  <a:gd name="connsiteX26" fmla="*/ 124211 w 1625493"/>
                  <a:gd name="connsiteY26" fmla="*/ 727829 h 851377"/>
                  <a:gd name="connsiteX27" fmla="*/ 101198 w 1625493"/>
                  <a:gd name="connsiteY27" fmla="*/ 703235 h 851377"/>
                  <a:gd name="connsiteX28" fmla="*/ 89836 w 1625493"/>
                  <a:gd name="connsiteY28" fmla="*/ 689858 h 851377"/>
                  <a:gd name="connsiteX29" fmla="*/ 79049 w 1625493"/>
                  <a:gd name="connsiteY29" fmla="*/ 675476 h 851377"/>
                  <a:gd name="connsiteX30" fmla="*/ 40791 w 1625493"/>
                  <a:gd name="connsiteY30" fmla="*/ 610034 h 851377"/>
                  <a:gd name="connsiteX31" fmla="*/ 19648 w 1625493"/>
                  <a:gd name="connsiteY31" fmla="*/ 531359 h 851377"/>
                  <a:gd name="connsiteX32" fmla="*/ 26983 w 1625493"/>
                  <a:gd name="connsiteY32" fmla="*/ 445206 h 851377"/>
                  <a:gd name="connsiteX33" fmla="*/ 127231 w 1625493"/>
                  <a:gd name="connsiteY33" fmla="*/ 287858 h 851377"/>
                  <a:gd name="connsiteX34" fmla="*/ 295798 w 1625493"/>
                  <a:gd name="connsiteY34" fmla="*/ 172507 h 851377"/>
                  <a:gd name="connsiteX35" fmla="*/ 493994 w 1625493"/>
                  <a:gd name="connsiteY35" fmla="*/ 95271 h 851377"/>
                  <a:gd name="connsiteX36" fmla="*/ 908221 w 1625493"/>
                  <a:gd name="connsiteY36" fmla="*/ 25946 h 851377"/>
                  <a:gd name="connsiteX37" fmla="*/ 1007462 w 1625493"/>
                  <a:gd name="connsiteY37" fmla="*/ 23357 h 851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625493" h="851377">
                    <a:moveTo>
                      <a:pt x="1007462" y="23357"/>
                    </a:moveTo>
                    <a:cubicBezTo>
                      <a:pt x="1040111" y="23069"/>
                      <a:pt x="1071610" y="23501"/>
                      <a:pt x="1102533" y="24651"/>
                    </a:cubicBezTo>
                    <a:cubicBezTo>
                      <a:pt x="1164235" y="26953"/>
                      <a:pt x="1222486" y="32130"/>
                      <a:pt x="1275990" y="39178"/>
                    </a:cubicBezTo>
                    <a:cubicBezTo>
                      <a:pt x="1329494" y="46369"/>
                      <a:pt x="1378252" y="54712"/>
                      <a:pt x="1421113" y="63773"/>
                    </a:cubicBezTo>
                    <a:cubicBezTo>
                      <a:pt x="1464118" y="72690"/>
                      <a:pt x="1501082" y="82758"/>
                      <a:pt x="1531286" y="91388"/>
                    </a:cubicBezTo>
                    <a:cubicBezTo>
                      <a:pt x="1561490" y="100449"/>
                      <a:pt x="1585078" y="107928"/>
                      <a:pt x="1601043" y="113537"/>
                    </a:cubicBezTo>
                    <a:cubicBezTo>
                      <a:pt x="1617008" y="119147"/>
                      <a:pt x="1625494" y="122167"/>
                      <a:pt x="1625494" y="122167"/>
                    </a:cubicBezTo>
                    <a:cubicBezTo>
                      <a:pt x="1625494" y="122167"/>
                      <a:pt x="1617151" y="118715"/>
                      <a:pt x="1601618" y="112099"/>
                    </a:cubicBezTo>
                    <a:cubicBezTo>
                      <a:pt x="1585941" y="105627"/>
                      <a:pt x="1562928" y="96278"/>
                      <a:pt x="1532868" y="86066"/>
                    </a:cubicBezTo>
                    <a:cubicBezTo>
                      <a:pt x="1473035" y="65786"/>
                      <a:pt x="1385731" y="40185"/>
                      <a:pt x="1278004" y="23357"/>
                    </a:cubicBezTo>
                    <a:cubicBezTo>
                      <a:pt x="1224212" y="14871"/>
                      <a:pt x="1165674" y="8111"/>
                      <a:pt x="1103396" y="4084"/>
                    </a:cubicBezTo>
                    <a:cubicBezTo>
                      <a:pt x="1072329" y="1926"/>
                      <a:pt x="1039968" y="776"/>
                      <a:pt x="1007606" y="200"/>
                    </a:cubicBezTo>
                    <a:cubicBezTo>
                      <a:pt x="974669" y="-375"/>
                      <a:pt x="941301" y="344"/>
                      <a:pt x="907214" y="1639"/>
                    </a:cubicBezTo>
                    <a:cubicBezTo>
                      <a:pt x="771152" y="7104"/>
                      <a:pt x="626173" y="27384"/>
                      <a:pt x="486084" y="68375"/>
                    </a:cubicBezTo>
                    <a:cubicBezTo>
                      <a:pt x="416471" y="89806"/>
                      <a:pt x="348008" y="115983"/>
                      <a:pt x="284005" y="149207"/>
                    </a:cubicBezTo>
                    <a:cubicBezTo>
                      <a:pt x="220145" y="182287"/>
                      <a:pt x="160024" y="221840"/>
                      <a:pt x="110403" y="270311"/>
                    </a:cubicBezTo>
                    <a:cubicBezTo>
                      <a:pt x="60351" y="317918"/>
                      <a:pt x="21949" y="377031"/>
                      <a:pt x="7278" y="440172"/>
                    </a:cubicBezTo>
                    <a:cubicBezTo>
                      <a:pt x="-344" y="472102"/>
                      <a:pt x="-1639" y="503169"/>
                      <a:pt x="1813" y="533373"/>
                    </a:cubicBezTo>
                    <a:cubicBezTo>
                      <a:pt x="5265" y="563433"/>
                      <a:pt x="14758" y="591480"/>
                      <a:pt x="26408" y="616506"/>
                    </a:cubicBezTo>
                    <a:cubicBezTo>
                      <a:pt x="49708" y="667277"/>
                      <a:pt x="84658" y="705248"/>
                      <a:pt x="117020" y="735308"/>
                    </a:cubicBezTo>
                    <a:cubicBezTo>
                      <a:pt x="149813" y="765368"/>
                      <a:pt x="181886" y="787230"/>
                      <a:pt x="208638" y="804202"/>
                    </a:cubicBezTo>
                    <a:cubicBezTo>
                      <a:pt x="222158" y="812544"/>
                      <a:pt x="234240" y="819880"/>
                      <a:pt x="245171" y="825489"/>
                    </a:cubicBezTo>
                    <a:cubicBezTo>
                      <a:pt x="255958" y="831386"/>
                      <a:pt x="265163" y="836420"/>
                      <a:pt x="272786" y="840016"/>
                    </a:cubicBezTo>
                    <a:cubicBezTo>
                      <a:pt x="288032" y="847495"/>
                      <a:pt x="296086" y="851378"/>
                      <a:pt x="296086" y="851378"/>
                    </a:cubicBezTo>
                    <a:cubicBezTo>
                      <a:pt x="296086" y="851378"/>
                      <a:pt x="288176" y="846919"/>
                      <a:pt x="273505" y="838577"/>
                    </a:cubicBezTo>
                    <a:cubicBezTo>
                      <a:pt x="258691" y="830235"/>
                      <a:pt x="237548" y="817291"/>
                      <a:pt x="211515" y="799600"/>
                    </a:cubicBezTo>
                    <a:cubicBezTo>
                      <a:pt x="185770" y="781621"/>
                      <a:pt x="154990" y="758609"/>
                      <a:pt x="124211" y="727829"/>
                    </a:cubicBezTo>
                    <a:cubicBezTo>
                      <a:pt x="116588" y="720063"/>
                      <a:pt x="108534" y="712152"/>
                      <a:pt x="101198" y="703235"/>
                    </a:cubicBezTo>
                    <a:cubicBezTo>
                      <a:pt x="97459" y="698776"/>
                      <a:pt x="93576" y="694461"/>
                      <a:pt x="89836" y="689858"/>
                    </a:cubicBezTo>
                    <a:cubicBezTo>
                      <a:pt x="86240" y="685112"/>
                      <a:pt x="82645" y="680366"/>
                      <a:pt x="79049" y="675476"/>
                    </a:cubicBezTo>
                    <a:cubicBezTo>
                      <a:pt x="64810" y="655915"/>
                      <a:pt x="51002" y="634341"/>
                      <a:pt x="40791" y="610034"/>
                    </a:cubicBezTo>
                    <a:cubicBezTo>
                      <a:pt x="30435" y="585870"/>
                      <a:pt x="22236" y="559406"/>
                      <a:pt x="19648" y="531359"/>
                    </a:cubicBezTo>
                    <a:cubicBezTo>
                      <a:pt x="17059" y="503457"/>
                      <a:pt x="19360" y="473396"/>
                      <a:pt x="26983" y="445206"/>
                    </a:cubicBezTo>
                    <a:cubicBezTo>
                      <a:pt x="42085" y="387243"/>
                      <a:pt x="79480" y="333307"/>
                      <a:pt x="127231" y="287858"/>
                    </a:cubicBezTo>
                    <a:cubicBezTo>
                      <a:pt x="174983" y="241976"/>
                      <a:pt x="233377" y="204149"/>
                      <a:pt x="295798" y="172507"/>
                    </a:cubicBezTo>
                    <a:cubicBezTo>
                      <a:pt x="358364" y="140721"/>
                      <a:pt x="425532" y="115695"/>
                      <a:pt x="493994" y="95271"/>
                    </a:cubicBezTo>
                    <a:cubicBezTo>
                      <a:pt x="631063" y="53992"/>
                      <a:pt x="773885" y="32562"/>
                      <a:pt x="908221" y="25946"/>
                    </a:cubicBezTo>
                    <a:cubicBezTo>
                      <a:pt x="942020" y="24220"/>
                      <a:pt x="975245" y="23788"/>
                      <a:pt x="1007462" y="23357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43" name="Forme libre : forme 42">
                <a:extLst>
                  <a:ext uri="{FF2B5EF4-FFF2-40B4-BE49-F238E27FC236}">
                    <a16:creationId xmlns:a16="http://schemas.microsoft.com/office/drawing/2014/main" id="{52209173-E1DF-5164-E8DB-0AC0F48904B6}"/>
                  </a:ext>
                </a:extLst>
              </p:cNvPr>
              <p:cNvSpPr/>
              <p:nvPr/>
            </p:nvSpPr>
            <p:spPr>
              <a:xfrm>
                <a:off x="5115172" y="1345492"/>
                <a:ext cx="922660" cy="547986"/>
              </a:xfrm>
              <a:custGeom>
                <a:avLst/>
                <a:gdLst>
                  <a:gd name="connsiteX0" fmla="*/ 695699 w 922660"/>
                  <a:gd name="connsiteY0" fmla="*/ 313978 h 547986"/>
                  <a:gd name="connsiteX1" fmla="*/ 583800 w 922660"/>
                  <a:gd name="connsiteY1" fmla="*/ 295568 h 547986"/>
                  <a:gd name="connsiteX2" fmla="*/ 473340 w 922660"/>
                  <a:gd name="connsiteY2" fmla="*/ 270542 h 547986"/>
                  <a:gd name="connsiteX3" fmla="*/ 462121 w 922660"/>
                  <a:gd name="connsiteY3" fmla="*/ 267665 h 547986"/>
                  <a:gd name="connsiteX4" fmla="*/ 458669 w 922660"/>
                  <a:gd name="connsiteY4" fmla="*/ 279315 h 547986"/>
                  <a:gd name="connsiteX5" fmla="*/ 450039 w 922660"/>
                  <a:gd name="connsiteY5" fmla="*/ 301465 h 547986"/>
                  <a:gd name="connsiteX6" fmla="*/ 438389 w 922660"/>
                  <a:gd name="connsiteY6" fmla="*/ 323327 h 547986"/>
                  <a:gd name="connsiteX7" fmla="*/ 409480 w 922660"/>
                  <a:gd name="connsiteY7" fmla="*/ 363886 h 547986"/>
                  <a:gd name="connsiteX8" fmla="*/ 335408 w 922660"/>
                  <a:gd name="connsiteY8" fmla="*/ 431198 h 547986"/>
                  <a:gd name="connsiteX9" fmla="*/ 246954 w 922660"/>
                  <a:gd name="connsiteY9" fmla="*/ 479956 h 547986"/>
                  <a:gd name="connsiteX10" fmla="*/ 199634 w 922660"/>
                  <a:gd name="connsiteY10" fmla="*/ 498366 h 547986"/>
                  <a:gd name="connsiteX11" fmla="*/ 181080 w 922660"/>
                  <a:gd name="connsiteY11" fmla="*/ 504263 h 547986"/>
                  <a:gd name="connsiteX12" fmla="*/ 187840 w 922660"/>
                  <a:gd name="connsiteY12" fmla="*/ 490455 h 547986"/>
                  <a:gd name="connsiteX13" fmla="*/ 206969 w 922660"/>
                  <a:gd name="connsiteY13" fmla="*/ 446875 h 547986"/>
                  <a:gd name="connsiteX14" fmla="*/ 236886 w 922660"/>
                  <a:gd name="connsiteY14" fmla="*/ 356263 h 547986"/>
                  <a:gd name="connsiteX15" fmla="*/ 251125 w 922660"/>
                  <a:gd name="connsiteY15" fmla="*/ 261193 h 547986"/>
                  <a:gd name="connsiteX16" fmla="*/ 248679 w 922660"/>
                  <a:gd name="connsiteY16" fmla="*/ 212722 h 547986"/>
                  <a:gd name="connsiteX17" fmla="*/ 243933 w 922660"/>
                  <a:gd name="connsiteY17" fmla="*/ 188703 h 547986"/>
                  <a:gd name="connsiteX18" fmla="*/ 236454 w 922660"/>
                  <a:gd name="connsiteY18" fmla="*/ 165259 h 547986"/>
                  <a:gd name="connsiteX19" fmla="*/ 235304 w 922660"/>
                  <a:gd name="connsiteY19" fmla="*/ 161951 h 547986"/>
                  <a:gd name="connsiteX20" fmla="*/ 232139 w 922660"/>
                  <a:gd name="connsiteY20" fmla="*/ 160369 h 547986"/>
                  <a:gd name="connsiteX21" fmla="*/ 108447 w 922660"/>
                  <a:gd name="connsiteY21" fmla="*/ 90612 h 547986"/>
                  <a:gd name="connsiteX22" fmla="*/ 50340 w 922660"/>
                  <a:gd name="connsiteY22" fmla="*/ 49909 h 547986"/>
                  <a:gd name="connsiteX23" fmla="*/ 0 w 922660"/>
                  <a:gd name="connsiteY23" fmla="*/ 0 h 547986"/>
                  <a:gd name="connsiteX24" fmla="*/ 46601 w 922660"/>
                  <a:gd name="connsiteY24" fmla="*/ 54223 h 547986"/>
                  <a:gd name="connsiteX25" fmla="*/ 102550 w 922660"/>
                  <a:gd name="connsiteY25" fmla="*/ 99242 h 547986"/>
                  <a:gd name="connsiteX26" fmla="*/ 220201 w 922660"/>
                  <a:gd name="connsiteY26" fmla="*/ 174320 h 547986"/>
                  <a:gd name="connsiteX27" fmla="*/ 229550 w 922660"/>
                  <a:gd name="connsiteY27" fmla="*/ 260186 h 547986"/>
                  <a:gd name="connsiteX28" fmla="*/ 213442 w 922660"/>
                  <a:gd name="connsiteY28" fmla="*/ 349935 h 547986"/>
                  <a:gd name="connsiteX29" fmla="*/ 182806 w 922660"/>
                  <a:gd name="connsiteY29" fmla="*/ 436664 h 547986"/>
                  <a:gd name="connsiteX30" fmla="*/ 163677 w 922660"/>
                  <a:gd name="connsiteY30" fmla="*/ 478661 h 547986"/>
                  <a:gd name="connsiteX31" fmla="*/ 142534 w 922660"/>
                  <a:gd name="connsiteY31" fmla="*/ 519221 h 547986"/>
                  <a:gd name="connsiteX32" fmla="*/ 126138 w 922660"/>
                  <a:gd name="connsiteY32" fmla="*/ 547987 h 547986"/>
                  <a:gd name="connsiteX33" fmla="*/ 157780 w 922660"/>
                  <a:gd name="connsiteY33" fmla="*/ 539357 h 547986"/>
                  <a:gd name="connsiteX34" fmla="*/ 183381 w 922660"/>
                  <a:gd name="connsiteY34" fmla="*/ 532453 h 547986"/>
                  <a:gd name="connsiteX35" fmla="*/ 208695 w 922660"/>
                  <a:gd name="connsiteY35" fmla="*/ 524543 h 547986"/>
                  <a:gd name="connsiteX36" fmla="*/ 258316 w 922660"/>
                  <a:gd name="connsiteY36" fmla="*/ 505701 h 547986"/>
                  <a:gd name="connsiteX37" fmla="*/ 351373 w 922660"/>
                  <a:gd name="connsiteY37" fmla="*/ 453491 h 547986"/>
                  <a:gd name="connsiteX38" fmla="*/ 372804 w 922660"/>
                  <a:gd name="connsiteY38" fmla="*/ 437383 h 547986"/>
                  <a:gd name="connsiteX39" fmla="*/ 393083 w 922660"/>
                  <a:gd name="connsiteY39" fmla="*/ 419836 h 547986"/>
                  <a:gd name="connsiteX40" fmla="*/ 429904 w 922660"/>
                  <a:gd name="connsiteY40" fmla="*/ 380570 h 547986"/>
                  <a:gd name="connsiteX41" fmla="*/ 460395 w 922660"/>
                  <a:gd name="connsiteY41" fmla="*/ 335984 h 547986"/>
                  <a:gd name="connsiteX42" fmla="*/ 472621 w 922660"/>
                  <a:gd name="connsiteY42" fmla="*/ 311676 h 547986"/>
                  <a:gd name="connsiteX43" fmla="*/ 478661 w 922660"/>
                  <a:gd name="connsiteY43" fmla="*/ 296287 h 547986"/>
                  <a:gd name="connsiteX44" fmla="*/ 580348 w 922660"/>
                  <a:gd name="connsiteY44" fmla="*/ 315704 h 547986"/>
                  <a:gd name="connsiteX45" fmla="*/ 694117 w 922660"/>
                  <a:gd name="connsiteY45" fmla="*/ 329367 h 547986"/>
                  <a:gd name="connsiteX46" fmla="*/ 808460 w 922660"/>
                  <a:gd name="connsiteY46" fmla="*/ 335121 h 547986"/>
                  <a:gd name="connsiteX47" fmla="*/ 865560 w 922660"/>
                  <a:gd name="connsiteY47" fmla="*/ 335264 h 547986"/>
                  <a:gd name="connsiteX48" fmla="*/ 922660 w 922660"/>
                  <a:gd name="connsiteY48" fmla="*/ 333395 h 547986"/>
                  <a:gd name="connsiteX49" fmla="*/ 808892 w 922660"/>
                  <a:gd name="connsiteY49" fmla="*/ 326491 h 547986"/>
                  <a:gd name="connsiteX50" fmla="*/ 695699 w 922660"/>
                  <a:gd name="connsiteY50" fmla="*/ 313978 h 5479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922660" h="547986">
                    <a:moveTo>
                      <a:pt x="695699" y="313978"/>
                    </a:moveTo>
                    <a:cubicBezTo>
                      <a:pt x="658159" y="308944"/>
                      <a:pt x="620908" y="302615"/>
                      <a:pt x="583800" y="295568"/>
                    </a:cubicBezTo>
                    <a:cubicBezTo>
                      <a:pt x="546692" y="288520"/>
                      <a:pt x="509872" y="280034"/>
                      <a:pt x="473340" y="270542"/>
                    </a:cubicBezTo>
                    <a:lnTo>
                      <a:pt x="462121" y="267665"/>
                    </a:lnTo>
                    <a:lnTo>
                      <a:pt x="458669" y="279315"/>
                    </a:lnTo>
                    <a:cubicBezTo>
                      <a:pt x="456656" y="285931"/>
                      <a:pt x="453491" y="294129"/>
                      <a:pt x="450039" y="301465"/>
                    </a:cubicBezTo>
                    <a:cubicBezTo>
                      <a:pt x="446588" y="308944"/>
                      <a:pt x="442704" y="316279"/>
                      <a:pt x="438389" y="323327"/>
                    </a:cubicBezTo>
                    <a:cubicBezTo>
                      <a:pt x="430047" y="337566"/>
                      <a:pt x="420123" y="351086"/>
                      <a:pt x="409480" y="363886"/>
                    </a:cubicBezTo>
                    <a:cubicBezTo>
                      <a:pt x="387906" y="389344"/>
                      <a:pt x="363023" y="412069"/>
                      <a:pt x="335408" y="431198"/>
                    </a:cubicBezTo>
                    <a:cubicBezTo>
                      <a:pt x="307937" y="450615"/>
                      <a:pt x="278021" y="466580"/>
                      <a:pt x="246954" y="479956"/>
                    </a:cubicBezTo>
                    <a:cubicBezTo>
                      <a:pt x="231564" y="486860"/>
                      <a:pt x="215599" y="492757"/>
                      <a:pt x="199634" y="498366"/>
                    </a:cubicBezTo>
                    <a:lnTo>
                      <a:pt x="181080" y="504263"/>
                    </a:lnTo>
                    <a:cubicBezTo>
                      <a:pt x="183381" y="499661"/>
                      <a:pt x="185683" y="495058"/>
                      <a:pt x="187840" y="490455"/>
                    </a:cubicBezTo>
                    <a:cubicBezTo>
                      <a:pt x="194744" y="476073"/>
                      <a:pt x="201072" y="461546"/>
                      <a:pt x="206969" y="446875"/>
                    </a:cubicBezTo>
                    <a:cubicBezTo>
                      <a:pt x="218763" y="417391"/>
                      <a:pt x="228975" y="387186"/>
                      <a:pt x="236886" y="356263"/>
                    </a:cubicBezTo>
                    <a:cubicBezTo>
                      <a:pt x="244796" y="325340"/>
                      <a:pt x="250262" y="293554"/>
                      <a:pt x="251125" y="261193"/>
                    </a:cubicBezTo>
                    <a:cubicBezTo>
                      <a:pt x="251556" y="245084"/>
                      <a:pt x="251125" y="228831"/>
                      <a:pt x="248679" y="212722"/>
                    </a:cubicBezTo>
                    <a:cubicBezTo>
                      <a:pt x="247529" y="204668"/>
                      <a:pt x="246091" y="196614"/>
                      <a:pt x="243933" y="188703"/>
                    </a:cubicBezTo>
                    <a:cubicBezTo>
                      <a:pt x="242063" y="180793"/>
                      <a:pt x="239187" y="173026"/>
                      <a:pt x="236454" y="165259"/>
                    </a:cubicBezTo>
                    <a:lnTo>
                      <a:pt x="235304" y="161951"/>
                    </a:lnTo>
                    <a:lnTo>
                      <a:pt x="232139" y="160369"/>
                    </a:lnTo>
                    <a:cubicBezTo>
                      <a:pt x="189998" y="139226"/>
                      <a:pt x="148575" y="115782"/>
                      <a:pt x="108447" y="90612"/>
                    </a:cubicBezTo>
                    <a:cubicBezTo>
                      <a:pt x="88454" y="77955"/>
                      <a:pt x="68894" y="64579"/>
                      <a:pt x="50340" y="49909"/>
                    </a:cubicBezTo>
                    <a:cubicBezTo>
                      <a:pt x="32074" y="35094"/>
                      <a:pt x="13664" y="19705"/>
                      <a:pt x="0" y="0"/>
                    </a:cubicBezTo>
                    <a:cubicBezTo>
                      <a:pt x="11938" y="20711"/>
                      <a:pt x="28909" y="38258"/>
                      <a:pt x="46601" y="54223"/>
                    </a:cubicBezTo>
                    <a:cubicBezTo>
                      <a:pt x="64435" y="70332"/>
                      <a:pt x="83277" y="85147"/>
                      <a:pt x="102550" y="99242"/>
                    </a:cubicBezTo>
                    <a:cubicBezTo>
                      <a:pt x="140089" y="126713"/>
                      <a:pt x="179498" y="151308"/>
                      <a:pt x="220201" y="174320"/>
                    </a:cubicBezTo>
                    <a:cubicBezTo>
                      <a:pt x="228831" y="201648"/>
                      <a:pt x="231564" y="230989"/>
                      <a:pt x="229550" y="260186"/>
                    </a:cubicBezTo>
                    <a:cubicBezTo>
                      <a:pt x="227681" y="290390"/>
                      <a:pt x="221496" y="320450"/>
                      <a:pt x="213442" y="349935"/>
                    </a:cubicBezTo>
                    <a:cubicBezTo>
                      <a:pt x="205243" y="379420"/>
                      <a:pt x="194744" y="408329"/>
                      <a:pt x="182806" y="436664"/>
                    </a:cubicBezTo>
                    <a:cubicBezTo>
                      <a:pt x="176765" y="450759"/>
                      <a:pt x="170437" y="464854"/>
                      <a:pt x="163677" y="478661"/>
                    </a:cubicBezTo>
                    <a:cubicBezTo>
                      <a:pt x="157061" y="492469"/>
                      <a:pt x="149869" y="506420"/>
                      <a:pt x="142534" y="519221"/>
                    </a:cubicBezTo>
                    <a:lnTo>
                      <a:pt x="126138" y="547987"/>
                    </a:lnTo>
                    <a:lnTo>
                      <a:pt x="157780" y="539357"/>
                    </a:lnTo>
                    <a:lnTo>
                      <a:pt x="183381" y="532453"/>
                    </a:lnTo>
                    <a:lnTo>
                      <a:pt x="208695" y="524543"/>
                    </a:lnTo>
                    <a:cubicBezTo>
                      <a:pt x="225379" y="518790"/>
                      <a:pt x="242063" y="512749"/>
                      <a:pt x="258316" y="505701"/>
                    </a:cubicBezTo>
                    <a:cubicBezTo>
                      <a:pt x="290821" y="491462"/>
                      <a:pt x="322320" y="474347"/>
                      <a:pt x="351373" y="453491"/>
                    </a:cubicBezTo>
                    <a:cubicBezTo>
                      <a:pt x="358708" y="448457"/>
                      <a:pt x="365756" y="442848"/>
                      <a:pt x="372804" y="437383"/>
                    </a:cubicBezTo>
                    <a:cubicBezTo>
                      <a:pt x="379707" y="431773"/>
                      <a:pt x="386611" y="425876"/>
                      <a:pt x="393083" y="419836"/>
                    </a:cubicBezTo>
                    <a:cubicBezTo>
                      <a:pt x="406316" y="407754"/>
                      <a:pt x="418541" y="394522"/>
                      <a:pt x="429904" y="380570"/>
                    </a:cubicBezTo>
                    <a:cubicBezTo>
                      <a:pt x="441122" y="366475"/>
                      <a:pt x="451478" y="351805"/>
                      <a:pt x="460395" y="335984"/>
                    </a:cubicBezTo>
                    <a:cubicBezTo>
                      <a:pt x="464854" y="328073"/>
                      <a:pt x="469025" y="320019"/>
                      <a:pt x="472621" y="311676"/>
                    </a:cubicBezTo>
                    <a:cubicBezTo>
                      <a:pt x="474778" y="306643"/>
                      <a:pt x="476792" y="301609"/>
                      <a:pt x="478661" y="296287"/>
                    </a:cubicBezTo>
                    <a:cubicBezTo>
                      <a:pt x="512317" y="303910"/>
                      <a:pt x="546261" y="310238"/>
                      <a:pt x="580348" y="315704"/>
                    </a:cubicBezTo>
                    <a:cubicBezTo>
                      <a:pt x="618175" y="321745"/>
                      <a:pt x="656146" y="326059"/>
                      <a:pt x="694117" y="329367"/>
                    </a:cubicBezTo>
                    <a:cubicBezTo>
                      <a:pt x="732087" y="332819"/>
                      <a:pt x="770346" y="334258"/>
                      <a:pt x="808460" y="335121"/>
                    </a:cubicBezTo>
                    <a:cubicBezTo>
                      <a:pt x="827446" y="335552"/>
                      <a:pt x="846575" y="335552"/>
                      <a:pt x="865560" y="335264"/>
                    </a:cubicBezTo>
                    <a:cubicBezTo>
                      <a:pt x="884546" y="335121"/>
                      <a:pt x="903531" y="334114"/>
                      <a:pt x="922660" y="333395"/>
                    </a:cubicBezTo>
                    <a:cubicBezTo>
                      <a:pt x="884689" y="331669"/>
                      <a:pt x="846719" y="329655"/>
                      <a:pt x="808892" y="326491"/>
                    </a:cubicBezTo>
                    <a:cubicBezTo>
                      <a:pt x="770921" y="323327"/>
                      <a:pt x="733238" y="318724"/>
                      <a:pt x="695699" y="313978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</p:grpSp>
      <p:pic>
        <p:nvPicPr>
          <p:cNvPr id="44" name="التسجيل الصوتي_الصديق الوفي_الحوار_1">
            <a:hlinkClick r:id="" action="ppaction://media"/>
            <a:extLst>
              <a:ext uri="{FF2B5EF4-FFF2-40B4-BE49-F238E27FC236}">
                <a16:creationId xmlns:a16="http://schemas.microsoft.com/office/drawing/2014/main" id="{D93E4284-397B-2318-177E-C2F31E4245C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69121" y="54158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763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818" fill="hold"/>
                                        <p:tgtEl>
                                          <p:spTgt spid="4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32927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4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61AE45-6548-154B-0D53-25B45135F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9FE75DA-6103-1993-4FA0-373687E12DE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6AF16A1-930E-E19C-4B2D-1DC03708A69B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B8CD311-99CF-BF13-5B2C-A0D23C2A336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5CAEC77-C047-FF66-9382-DBF4474EA70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8924295-D330-6367-D6F1-8F1F5CC99E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C3176AE-A244-76C1-7B57-322C37CA20CB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8756CB3-3338-EFE4-549B-5CFACEC07757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1015928-90C2-C611-CBBE-FCB7F79ECFC3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7C520B5-C332-45DF-4A03-0170DC0DCD0D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كيف شكرت الزرافة الفيل؟ ماذا قالت؟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DF02FC95-16F6-6ABD-3B6F-CAB7709B2CF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6" y="366403"/>
            <a:ext cx="1262762" cy="842255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67BC4B80-CB82-F509-F761-4BFF0616E09A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E74B465D-B002-D3A3-BC66-87464EE9D545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9EDD7DDD-EFDF-92D2-6948-380155DBBBBB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332D52A-833E-5506-2259-D8DAF7D32050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B84FAB95-2B14-E188-94A6-9E6EBD64E8E1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EAF190EB-BDE8-470A-7221-FFD3797FAC44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5AE444EE-2AD2-0C35-EBCE-57EEFA21D25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998" y="1743197"/>
            <a:ext cx="5401461" cy="4570467"/>
          </a:xfrm>
          <a:prstGeom prst="rect">
            <a:avLst/>
          </a:prstGeom>
        </p:spPr>
      </p:pic>
      <p:grpSp>
        <p:nvGrpSpPr>
          <p:cNvPr id="19" name="Graphique 2">
            <a:extLst>
              <a:ext uri="{FF2B5EF4-FFF2-40B4-BE49-F238E27FC236}">
                <a16:creationId xmlns:a16="http://schemas.microsoft.com/office/drawing/2014/main" id="{32A11F58-2146-6BF0-9A40-87C1106EEE5B}"/>
              </a:ext>
            </a:extLst>
          </p:cNvPr>
          <p:cNvGrpSpPr/>
          <p:nvPr/>
        </p:nvGrpSpPr>
        <p:grpSpPr>
          <a:xfrm flipH="1">
            <a:off x="954157" y="1469837"/>
            <a:ext cx="3101055" cy="1757565"/>
            <a:chOff x="4985975" y="681379"/>
            <a:chExt cx="1934037" cy="1212099"/>
          </a:xfrm>
        </p:grpSpPr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9285AD65-05DA-D866-50ED-31803058555D}"/>
                </a:ext>
              </a:extLst>
            </p:cNvPr>
            <p:cNvSpPr/>
            <p:nvPr/>
          </p:nvSpPr>
          <p:spPr>
            <a:xfrm>
              <a:off x="4985975" y="740279"/>
              <a:ext cx="1910474" cy="1081210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4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grpSp>
          <p:nvGrpSpPr>
            <p:cNvPr id="24" name="Graphique 2">
              <a:extLst>
                <a:ext uri="{FF2B5EF4-FFF2-40B4-BE49-F238E27FC236}">
                  <a16:creationId xmlns:a16="http://schemas.microsoft.com/office/drawing/2014/main" id="{6EB9B86B-927F-EAF3-C15E-93AAA6005EB2}"/>
                </a:ext>
              </a:extLst>
            </p:cNvPr>
            <p:cNvGrpSpPr/>
            <p:nvPr/>
          </p:nvGrpSpPr>
          <p:grpSpPr>
            <a:xfrm>
              <a:off x="5025192" y="681379"/>
              <a:ext cx="1894820" cy="1212099"/>
              <a:chOff x="5025192" y="681379"/>
              <a:chExt cx="1894820" cy="1212099"/>
            </a:xfrm>
            <a:solidFill>
              <a:srgbClr val="3A261B"/>
            </a:solidFill>
          </p:grpSpPr>
          <p:sp>
            <p:nvSpPr>
              <p:cNvPr id="25" name="Forme libre : forme 24">
                <a:extLst>
                  <a:ext uri="{FF2B5EF4-FFF2-40B4-BE49-F238E27FC236}">
                    <a16:creationId xmlns:a16="http://schemas.microsoft.com/office/drawing/2014/main" id="{87234508-FFEF-51CF-6D8E-B38BD59FCADE}"/>
                  </a:ext>
                </a:extLst>
              </p:cNvPr>
              <p:cNvSpPr/>
              <p:nvPr/>
            </p:nvSpPr>
            <p:spPr>
              <a:xfrm>
                <a:off x="5928810" y="778951"/>
                <a:ext cx="991201" cy="875767"/>
              </a:xfrm>
              <a:custGeom>
                <a:avLst/>
                <a:gdLst>
                  <a:gd name="connsiteX0" fmla="*/ 981342 w 991201"/>
                  <a:gd name="connsiteY0" fmla="*/ 455793 h 875767"/>
                  <a:gd name="connsiteX1" fmla="*/ 986233 w 991201"/>
                  <a:gd name="connsiteY1" fmla="*/ 435801 h 875767"/>
                  <a:gd name="connsiteX2" fmla="*/ 989253 w 991201"/>
                  <a:gd name="connsiteY2" fmla="*/ 414945 h 875767"/>
                  <a:gd name="connsiteX3" fmla="*/ 990691 w 991201"/>
                  <a:gd name="connsiteY3" fmla="*/ 395097 h 875767"/>
                  <a:gd name="connsiteX4" fmla="*/ 991123 w 991201"/>
                  <a:gd name="connsiteY4" fmla="*/ 385461 h 875767"/>
                  <a:gd name="connsiteX5" fmla="*/ 990691 w 991201"/>
                  <a:gd name="connsiteY5" fmla="*/ 374817 h 875767"/>
                  <a:gd name="connsiteX6" fmla="*/ 943084 w 991201"/>
                  <a:gd name="connsiteY6" fmla="*/ 230845 h 875767"/>
                  <a:gd name="connsiteX7" fmla="*/ 852759 w 991201"/>
                  <a:gd name="connsiteY7" fmla="*/ 131315 h 875767"/>
                  <a:gd name="connsiteX8" fmla="*/ 759846 w 991201"/>
                  <a:gd name="connsiteY8" fmla="*/ 67456 h 875767"/>
                  <a:gd name="connsiteX9" fmla="*/ 682754 w 991201"/>
                  <a:gd name="connsiteY9" fmla="*/ 28190 h 875767"/>
                  <a:gd name="connsiteX10" fmla="*/ 631407 w 991201"/>
                  <a:gd name="connsiteY10" fmla="*/ 7048 h 875767"/>
                  <a:gd name="connsiteX11" fmla="*/ 613141 w 991201"/>
                  <a:gd name="connsiteY11" fmla="*/ 0 h 875767"/>
                  <a:gd name="connsiteX12" fmla="*/ 630832 w 991201"/>
                  <a:gd name="connsiteY12" fmla="*/ 8342 h 875767"/>
                  <a:gd name="connsiteX13" fmla="*/ 652119 w 991201"/>
                  <a:gd name="connsiteY13" fmla="*/ 18410 h 875767"/>
                  <a:gd name="connsiteX14" fmla="*/ 680309 w 991201"/>
                  <a:gd name="connsiteY14" fmla="*/ 32937 h 875767"/>
                  <a:gd name="connsiteX15" fmla="*/ 754381 w 991201"/>
                  <a:gd name="connsiteY15" fmla="*/ 76085 h 875767"/>
                  <a:gd name="connsiteX16" fmla="*/ 842116 w 991201"/>
                  <a:gd name="connsiteY16" fmla="*/ 143109 h 875767"/>
                  <a:gd name="connsiteX17" fmla="*/ 925249 w 991201"/>
                  <a:gd name="connsiteY17" fmla="*/ 241488 h 875767"/>
                  <a:gd name="connsiteX18" fmla="*/ 965953 w 991201"/>
                  <a:gd name="connsiteY18" fmla="*/ 375105 h 875767"/>
                  <a:gd name="connsiteX19" fmla="*/ 966240 w 991201"/>
                  <a:gd name="connsiteY19" fmla="*/ 383735 h 875767"/>
                  <a:gd name="connsiteX20" fmla="*/ 965665 w 991201"/>
                  <a:gd name="connsiteY20" fmla="*/ 393371 h 875767"/>
                  <a:gd name="connsiteX21" fmla="*/ 963939 w 991201"/>
                  <a:gd name="connsiteY21" fmla="*/ 412213 h 875767"/>
                  <a:gd name="connsiteX22" fmla="*/ 960919 w 991201"/>
                  <a:gd name="connsiteY22" fmla="*/ 430047 h 875767"/>
                  <a:gd name="connsiteX23" fmla="*/ 956172 w 991201"/>
                  <a:gd name="connsiteY23" fmla="*/ 448170 h 875767"/>
                  <a:gd name="connsiteX24" fmla="*/ 924961 w 991201"/>
                  <a:gd name="connsiteY24" fmla="*/ 517495 h 875767"/>
                  <a:gd name="connsiteX25" fmla="*/ 818384 w 991201"/>
                  <a:gd name="connsiteY25" fmla="*/ 632846 h 875767"/>
                  <a:gd name="connsiteX26" fmla="*/ 683186 w 991201"/>
                  <a:gd name="connsiteY26" fmla="*/ 717848 h 875767"/>
                  <a:gd name="connsiteX27" fmla="*/ 539501 w 991201"/>
                  <a:gd name="connsiteY27" fmla="*/ 778256 h 875767"/>
                  <a:gd name="connsiteX28" fmla="*/ 270541 w 991201"/>
                  <a:gd name="connsiteY28" fmla="*/ 846143 h 875767"/>
                  <a:gd name="connsiteX29" fmla="*/ 160369 w 991201"/>
                  <a:gd name="connsiteY29" fmla="*/ 861965 h 875767"/>
                  <a:gd name="connsiteX30" fmla="*/ 74791 w 991201"/>
                  <a:gd name="connsiteY30" fmla="*/ 870019 h 875767"/>
                  <a:gd name="connsiteX31" fmla="*/ 19560 w 991201"/>
                  <a:gd name="connsiteY31" fmla="*/ 873615 h 875767"/>
                  <a:gd name="connsiteX32" fmla="*/ 0 w 991201"/>
                  <a:gd name="connsiteY32" fmla="*/ 874765 h 875767"/>
                  <a:gd name="connsiteX33" fmla="*/ 19560 w 991201"/>
                  <a:gd name="connsiteY33" fmla="*/ 875197 h 875767"/>
                  <a:gd name="connsiteX34" fmla="*/ 75078 w 991201"/>
                  <a:gd name="connsiteY34" fmla="*/ 875485 h 875767"/>
                  <a:gd name="connsiteX35" fmla="*/ 161375 w 991201"/>
                  <a:gd name="connsiteY35" fmla="*/ 872320 h 875767"/>
                  <a:gd name="connsiteX36" fmla="*/ 272987 w 991201"/>
                  <a:gd name="connsiteY36" fmla="*/ 861965 h 875767"/>
                  <a:gd name="connsiteX37" fmla="*/ 404014 w 991201"/>
                  <a:gd name="connsiteY37" fmla="*/ 839815 h 875767"/>
                  <a:gd name="connsiteX38" fmla="*/ 547555 w 991201"/>
                  <a:gd name="connsiteY38" fmla="*/ 801557 h 875767"/>
                  <a:gd name="connsiteX39" fmla="*/ 695411 w 991201"/>
                  <a:gd name="connsiteY39" fmla="*/ 742012 h 875767"/>
                  <a:gd name="connsiteX40" fmla="*/ 835932 w 991201"/>
                  <a:gd name="connsiteY40" fmla="*/ 654708 h 875767"/>
                  <a:gd name="connsiteX41" fmla="*/ 948262 w 991201"/>
                  <a:gd name="connsiteY41" fmla="*/ 531303 h 875767"/>
                  <a:gd name="connsiteX42" fmla="*/ 981342 w 991201"/>
                  <a:gd name="connsiteY42" fmla="*/ 455793 h 875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991201" h="875767">
                    <a:moveTo>
                      <a:pt x="981342" y="455793"/>
                    </a:moveTo>
                    <a:lnTo>
                      <a:pt x="986233" y="435801"/>
                    </a:lnTo>
                    <a:cubicBezTo>
                      <a:pt x="987239" y="428897"/>
                      <a:pt x="988246" y="421849"/>
                      <a:pt x="989253" y="414945"/>
                    </a:cubicBezTo>
                    <a:cubicBezTo>
                      <a:pt x="990547" y="407898"/>
                      <a:pt x="990403" y="401713"/>
                      <a:pt x="990691" y="395097"/>
                    </a:cubicBezTo>
                    <a:lnTo>
                      <a:pt x="991123" y="385461"/>
                    </a:lnTo>
                    <a:cubicBezTo>
                      <a:pt x="991410" y="381146"/>
                      <a:pt x="990835" y="378413"/>
                      <a:pt x="990691" y="374817"/>
                    </a:cubicBezTo>
                    <a:cubicBezTo>
                      <a:pt x="988677" y="321025"/>
                      <a:pt x="969692" y="270973"/>
                      <a:pt x="943084" y="230845"/>
                    </a:cubicBezTo>
                    <a:cubicBezTo>
                      <a:pt x="916907" y="190141"/>
                      <a:pt x="884546" y="157924"/>
                      <a:pt x="852759" y="131315"/>
                    </a:cubicBezTo>
                    <a:cubicBezTo>
                      <a:pt x="821117" y="104420"/>
                      <a:pt x="788756" y="84427"/>
                      <a:pt x="759846" y="67456"/>
                    </a:cubicBezTo>
                    <a:cubicBezTo>
                      <a:pt x="730793" y="50915"/>
                      <a:pt x="704616" y="37971"/>
                      <a:pt x="682754" y="28190"/>
                    </a:cubicBezTo>
                    <a:cubicBezTo>
                      <a:pt x="661036" y="18122"/>
                      <a:pt x="643489" y="11506"/>
                      <a:pt x="631407" y="7048"/>
                    </a:cubicBezTo>
                    <a:cubicBezTo>
                      <a:pt x="619470" y="2445"/>
                      <a:pt x="613141" y="0"/>
                      <a:pt x="613141" y="0"/>
                    </a:cubicBezTo>
                    <a:cubicBezTo>
                      <a:pt x="613141" y="0"/>
                      <a:pt x="619326" y="2877"/>
                      <a:pt x="630832" y="8342"/>
                    </a:cubicBezTo>
                    <a:cubicBezTo>
                      <a:pt x="636585" y="11075"/>
                      <a:pt x="643776" y="14527"/>
                      <a:pt x="652119" y="18410"/>
                    </a:cubicBezTo>
                    <a:cubicBezTo>
                      <a:pt x="660317" y="22725"/>
                      <a:pt x="669810" y="27471"/>
                      <a:pt x="680309" y="32937"/>
                    </a:cubicBezTo>
                    <a:cubicBezTo>
                      <a:pt x="701452" y="43868"/>
                      <a:pt x="726622" y="58107"/>
                      <a:pt x="754381" y="76085"/>
                    </a:cubicBezTo>
                    <a:cubicBezTo>
                      <a:pt x="781852" y="94352"/>
                      <a:pt x="812343" y="115926"/>
                      <a:pt x="842116" y="143109"/>
                    </a:cubicBezTo>
                    <a:cubicBezTo>
                      <a:pt x="871889" y="170149"/>
                      <a:pt x="901517" y="202654"/>
                      <a:pt x="925249" y="241488"/>
                    </a:cubicBezTo>
                    <a:cubicBezTo>
                      <a:pt x="949269" y="280034"/>
                      <a:pt x="964658" y="326491"/>
                      <a:pt x="965953" y="375105"/>
                    </a:cubicBezTo>
                    <a:cubicBezTo>
                      <a:pt x="965953" y="377981"/>
                      <a:pt x="966528" y="381721"/>
                      <a:pt x="966240" y="383735"/>
                    </a:cubicBezTo>
                    <a:lnTo>
                      <a:pt x="965665" y="393371"/>
                    </a:lnTo>
                    <a:cubicBezTo>
                      <a:pt x="965233" y="399700"/>
                      <a:pt x="965233" y="406603"/>
                      <a:pt x="963939" y="412213"/>
                    </a:cubicBezTo>
                    <a:lnTo>
                      <a:pt x="960919" y="430047"/>
                    </a:lnTo>
                    <a:lnTo>
                      <a:pt x="956172" y="448170"/>
                    </a:lnTo>
                    <a:cubicBezTo>
                      <a:pt x="948693" y="472045"/>
                      <a:pt x="938481" y="495489"/>
                      <a:pt x="924961" y="517495"/>
                    </a:cubicBezTo>
                    <a:cubicBezTo>
                      <a:pt x="897778" y="561363"/>
                      <a:pt x="860526" y="600197"/>
                      <a:pt x="818384" y="632846"/>
                    </a:cubicBezTo>
                    <a:cubicBezTo>
                      <a:pt x="776530" y="665926"/>
                      <a:pt x="730649" y="694260"/>
                      <a:pt x="683186" y="717848"/>
                    </a:cubicBezTo>
                    <a:cubicBezTo>
                      <a:pt x="635722" y="741436"/>
                      <a:pt x="587396" y="761716"/>
                      <a:pt x="539501" y="778256"/>
                    </a:cubicBezTo>
                    <a:cubicBezTo>
                      <a:pt x="443711" y="811481"/>
                      <a:pt x="350798" y="832480"/>
                      <a:pt x="270541" y="846143"/>
                    </a:cubicBezTo>
                    <a:cubicBezTo>
                      <a:pt x="230413" y="853047"/>
                      <a:pt x="193305" y="857937"/>
                      <a:pt x="160369" y="861965"/>
                    </a:cubicBezTo>
                    <a:cubicBezTo>
                      <a:pt x="127432" y="865704"/>
                      <a:pt x="98522" y="868437"/>
                      <a:pt x="74791" y="870019"/>
                    </a:cubicBezTo>
                    <a:cubicBezTo>
                      <a:pt x="51059" y="871889"/>
                      <a:pt x="32217" y="872896"/>
                      <a:pt x="19560" y="873615"/>
                    </a:cubicBezTo>
                    <a:cubicBezTo>
                      <a:pt x="6760" y="874334"/>
                      <a:pt x="0" y="874765"/>
                      <a:pt x="0" y="874765"/>
                    </a:cubicBezTo>
                    <a:cubicBezTo>
                      <a:pt x="0" y="874765"/>
                      <a:pt x="6760" y="874909"/>
                      <a:pt x="19560" y="875197"/>
                    </a:cubicBezTo>
                    <a:cubicBezTo>
                      <a:pt x="32361" y="875341"/>
                      <a:pt x="51203" y="876204"/>
                      <a:pt x="75078" y="875485"/>
                    </a:cubicBezTo>
                    <a:cubicBezTo>
                      <a:pt x="98954" y="875341"/>
                      <a:pt x="128007" y="874190"/>
                      <a:pt x="161375" y="872320"/>
                    </a:cubicBezTo>
                    <a:cubicBezTo>
                      <a:pt x="194600" y="870307"/>
                      <a:pt x="232283" y="867574"/>
                      <a:pt x="272987" y="861965"/>
                    </a:cubicBezTo>
                    <a:cubicBezTo>
                      <a:pt x="313834" y="856931"/>
                      <a:pt x="357846" y="849883"/>
                      <a:pt x="404014" y="839815"/>
                    </a:cubicBezTo>
                    <a:cubicBezTo>
                      <a:pt x="450183" y="829891"/>
                      <a:pt x="498653" y="817953"/>
                      <a:pt x="547555" y="801557"/>
                    </a:cubicBezTo>
                    <a:cubicBezTo>
                      <a:pt x="596601" y="785304"/>
                      <a:pt x="646653" y="766175"/>
                      <a:pt x="695411" y="742012"/>
                    </a:cubicBezTo>
                    <a:cubicBezTo>
                      <a:pt x="744313" y="717992"/>
                      <a:pt x="791920" y="689083"/>
                      <a:pt x="835932" y="654708"/>
                    </a:cubicBezTo>
                    <a:cubicBezTo>
                      <a:pt x="879656" y="620333"/>
                      <a:pt x="919064" y="579054"/>
                      <a:pt x="948262" y="531303"/>
                    </a:cubicBezTo>
                    <a:cubicBezTo>
                      <a:pt x="962788" y="508146"/>
                      <a:pt x="973719" y="482257"/>
                      <a:pt x="981342" y="455793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6" name="Forme libre : forme 25">
                <a:extLst>
                  <a:ext uri="{FF2B5EF4-FFF2-40B4-BE49-F238E27FC236}">
                    <a16:creationId xmlns:a16="http://schemas.microsoft.com/office/drawing/2014/main" id="{CBD32902-2A88-A597-00B8-F6D59BD93C6E}"/>
                  </a:ext>
                </a:extLst>
              </p:cNvPr>
              <p:cNvSpPr/>
              <p:nvPr/>
            </p:nvSpPr>
            <p:spPr>
              <a:xfrm>
                <a:off x="5025192" y="681379"/>
                <a:ext cx="1625493" cy="851377"/>
              </a:xfrm>
              <a:custGeom>
                <a:avLst/>
                <a:gdLst>
                  <a:gd name="connsiteX0" fmla="*/ 1007462 w 1625493"/>
                  <a:gd name="connsiteY0" fmla="*/ 23357 h 851377"/>
                  <a:gd name="connsiteX1" fmla="*/ 1102533 w 1625493"/>
                  <a:gd name="connsiteY1" fmla="*/ 24651 h 851377"/>
                  <a:gd name="connsiteX2" fmla="*/ 1275990 w 1625493"/>
                  <a:gd name="connsiteY2" fmla="*/ 39178 h 851377"/>
                  <a:gd name="connsiteX3" fmla="*/ 1421113 w 1625493"/>
                  <a:gd name="connsiteY3" fmla="*/ 63773 h 851377"/>
                  <a:gd name="connsiteX4" fmla="*/ 1531286 w 1625493"/>
                  <a:gd name="connsiteY4" fmla="*/ 91388 h 851377"/>
                  <a:gd name="connsiteX5" fmla="*/ 1601043 w 1625493"/>
                  <a:gd name="connsiteY5" fmla="*/ 113537 h 851377"/>
                  <a:gd name="connsiteX6" fmla="*/ 1625494 w 1625493"/>
                  <a:gd name="connsiteY6" fmla="*/ 122167 h 851377"/>
                  <a:gd name="connsiteX7" fmla="*/ 1601618 w 1625493"/>
                  <a:gd name="connsiteY7" fmla="*/ 112099 h 851377"/>
                  <a:gd name="connsiteX8" fmla="*/ 1532868 w 1625493"/>
                  <a:gd name="connsiteY8" fmla="*/ 86066 h 851377"/>
                  <a:gd name="connsiteX9" fmla="*/ 1278004 w 1625493"/>
                  <a:gd name="connsiteY9" fmla="*/ 23357 h 851377"/>
                  <a:gd name="connsiteX10" fmla="*/ 1103396 w 1625493"/>
                  <a:gd name="connsiteY10" fmla="*/ 4084 h 851377"/>
                  <a:gd name="connsiteX11" fmla="*/ 1007606 w 1625493"/>
                  <a:gd name="connsiteY11" fmla="*/ 200 h 851377"/>
                  <a:gd name="connsiteX12" fmla="*/ 907214 w 1625493"/>
                  <a:gd name="connsiteY12" fmla="*/ 1639 h 851377"/>
                  <a:gd name="connsiteX13" fmla="*/ 486084 w 1625493"/>
                  <a:gd name="connsiteY13" fmla="*/ 68375 h 851377"/>
                  <a:gd name="connsiteX14" fmla="*/ 284005 w 1625493"/>
                  <a:gd name="connsiteY14" fmla="*/ 149207 h 851377"/>
                  <a:gd name="connsiteX15" fmla="*/ 110403 w 1625493"/>
                  <a:gd name="connsiteY15" fmla="*/ 270311 h 851377"/>
                  <a:gd name="connsiteX16" fmla="*/ 7278 w 1625493"/>
                  <a:gd name="connsiteY16" fmla="*/ 440172 h 851377"/>
                  <a:gd name="connsiteX17" fmla="*/ 1813 w 1625493"/>
                  <a:gd name="connsiteY17" fmla="*/ 533373 h 851377"/>
                  <a:gd name="connsiteX18" fmla="*/ 26408 w 1625493"/>
                  <a:gd name="connsiteY18" fmla="*/ 616506 h 851377"/>
                  <a:gd name="connsiteX19" fmla="*/ 117020 w 1625493"/>
                  <a:gd name="connsiteY19" fmla="*/ 735308 h 851377"/>
                  <a:gd name="connsiteX20" fmla="*/ 208638 w 1625493"/>
                  <a:gd name="connsiteY20" fmla="*/ 804202 h 851377"/>
                  <a:gd name="connsiteX21" fmla="*/ 245171 w 1625493"/>
                  <a:gd name="connsiteY21" fmla="*/ 825489 h 851377"/>
                  <a:gd name="connsiteX22" fmla="*/ 272786 w 1625493"/>
                  <a:gd name="connsiteY22" fmla="*/ 840016 h 851377"/>
                  <a:gd name="connsiteX23" fmla="*/ 296086 w 1625493"/>
                  <a:gd name="connsiteY23" fmla="*/ 851378 h 851377"/>
                  <a:gd name="connsiteX24" fmla="*/ 273505 w 1625493"/>
                  <a:gd name="connsiteY24" fmla="*/ 838577 h 851377"/>
                  <a:gd name="connsiteX25" fmla="*/ 211515 w 1625493"/>
                  <a:gd name="connsiteY25" fmla="*/ 799600 h 851377"/>
                  <a:gd name="connsiteX26" fmla="*/ 124211 w 1625493"/>
                  <a:gd name="connsiteY26" fmla="*/ 727829 h 851377"/>
                  <a:gd name="connsiteX27" fmla="*/ 101198 w 1625493"/>
                  <a:gd name="connsiteY27" fmla="*/ 703235 h 851377"/>
                  <a:gd name="connsiteX28" fmla="*/ 89836 w 1625493"/>
                  <a:gd name="connsiteY28" fmla="*/ 689858 h 851377"/>
                  <a:gd name="connsiteX29" fmla="*/ 79049 w 1625493"/>
                  <a:gd name="connsiteY29" fmla="*/ 675476 h 851377"/>
                  <a:gd name="connsiteX30" fmla="*/ 40791 w 1625493"/>
                  <a:gd name="connsiteY30" fmla="*/ 610034 h 851377"/>
                  <a:gd name="connsiteX31" fmla="*/ 19648 w 1625493"/>
                  <a:gd name="connsiteY31" fmla="*/ 531359 h 851377"/>
                  <a:gd name="connsiteX32" fmla="*/ 26983 w 1625493"/>
                  <a:gd name="connsiteY32" fmla="*/ 445206 h 851377"/>
                  <a:gd name="connsiteX33" fmla="*/ 127231 w 1625493"/>
                  <a:gd name="connsiteY33" fmla="*/ 287858 h 851377"/>
                  <a:gd name="connsiteX34" fmla="*/ 295798 w 1625493"/>
                  <a:gd name="connsiteY34" fmla="*/ 172507 h 851377"/>
                  <a:gd name="connsiteX35" fmla="*/ 493994 w 1625493"/>
                  <a:gd name="connsiteY35" fmla="*/ 95271 h 851377"/>
                  <a:gd name="connsiteX36" fmla="*/ 908221 w 1625493"/>
                  <a:gd name="connsiteY36" fmla="*/ 25946 h 851377"/>
                  <a:gd name="connsiteX37" fmla="*/ 1007462 w 1625493"/>
                  <a:gd name="connsiteY37" fmla="*/ 23357 h 851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625493" h="851377">
                    <a:moveTo>
                      <a:pt x="1007462" y="23357"/>
                    </a:moveTo>
                    <a:cubicBezTo>
                      <a:pt x="1040111" y="23069"/>
                      <a:pt x="1071610" y="23501"/>
                      <a:pt x="1102533" y="24651"/>
                    </a:cubicBezTo>
                    <a:cubicBezTo>
                      <a:pt x="1164235" y="26953"/>
                      <a:pt x="1222486" y="32130"/>
                      <a:pt x="1275990" y="39178"/>
                    </a:cubicBezTo>
                    <a:cubicBezTo>
                      <a:pt x="1329494" y="46369"/>
                      <a:pt x="1378252" y="54712"/>
                      <a:pt x="1421113" y="63773"/>
                    </a:cubicBezTo>
                    <a:cubicBezTo>
                      <a:pt x="1464118" y="72690"/>
                      <a:pt x="1501082" y="82758"/>
                      <a:pt x="1531286" y="91388"/>
                    </a:cubicBezTo>
                    <a:cubicBezTo>
                      <a:pt x="1561490" y="100449"/>
                      <a:pt x="1585078" y="107928"/>
                      <a:pt x="1601043" y="113537"/>
                    </a:cubicBezTo>
                    <a:cubicBezTo>
                      <a:pt x="1617008" y="119147"/>
                      <a:pt x="1625494" y="122167"/>
                      <a:pt x="1625494" y="122167"/>
                    </a:cubicBezTo>
                    <a:cubicBezTo>
                      <a:pt x="1625494" y="122167"/>
                      <a:pt x="1617151" y="118715"/>
                      <a:pt x="1601618" y="112099"/>
                    </a:cubicBezTo>
                    <a:cubicBezTo>
                      <a:pt x="1585941" y="105627"/>
                      <a:pt x="1562928" y="96278"/>
                      <a:pt x="1532868" y="86066"/>
                    </a:cubicBezTo>
                    <a:cubicBezTo>
                      <a:pt x="1473035" y="65786"/>
                      <a:pt x="1385731" y="40185"/>
                      <a:pt x="1278004" y="23357"/>
                    </a:cubicBezTo>
                    <a:cubicBezTo>
                      <a:pt x="1224212" y="14871"/>
                      <a:pt x="1165674" y="8111"/>
                      <a:pt x="1103396" y="4084"/>
                    </a:cubicBezTo>
                    <a:cubicBezTo>
                      <a:pt x="1072329" y="1926"/>
                      <a:pt x="1039968" y="776"/>
                      <a:pt x="1007606" y="200"/>
                    </a:cubicBezTo>
                    <a:cubicBezTo>
                      <a:pt x="974669" y="-375"/>
                      <a:pt x="941301" y="344"/>
                      <a:pt x="907214" y="1639"/>
                    </a:cubicBezTo>
                    <a:cubicBezTo>
                      <a:pt x="771152" y="7104"/>
                      <a:pt x="626173" y="27384"/>
                      <a:pt x="486084" y="68375"/>
                    </a:cubicBezTo>
                    <a:cubicBezTo>
                      <a:pt x="416471" y="89806"/>
                      <a:pt x="348008" y="115983"/>
                      <a:pt x="284005" y="149207"/>
                    </a:cubicBezTo>
                    <a:cubicBezTo>
                      <a:pt x="220145" y="182287"/>
                      <a:pt x="160024" y="221840"/>
                      <a:pt x="110403" y="270311"/>
                    </a:cubicBezTo>
                    <a:cubicBezTo>
                      <a:pt x="60351" y="317918"/>
                      <a:pt x="21949" y="377031"/>
                      <a:pt x="7278" y="440172"/>
                    </a:cubicBezTo>
                    <a:cubicBezTo>
                      <a:pt x="-344" y="472102"/>
                      <a:pt x="-1639" y="503169"/>
                      <a:pt x="1813" y="533373"/>
                    </a:cubicBezTo>
                    <a:cubicBezTo>
                      <a:pt x="5265" y="563433"/>
                      <a:pt x="14758" y="591480"/>
                      <a:pt x="26408" y="616506"/>
                    </a:cubicBezTo>
                    <a:cubicBezTo>
                      <a:pt x="49708" y="667277"/>
                      <a:pt x="84658" y="705248"/>
                      <a:pt x="117020" y="735308"/>
                    </a:cubicBezTo>
                    <a:cubicBezTo>
                      <a:pt x="149813" y="765368"/>
                      <a:pt x="181886" y="787230"/>
                      <a:pt x="208638" y="804202"/>
                    </a:cubicBezTo>
                    <a:cubicBezTo>
                      <a:pt x="222158" y="812544"/>
                      <a:pt x="234240" y="819880"/>
                      <a:pt x="245171" y="825489"/>
                    </a:cubicBezTo>
                    <a:cubicBezTo>
                      <a:pt x="255958" y="831386"/>
                      <a:pt x="265163" y="836420"/>
                      <a:pt x="272786" y="840016"/>
                    </a:cubicBezTo>
                    <a:cubicBezTo>
                      <a:pt x="288032" y="847495"/>
                      <a:pt x="296086" y="851378"/>
                      <a:pt x="296086" y="851378"/>
                    </a:cubicBezTo>
                    <a:cubicBezTo>
                      <a:pt x="296086" y="851378"/>
                      <a:pt x="288176" y="846919"/>
                      <a:pt x="273505" y="838577"/>
                    </a:cubicBezTo>
                    <a:cubicBezTo>
                      <a:pt x="258691" y="830235"/>
                      <a:pt x="237548" y="817291"/>
                      <a:pt x="211515" y="799600"/>
                    </a:cubicBezTo>
                    <a:cubicBezTo>
                      <a:pt x="185770" y="781621"/>
                      <a:pt x="154990" y="758609"/>
                      <a:pt x="124211" y="727829"/>
                    </a:cubicBezTo>
                    <a:cubicBezTo>
                      <a:pt x="116588" y="720063"/>
                      <a:pt x="108534" y="712152"/>
                      <a:pt x="101198" y="703235"/>
                    </a:cubicBezTo>
                    <a:cubicBezTo>
                      <a:pt x="97459" y="698776"/>
                      <a:pt x="93576" y="694461"/>
                      <a:pt x="89836" y="689858"/>
                    </a:cubicBezTo>
                    <a:cubicBezTo>
                      <a:pt x="86240" y="685112"/>
                      <a:pt x="82645" y="680366"/>
                      <a:pt x="79049" y="675476"/>
                    </a:cubicBezTo>
                    <a:cubicBezTo>
                      <a:pt x="64810" y="655915"/>
                      <a:pt x="51002" y="634341"/>
                      <a:pt x="40791" y="610034"/>
                    </a:cubicBezTo>
                    <a:cubicBezTo>
                      <a:pt x="30435" y="585870"/>
                      <a:pt x="22236" y="559406"/>
                      <a:pt x="19648" y="531359"/>
                    </a:cubicBezTo>
                    <a:cubicBezTo>
                      <a:pt x="17059" y="503457"/>
                      <a:pt x="19360" y="473396"/>
                      <a:pt x="26983" y="445206"/>
                    </a:cubicBezTo>
                    <a:cubicBezTo>
                      <a:pt x="42085" y="387243"/>
                      <a:pt x="79480" y="333307"/>
                      <a:pt x="127231" y="287858"/>
                    </a:cubicBezTo>
                    <a:cubicBezTo>
                      <a:pt x="174983" y="241976"/>
                      <a:pt x="233377" y="204149"/>
                      <a:pt x="295798" y="172507"/>
                    </a:cubicBezTo>
                    <a:cubicBezTo>
                      <a:pt x="358364" y="140721"/>
                      <a:pt x="425532" y="115695"/>
                      <a:pt x="493994" y="95271"/>
                    </a:cubicBezTo>
                    <a:cubicBezTo>
                      <a:pt x="631063" y="53992"/>
                      <a:pt x="773885" y="32562"/>
                      <a:pt x="908221" y="25946"/>
                    </a:cubicBezTo>
                    <a:cubicBezTo>
                      <a:pt x="942020" y="24220"/>
                      <a:pt x="975245" y="23788"/>
                      <a:pt x="1007462" y="23357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7" name="Forme libre : forme 26">
                <a:extLst>
                  <a:ext uri="{FF2B5EF4-FFF2-40B4-BE49-F238E27FC236}">
                    <a16:creationId xmlns:a16="http://schemas.microsoft.com/office/drawing/2014/main" id="{85B366B6-CD4A-3B24-1970-9099103508CD}"/>
                  </a:ext>
                </a:extLst>
              </p:cNvPr>
              <p:cNvSpPr/>
              <p:nvPr/>
            </p:nvSpPr>
            <p:spPr>
              <a:xfrm>
                <a:off x="5115172" y="1345492"/>
                <a:ext cx="922660" cy="547986"/>
              </a:xfrm>
              <a:custGeom>
                <a:avLst/>
                <a:gdLst>
                  <a:gd name="connsiteX0" fmla="*/ 695699 w 922660"/>
                  <a:gd name="connsiteY0" fmla="*/ 313978 h 547986"/>
                  <a:gd name="connsiteX1" fmla="*/ 583800 w 922660"/>
                  <a:gd name="connsiteY1" fmla="*/ 295568 h 547986"/>
                  <a:gd name="connsiteX2" fmla="*/ 473340 w 922660"/>
                  <a:gd name="connsiteY2" fmla="*/ 270542 h 547986"/>
                  <a:gd name="connsiteX3" fmla="*/ 462121 w 922660"/>
                  <a:gd name="connsiteY3" fmla="*/ 267665 h 547986"/>
                  <a:gd name="connsiteX4" fmla="*/ 458669 w 922660"/>
                  <a:gd name="connsiteY4" fmla="*/ 279315 h 547986"/>
                  <a:gd name="connsiteX5" fmla="*/ 450039 w 922660"/>
                  <a:gd name="connsiteY5" fmla="*/ 301465 h 547986"/>
                  <a:gd name="connsiteX6" fmla="*/ 438389 w 922660"/>
                  <a:gd name="connsiteY6" fmla="*/ 323327 h 547986"/>
                  <a:gd name="connsiteX7" fmla="*/ 409480 w 922660"/>
                  <a:gd name="connsiteY7" fmla="*/ 363886 h 547986"/>
                  <a:gd name="connsiteX8" fmla="*/ 335408 w 922660"/>
                  <a:gd name="connsiteY8" fmla="*/ 431198 h 547986"/>
                  <a:gd name="connsiteX9" fmla="*/ 246954 w 922660"/>
                  <a:gd name="connsiteY9" fmla="*/ 479956 h 547986"/>
                  <a:gd name="connsiteX10" fmla="*/ 199634 w 922660"/>
                  <a:gd name="connsiteY10" fmla="*/ 498366 h 547986"/>
                  <a:gd name="connsiteX11" fmla="*/ 181080 w 922660"/>
                  <a:gd name="connsiteY11" fmla="*/ 504263 h 547986"/>
                  <a:gd name="connsiteX12" fmla="*/ 187840 w 922660"/>
                  <a:gd name="connsiteY12" fmla="*/ 490455 h 547986"/>
                  <a:gd name="connsiteX13" fmla="*/ 206969 w 922660"/>
                  <a:gd name="connsiteY13" fmla="*/ 446875 h 547986"/>
                  <a:gd name="connsiteX14" fmla="*/ 236886 w 922660"/>
                  <a:gd name="connsiteY14" fmla="*/ 356263 h 547986"/>
                  <a:gd name="connsiteX15" fmla="*/ 251125 w 922660"/>
                  <a:gd name="connsiteY15" fmla="*/ 261193 h 547986"/>
                  <a:gd name="connsiteX16" fmla="*/ 248679 w 922660"/>
                  <a:gd name="connsiteY16" fmla="*/ 212722 h 547986"/>
                  <a:gd name="connsiteX17" fmla="*/ 243933 w 922660"/>
                  <a:gd name="connsiteY17" fmla="*/ 188703 h 547986"/>
                  <a:gd name="connsiteX18" fmla="*/ 236454 w 922660"/>
                  <a:gd name="connsiteY18" fmla="*/ 165259 h 547986"/>
                  <a:gd name="connsiteX19" fmla="*/ 235304 w 922660"/>
                  <a:gd name="connsiteY19" fmla="*/ 161951 h 547986"/>
                  <a:gd name="connsiteX20" fmla="*/ 232139 w 922660"/>
                  <a:gd name="connsiteY20" fmla="*/ 160369 h 547986"/>
                  <a:gd name="connsiteX21" fmla="*/ 108447 w 922660"/>
                  <a:gd name="connsiteY21" fmla="*/ 90612 h 547986"/>
                  <a:gd name="connsiteX22" fmla="*/ 50340 w 922660"/>
                  <a:gd name="connsiteY22" fmla="*/ 49909 h 547986"/>
                  <a:gd name="connsiteX23" fmla="*/ 0 w 922660"/>
                  <a:gd name="connsiteY23" fmla="*/ 0 h 547986"/>
                  <a:gd name="connsiteX24" fmla="*/ 46601 w 922660"/>
                  <a:gd name="connsiteY24" fmla="*/ 54223 h 547986"/>
                  <a:gd name="connsiteX25" fmla="*/ 102550 w 922660"/>
                  <a:gd name="connsiteY25" fmla="*/ 99242 h 547986"/>
                  <a:gd name="connsiteX26" fmla="*/ 220201 w 922660"/>
                  <a:gd name="connsiteY26" fmla="*/ 174320 h 547986"/>
                  <a:gd name="connsiteX27" fmla="*/ 229550 w 922660"/>
                  <a:gd name="connsiteY27" fmla="*/ 260186 h 547986"/>
                  <a:gd name="connsiteX28" fmla="*/ 213442 w 922660"/>
                  <a:gd name="connsiteY28" fmla="*/ 349935 h 547986"/>
                  <a:gd name="connsiteX29" fmla="*/ 182806 w 922660"/>
                  <a:gd name="connsiteY29" fmla="*/ 436664 h 547986"/>
                  <a:gd name="connsiteX30" fmla="*/ 163677 w 922660"/>
                  <a:gd name="connsiteY30" fmla="*/ 478661 h 547986"/>
                  <a:gd name="connsiteX31" fmla="*/ 142534 w 922660"/>
                  <a:gd name="connsiteY31" fmla="*/ 519221 h 547986"/>
                  <a:gd name="connsiteX32" fmla="*/ 126138 w 922660"/>
                  <a:gd name="connsiteY32" fmla="*/ 547987 h 547986"/>
                  <a:gd name="connsiteX33" fmla="*/ 157780 w 922660"/>
                  <a:gd name="connsiteY33" fmla="*/ 539357 h 547986"/>
                  <a:gd name="connsiteX34" fmla="*/ 183381 w 922660"/>
                  <a:gd name="connsiteY34" fmla="*/ 532453 h 547986"/>
                  <a:gd name="connsiteX35" fmla="*/ 208695 w 922660"/>
                  <a:gd name="connsiteY35" fmla="*/ 524543 h 547986"/>
                  <a:gd name="connsiteX36" fmla="*/ 258316 w 922660"/>
                  <a:gd name="connsiteY36" fmla="*/ 505701 h 547986"/>
                  <a:gd name="connsiteX37" fmla="*/ 351373 w 922660"/>
                  <a:gd name="connsiteY37" fmla="*/ 453491 h 547986"/>
                  <a:gd name="connsiteX38" fmla="*/ 372804 w 922660"/>
                  <a:gd name="connsiteY38" fmla="*/ 437383 h 547986"/>
                  <a:gd name="connsiteX39" fmla="*/ 393083 w 922660"/>
                  <a:gd name="connsiteY39" fmla="*/ 419836 h 547986"/>
                  <a:gd name="connsiteX40" fmla="*/ 429904 w 922660"/>
                  <a:gd name="connsiteY40" fmla="*/ 380570 h 547986"/>
                  <a:gd name="connsiteX41" fmla="*/ 460395 w 922660"/>
                  <a:gd name="connsiteY41" fmla="*/ 335984 h 547986"/>
                  <a:gd name="connsiteX42" fmla="*/ 472621 w 922660"/>
                  <a:gd name="connsiteY42" fmla="*/ 311676 h 547986"/>
                  <a:gd name="connsiteX43" fmla="*/ 478661 w 922660"/>
                  <a:gd name="connsiteY43" fmla="*/ 296287 h 547986"/>
                  <a:gd name="connsiteX44" fmla="*/ 580348 w 922660"/>
                  <a:gd name="connsiteY44" fmla="*/ 315704 h 547986"/>
                  <a:gd name="connsiteX45" fmla="*/ 694117 w 922660"/>
                  <a:gd name="connsiteY45" fmla="*/ 329367 h 547986"/>
                  <a:gd name="connsiteX46" fmla="*/ 808460 w 922660"/>
                  <a:gd name="connsiteY46" fmla="*/ 335121 h 547986"/>
                  <a:gd name="connsiteX47" fmla="*/ 865560 w 922660"/>
                  <a:gd name="connsiteY47" fmla="*/ 335264 h 547986"/>
                  <a:gd name="connsiteX48" fmla="*/ 922660 w 922660"/>
                  <a:gd name="connsiteY48" fmla="*/ 333395 h 547986"/>
                  <a:gd name="connsiteX49" fmla="*/ 808892 w 922660"/>
                  <a:gd name="connsiteY49" fmla="*/ 326491 h 547986"/>
                  <a:gd name="connsiteX50" fmla="*/ 695699 w 922660"/>
                  <a:gd name="connsiteY50" fmla="*/ 313978 h 5479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922660" h="547986">
                    <a:moveTo>
                      <a:pt x="695699" y="313978"/>
                    </a:moveTo>
                    <a:cubicBezTo>
                      <a:pt x="658159" y="308944"/>
                      <a:pt x="620908" y="302615"/>
                      <a:pt x="583800" y="295568"/>
                    </a:cubicBezTo>
                    <a:cubicBezTo>
                      <a:pt x="546692" y="288520"/>
                      <a:pt x="509872" y="280034"/>
                      <a:pt x="473340" y="270542"/>
                    </a:cubicBezTo>
                    <a:lnTo>
                      <a:pt x="462121" y="267665"/>
                    </a:lnTo>
                    <a:lnTo>
                      <a:pt x="458669" y="279315"/>
                    </a:lnTo>
                    <a:cubicBezTo>
                      <a:pt x="456656" y="285931"/>
                      <a:pt x="453491" y="294129"/>
                      <a:pt x="450039" y="301465"/>
                    </a:cubicBezTo>
                    <a:cubicBezTo>
                      <a:pt x="446588" y="308944"/>
                      <a:pt x="442704" y="316279"/>
                      <a:pt x="438389" y="323327"/>
                    </a:cubicBezTo>
                    <a:cubicBezTo>
                      <a:pt x="430047" y="337566"/>
                      <a:pt x="420123" y="351086"/>
                      <a:pt x="409480" y="363886"/>
                    </a:cubicBezTo>
                    <a:cubicBezTo>
                      <a:pt x="387906" y="389344"/>
                      <a:pt x="363023" y="412069"/>
                      <a:pt x="335408" y="431198"/>
                    </a:cubicBezTo>
                    <a:cubicBezTo>
                      <a:pt x="307937" y="450615"/>
                      <a:pt x="278021" y="466580"/>
                      <a:pt x="246954" y="479956"/>
                    </a:cubicBezTo>
                    <a:cubicBezTo>
                      <a:pt x="231564" y="486860"/>
                      <a:pt x="215599" y="492757"/>
                      <a:pt x="199634" y="498366"/>
                    </a:cubicBezTo>
                    <a:lnTo>
                      <a:pt x="181080" y="504263"/>
                    </a:lnTo>
                    <a:cubicBezTo>
                      <a:pt x="183381" y="499661"/>
                      <a:pt x="185683" y="495058"/>
                      <a:pt x="187840" y="490455"/>
                    </a:cubicBezTo>
                    <a:cubicBezTo>
                      <a:pt x="194744" y="476073"/>
                      <a:pt x="201072" y="461546"/>
                      <a:pt x="206969" y="446875"/>
                    </a:cubicBezTo>
                    <a:cubicBezTo>
                      <a:pt x="218763" y="417391"/>
                      <a:pt x="228975" y="387186"/>
                      <a:pt x="236886" y="356263"/>
                    </a:cubicBezTo>
                    <a:cubicBezTo>
                      <a:pt x="244796" y="325340"/>
                      <a:pt x="250262" y="293554"/>
                      <a:pt x="251125" y="261193"/>
                    </a:cubicBezTo>
                    <a:cubicBezTo>
                      <a:pt x="251556" y="245084"/>
                      <a:pt x="251125" y="228831"/>
                      <a:pt x="248679" y="212722"/>
                    </a:cubicBezTo>
                    <a:cubicBezTo>
                      <a:pt x="247529" y="204668"/>
                      <a:pt x="246091" y="196614"/>
                      <a:pt x="243933" y="188703"/>
                    </a:cubicBezTo>
                    <a:cubicBezTo>
                      <a:pt x="242063" y="180793"/>
                      <a:pt x="239187" y="173026"/>
                      <a:pt x="236454" y="165259"/>
                    </a:cubicBezTo>
                    <a:lnTo>
                      <a:pt x="235304" y="161951"/>
                    </a:lnTo>
                    <a:lnTo>
                      <a:pt x="232139" y="160369"/>
                    </a:lnTo>
                    <a:cubicBezTo>
                      <a:pt x="189998" y="139226"/>
                      <a:pt x="148575" y="115782"/>
                      <a:pt x="108447" y="90612"/>
                    </a:cubicBezTo>
                    <a:cubicBezTo>
                      <a:pt x="88454" y="77955"/>
                      <a:pt x="68894" y="64579"/>
                      <a:pt x="50340" y="49909"/>
                    </a:cubicBezTo>
                    <a:cubicBezTo>
                      <a:pt x="32074" y="35094"/>
                      <a:pt x="13664" y="19705"/>
                      <a:pt x="0" y="0"/>
                    </a:cubicBezTo>
                    <a:cubicBezTo>
                      <a:pt x="11938" y="20711"/>
                      <a:pt x="28909" y="38258"/>
                      <a:pt x="46601" y="54223"/>
                    </a:cubicBezTo>
                    <a:cubicBezTo>
                      <a:pt x="64435" y="70332"/>
                      <a:pt x="83277" y="85147"/>
                      <a:pt x="102550" y="99242"/>
                    </a:cubicBezTo>
                    <a:cubicBezTo>
                      <a:pt x="140089" y="126713"/>
                      <a:pt x="179498" y="151308"/>
                      <a:pt x="220201" y="174320"/>
                    </a:cubicBezTo>
                    <a:cubicBezTo>
                      <a:pt x="228831" y="201648"/>
                      <a:pt x="231564" y="230989"/>
                      <a:pt x="229550" y="260186"/>
                    </a:cubicBezTo>
                    <a:cubicBezTo>
                      <a:pt x="227681" y="290390"/>
                      <a:pt x="221496" y="320450"/>
                      <a:pt x="213442" y="349935"/>
                    </a:cubicBezTo>
                    <a:cubicBezTo>
                      <a:pt x="205243" y="379420"/>
                      <a:pt x="194744" y="408329"/>
                      <a:pt x="182806" y="436664"/>
                    </a:cubicBezTo>
                    <a:cubicBezTo>
                      <a:pt x="176765" y="450759"/>
                      <a:pt x="170437" y="464854"/>
                      <a:pt x="163677" y="478661"/>
                    </a:cubicBezTo>
                    <a:cubicBezTo>
                      <a:pt x="157061" y="492469"/>
                      <a:pt x="149869" y="506420"/>
                      <a:pt x="142534" y="519221"/>
                    </a:cubicBezTo>
                    <a:lnTo>
                      <a:pt x="126138" y="547987"/>
                    </a:lnTo>
                    <a:lnTo>
                      <a:pt x="157780" y="539357"/>
                    </a:lnTo>
                    <a:lnTo>
                      <a:pt x="183381" y="532453"/>
                    </a:lnTo>
                    <a:lnTo>
                      <a:pt x="208695" y="524543"/>
                    </a:lnTo>
                    <a:cubicBezTo>
                      <a:pt x="225379" y="518790"/>
                      <a:pt x="242063" y="512749"/>
                      <a:pt x="258316" y="505701"/>
                    </a:cubicBezTo>
                    <a:cubicBezTo>
                      <a:pt x="290821" y="491462"/>
                      <a:pt x="322320" y="474347"/>
                      <a:pt x="351373" y="453491"/>
                    </a:cubicBezTo>
                    <a:cubicBezTo>
                      <a:pt x="358708" y="448457"/>
                      <a:pt x="365756" y="442848"/>
                      <a:pt x="372804" y="437383"/>
                    </a:cubicBezTo>
                    <a:cubicBezTo>
                      <a:pt x="379707" y="431773"/>
                      <a:pt x="386611" y="425876"/>
                      <a:pt x="393083" y="419836"/>
                    </a:cubicBezTo>
                    <a:cubicBezTo>
                      <a:pt x="406316" y="407754"/>
                      <a:pt x="418541" y="394522"/>
                      <a:pt x="429904" y="380570"/>
                    </a:cubicBezTo>
                    <a:cubicBezTo>
                      <a:pt x="441122" y="366475"/>
                      <a:pt x="451478" y="351805"/>
                      <a:pt x="460395" y="335984"/>
                    </a:cubicBezTo>
                    <a:cubicBezTo>
                      <a:pt x="464854" y="328073"/>
                      <a:pt x="469025" y="320019"/>
                      <a:pt x="472621" y="311676"/>
                    </a:cubicBezTo>
                    <a:cubicBezTo>
                      <a:pt x="474778" y="306643"/>
                      <a:pt x="476792" y="301609"/>
                      <a:pt x="478661" y="296287"/>
                    </a:cubicBezTo>
                    <a:cubicBezTo>
                      <a:pt x="512317" y="303910"/>
                      <a:pt x="546261" y="310238"/>
                      <a:pt x="580348" y="315704"/>
                    </a:cubicBezTo>
                    <a:cubicBezTo>
                      <a:pt x="618175" y="321745"/>
                      <a:pt x="656146" y="326059"/>
                      <a:pt x="694117" y="329367"/>
                    </a:cubicBezTo>
                    <a:cubicBezTo>
                      <a:pt x="732087" y="332819"/>
                      <a:pt x="770346" y="334258"/>
                      <a:pt x="808460" y="335121"/>
                    </a:cubicBezTo>
                    <a:cubicBezTo>
                      <a:pt x="827446" y="335552"/>
                      <a:pt x="846575" y="335552"/>
                      <a:pt x="865560" y="335264"/>
                    </a:cubicBezTo>
                    <a:cubicBezTo>
                      <a:pt x="884546" y="335121"/>
                      <a:pt x="903531" y="334114"/>
                      <a:pt x="922660" y="333395"/>
                    </a:cubicBezTo>
                    <a:cubicBezTo>
                      <a:pt x="884689" y="331669"/>
                      <a:pt x="846719" y="329655"/>
                      <a:pt x="808892" y="326491"/>
                    </a:cubicBezTo>
                    <a:cubicBezTo>
                      <a:pt x="770921" y="323327"/>
                      <a:pt x="733238" y="318724"/>
                      <a:pt x="695699" y="313978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1822491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C6C95A-F91D-FF55-EAB6-57300770E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EE6343A0-B3F5-A8D3-67AC-036BACE835B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1A128F4-66F2-1300-250C-C693E3501423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562EB3B-1F57-A6FB-5E98-F3A267A47F7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C100FAC-CB29-CAE5-5E99-7CAFBC931F9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FCC9D38-248A-2C80-C8F4-E45530E6A6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BCCE948-2EF2-9120-FB66-B033E973A5DB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BCD2446-FA9E-59FB-36C9-DD65D5C9747B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337BAF4-D2A7-7106-A5DF-0A599462B3C2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F046494F-B63F-3FF4-C726-1C4405FE7325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قالت الزرافة: شُكْرا جَزيلاً صَديقي، أَنا مُمْتَنَّةٌ لِوَفائِكَ وَشَجاعَتِكَ. من يردد؟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CDE48CD3-1688-DBF4-211F-1E74BFC38DF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6" y="366403"/>
            <a:ext cx="1262762" cy="842255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CCEBABD-18A6-3793-73CB-68132C53130B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1053B819-4CC0-C1FB-B7E0-ED06195E2C1F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CC69CDD5-52D4-781A-75BE-D6E31AFF2981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4F7626E7-B425-6184-BD9C-0DE52312F7DC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1E6360F-DD5A-B540-6BC3-79EF11387F8C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1CC538E5-7549-E8CF-309D-DEE2CC952A2C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4EDA7BE0-F6EE-71C9-3333-A1A3D4CFBD3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998" y="1743197"/>
            <a:ext cx="5401461" cy="4570467"/>
          </a:xfrm>
          <a:prstGeom prst="rect">
            <a:avLst/>
          </a:prstGeom>
        </p:spPr>
      </p:pic>
      <p:grpSp>
        <p:nvGrpSpPr>
          <p:cNvPr id="19" name="Graphique 2">
            <a:extLst>
              <a:ext uri="{FF2B5EF4-FFF2-40B4-BE49-F238E27FC236}">
                <a16:creationId xmlns:a16="http://schemas.microsoft.com/office/drawing/2014/main" id="{9928B9B8-8662-118D-F61A-0BD0615E2ECA}"/>
              </a:ext>
            </a:extLst>
          </p:cNvPr>
          <p:cNvGrpSpPr/>
          <p:nvPr/>
        </p:nvGrpSpPr>
        <p:grpSpPr>
          <a:xfrm flipH="1">
            <a:off x="1007165" y="1469837"/>
            <a:ext cx="3048047" cy="1757565"/>
            <a:chOff x="4985975" y="681379"/>
            <a:chExt cx="1934037" cy="1212099"/>
          </a:xfrm>
        </p:grpSpPr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8443C35A-12D4-BE42-7063-9B5A1D15F69D}"/>
                </a:ext>
              </a:extLst>
            </p:cNvPr>
            <p:cNvSpPr/>
            <p:nvPr/>
          </p:nvSpPr>
          <p:spPr>
            <a:xfrm>
              <a:off x="4985975" y="740279"/>
              <a:ext cx="1910474" cy="1081210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4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grpSp>
          <p:nvGrpSpPr>
            <p:cNvPr id="24" name="Graphique 2">
              <a:extLst>
                <a:ext uri="{FF2B5EF4-FFF2-40B4-BE49-F238E27FC236}">
                  <a16:creationId xmlns:a16="http://schemas.microsoft.com/office/drawing/2014/main" id="{E9BA5E75-4B6B-E666-48E7-058634E9BE11}"/>
                </a:ext>
              </a:extLst>
            </p:cNvPr>
            <p:cNvGrpSpPr/>
            <p:nvPr/>
          </p:nvGrpSpPr>
          <p:grpSpPr>
            <a:xfrm>
              <a:off x="5025192" y="681379"/>
              <a:ext cx="1894820" cy="1212099"/>
              <a:chOff x="5025192" y="681379"/>
              <a:chExt cx="1894820" cy="1212099"/>
            </a:xfrm>
            <a:solidFill>
              <a:srgbClr val="3A261B"/>
            </a:solidFill>
          </p:grpSpPr>
          <p:sp>
            <p:nvSpPr>
              <p:cNvPr id="25" name="Forme libre : forme 24">
                <a:extLst>
                  <a:ext uri="{FF2B5EF4-FFF2-40B4-BE49-F238E27FC236}">
                    <a16:creationId xmlns:a16="http://schemas.microsoft.com/office/drawing/2014/main" id="{DB6DD3B3-E041-D66E-8E1A-59411B9462E1}"/>
                  </a:ext>
                </a:extLst>
              </p:cNvPr>
              <p:cNvSpPr/>
              <p:nvPr/>
            </p:nvSpPr>
            <p:spPr>
              <a:xfrm>
                <a:off x="5928810" y="778951"/>
                <a:ext cx="991201" cy="875767"/>
              </a:xfrm>
              <a:custGeom>
                <a:avLst/>
                <a:gdLst>
                  <a:gd name="connsiteX0" fmla="*/ 981342 w 991201"/>
                  <a:gd name="connsiteY0" fmla="*/ 455793 h 875767"/>
                  <a:gd name="connsiteX1" fmla="*/ 986233 w 991201"/>
                  <a:gd name="connsiteY1" fmla="*/ 435801 h 875767"/>
                  <a:gd name="connsiteX2" fmla="*/ 989253 w 991201"/>
                  <a:gd name="connsiteY2" fmla="*/ 414945 h 875767"/>
                  <a:gd name="connsiteX3" fmla="*/ 990691 w 991201"/>
                  <a:gd name="connsiteY3" fmla="*/ 395097 h 875767"/>
                  <a:gd name="connsiteX4" fmla="*/ 991123 w 991201"/>
                  <a:gd name="connsiteY4" fmla="*/ 385461 h 875767"/>
                  <a:gd name="connsiteX5" fmla="*/ 990691 w 991201"/>
                  <a:gd name="connsiteY5" fmla="*/ 374817 h 875767"/>
                  <a:gd name="connsiteX6" fmla="*/ 943084 w 991201"/>
                  <a:gd name="connsiteY6" fmla="*/ 230845 h 875767"/>
                  <a:gd name="connsiteX7" fmla="*/ 852759 w 991201"/>
                  <a:gd name="connsiteY7" fmla="*/ 131315 h 875767"/>
                  <a:gd name="connsiteX8" fmla="*/ 759846 w 991201"/>
                  <a:gd name="connsiteY8" fmla="*/ 67456 h 875767"/>
                  <a:gd name="connsiteX9" fmla="*/ 682754 w 991201"/>
                  <a:gd name="connsiteY9" fmla="*/ 28190 h 875767"/>
                  <a:gd name="connsiteX10" fmla="*/ 631407 w 991201"/>
                  <a:gd name="connsiteY10" fmla="*/ 7048 h 875767"/>
                  <a:gd name="connsiteX11" fmla="*/ 613141 w 991201"/>
                  <a:gd name="connsiteY11" fmla="*/ 0 h 875767"/>
                  <a:gd name="connsiteX12" fmla="*/ 630832 w 991201"/>
                  <a:gd name="connsiteY12" fmla="*/ 8342 h 875767"/>
                  <a:gd name="connsiteX13" fmla="*/ 652119 w 991201"/>
                  <a:gd name="connsiteY13" fmla="*/ 18410 h 875767"/>
                  <a:gd name="connsiteX14" fmla="*/ 680309 w 991201"/>
                  <a:gd name="connsiteY14" fmla="*/ 32937 h 875767"/>
                  <a:gd name="connsiteX15" fmla="*/ 754381 w 991201"/>
                  <a:gd name="connsiteY15" fmla="*/ 76085 h 875767"/>
                  <a:gd name="connsiteX16" fmla="*/ 842116 w 991201"/>
                  <a:gd name="connsiteY16" fmla="*/ 143109 h 875767"/>
                  <a:gd name="connsiteX17" fmla="*/ 925249 w 991201"/>
                  <a:gd name="connsiteY17" fmla="*/ 241488 h 875767"/>
                  <a:gd name="connsiteX18" fmla="*/ 965953 w 991201"/>
                  <a:gd name="connsiteY18" fmla="*/ 375105 h 875767"/>
                  <a:gd name="connsiteX19" fmla="*/ 966240 w 991201"/>
                  <a:gd name="connsiteY19" fmla="*/ 383735 h 875767"/>
                  <a:gd name="connsiteX20" fmla="*/ 965665 w 991201"/>
                  <a:gd name="connsiteY20" fmla="*/ 393371 h 875767"/>
                  <a:gd name="connsiteX21" fmla="*/ 963939 w 991201"/>
                  <a:gd name="connsiteY21" fmla="*/ 412213 h 875767"/>
                  <a:gd name="connsiteX22" fmla="*/ 960919 w 991201"/>
                  <a:gd name="connsiteY22" fmla="*/ 430047 h 875767"/>
                  <a:gd name="connsiteX23" fmla="*/ 956172 w 991201"/>
                  <a:gd name="connsiteY23" fmla="*/ 448170 h 875767"/>
                  <a:gd name="connsiteX24" fmla="*/ 924961 w 991201"/>
                  <a:gd name="connsiteY24" fmla="*/ 517495 h 875767"/>
                  <a:gd name="connsiteX25" fmla="*/ 818384 w 991201"/>
                  <a:gd name="connsiteY25" fmla="*/ 632846 h 875767"/>
                  <a:gd name="connsiteX26" fmla="*/ 683186 w 991201"/>
                  <a:gd name="connsiteY26" fmla="*/ 717848 h 875767"/>
                  <a:gd name="connsiteX27" fmla="*/ 539501 w 991201"/>
                  <a:gd name="connsiteY27" fmla="*/ 778256 h 875767"/>
                  <a:gd name="connsiteX28" fmla="*/ 270541 w 991201"/>
                  <a:gd name="connsiteY28" fmla="*/ 846143 h 875767"/>
                  <a:gd name="connsiteX29" fmla="*/ 160369 w 991201"/>
                  <a:gd name="connsiteY29" fmla="*/ 861965 h 875767"/>
                  <a:gd name="connsiteX30" fmla="*/ 74791 w 991201"/>
                  <a:gd name="connsiteY30" fmla="*/ 870019 h 875767"/>
                  <a:gd name="connsiteX31" fmla="*/ 19560 w 991201"/>
                  <a:gd name="connsiteY31" fmla="*/ 873615 h 875767"/>
                  <a:gd name="connsiteX32" fmla="*/ 0 w 991201"/>
                  <a:gd name="connsiteY32" fmla="*/ 874765 h 875767"/>
                  <a:gd name="connsiteX33" fmla="*/ 19560 w 991201"/>
                  <a:gd name="connsiteY33" fmla="*/ 875197 h 875767"/>
                  <a:gd name="connsiteX34" fmla="*/ 75078 w 991201"/>
                  <a:gd name="connsiteY34" fmla="*/ 875485 h 875767"/>
                  <a:gd name="connsiteX35" fmla="*/ 161375 w 991201"/>
                  <a:gd name="connsiteY35" fmla="*/ 872320 h 875767"/>
                  <a:gd name="connsiteX36" fmla="*/ 272987 w 991201"/>
                  <a:gd name="connsiteY36" fmla="*/ 861965 h 875767"/>
                  <a:gd name="connsiteX37" fmla="*/ 404014 w 991201"/>
                  <a:gd name="connsiteY37" fmla="*/ 839815 h 875767"/>
                  <a:gd name="connsiteX38" fmla="*/ 547555 w 991201"/>
                  <a:gd name="connsiteY38" fmla="*/ 801557 h 875767"/>
                  <a:gd name="connsiteX39" fmla="*/ 695411 w 991201"/>
                  <a:gd name="connsiteY39" fmla="*/ 742012 h 875767"/>
                  <a:gd name="connsiteX40" fmla="*/ 835932 w 991201"/>
                  <a:gd name="connsiteY40" fmla="*/ 654708 h 875767"/>
                  <a:gd name="connsiteX41" fmla="*/ 948262 w 991201"/>
                  <a:gd name="connsiteY41" fmla="*/ 531303 h 875767"/>
                  <a:gd name="connsiteX42" fmla="*/ 981342 w 991201"/>
                  <a:gd name="connsiteY42" fmla="*/ 455793 h 875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991201" h="875767">
                    <a:moveTo>
                      <a:pt x="981342" y="455793"/>
                    </a:moveTo>
                    <a:lnTo>
                      <a:pt x="986233" y="435801"/>
                    </a:lnTo>
                    <a:cubicBezTo>
                      <a:pt x="987239" y="428897"/>
                      <a:pt x="988246" y="421849"/>
                      <a:pt x="989253" y="414945"/>
                    </a:cubicBezTo>
                    <a:cubicBezTo>
                      <a:pt x="990547" y="407898"/>
                      <a:pt x="990403" y="401713"/>
                      <a:pt x="990691" y="395097"/>
                    </a:cubicBezTo>
                    <a:lnTo>
                      <a:pt x="991123" y="385461"/>
                    </a:lnTo>
                    <a:cubicBezTo>
                      <a:pt x="991410" y="381146"/>
                      <a:pt x="990835" y="378413"/>
                      <a:pt x="990691" y="374817"/>
                    </a:cubicBezTo>
                    <a:cubicBezTo>
                      <a:pt x="988677" y="321025"/>
                      <a:pt x="969692" y="270973"/>
                      <a:pt x="943084" y="230845"/>
                    </a:cubicBezTo>
                    <a:cubicBezTo>
                      <a:pt x="916907" y="190141"/>
                      <a:pt x="884546" y="157924"/>
                      <a:pt x="852759" y="131315"/>
                    </a:cubicBezTo>
                    <a:cubicBezTo>
                      <a:pt x="821117" y="104420"/>
                      <a:pt x="788756" y="84427"/>
                      <a:pt x="759846" y="67456"/>
                    </a:cubicBezTo>
                    <a:cubicBezTo>
                      <a:pt x="730793" y="50915"/>
                      <a:pt x="704616" y="37971"/>
                      <a:pt x="682754" y="28190"/>
                    </a:cubicBezTo>
                    <a:cubicBezTo>
                      <a:pt x="661036" y="18122"/>
                      <a:pt x="643489" y="11506"/>
                      <a:pt x="631407" y="7048"/>
                    </a:cubicBezTo>
                    <a:cubicBezTo>
                      <a:pt x="619470" y="2445"/>
                      <a:pt x="613141" y="0"/>
                      <a:pt x="613141" y="0"/>
                    </a:cubicBezTo>
                    <a:cubicBezTo>
                      <a:pt x="613141" y="0"/>
                      <a:pt x="619326" y="2877"/>
                      <a:pt x="630832" y="8342"/>
                    </a:cubicBezTo>
                    <a:cubicBezTo>
                      <a:pt x="636585" y="11075"/>
                      <a:pt x="643776" y="14527"/>
                      <a:pt x="652119" y="18410"/>
                    </a:cubicBezTo>
                    <a:cubicBezTo>
                      <a:pt x="660317" y="22725"/>
                      <a:pt x="669810" y="27471"/>
                      <a:pt x="680309" y="32937"/>
                    </a:cubicBezTo>
                    <a:cubicBezTo>
                      <a:pt x="701452" y="43868"/>
                      <a:pt x="726622" y="58107"/>
                      <a:pt x="754381" y="76085"/>
                    </a:cubicBezTo>
                    <a:cubicBezTo>
                      <a:pt x="781852" y="94352"/>
                      <a:pt x="812343" y="115926"/>
                      <a:pt x="842116" y="143109"/>
                    </a:cubicBezTo>
                    <a:cubicBezTo>
                      <a:pt x="871889" y="170149"/>
                      <a:pt x="901517" y="202654"/>
                      <a:pt x="925249" y="241488"/>
                    </a:cubicBezTo>
                    <a:cubicBezTo>
                      <a:pt x="949269" y="280034"/>
                      <a:pt x="964658" y="326491"/>
                      <a:pt x="965953" y="375105"/>
                    </a:cubicBezTo>
                    <a:cubicBezTo>
                      <a:pt x="965953" y="377981"/>
                      <a:pt x="966528" y="381721"/>
                      <a:pt x="966240" y="383735"/>
                    </a:cubicBezTo>
                    <a:lnTo>
                      <a:pt x="965665" y="393371"/>
                    </a:lnTo>
                    <a:cubicBezTo>
                      <a:pt x="965233" y="399700"/>
                      <a:pt x="965233" y="406603"/>
                      <a:pt x="963939" y="412213"/>
                    </a:cubicBezTo>
                    <a:lnTo>
                      <a:pt x="960919" y="430047"/>
                    </a:lnTo>
                    <a:lnTo>
                      <a:pt x="956172" y="448170"/>
                    </a:lnTo>
                    <a:cubicBezTo>
                      <a:pt x="948693" y="472045"/>
                      <a:pt x="938481" y="495489"/>
                      <a:pt x="924961" y="517495"/>
                    </a:cubicBezTo>
                    <a:cubicBezTo>
                      <a:pt x="897778" y="561363"/>
                      <a:pt x="860526" y="600197"/>
                      <a:pt x="818384" y="632846"/>
                    </a:cubicBezTo>
                    <a:cubicBezTo>
                      <a:pt x="776530" y="665926"/>
                      <a:pt x="730649" y="694260"/>
                      <a:pt x="683186" y="717848"/>
                    </a:cubicBezTo>
                    <a:cubicBezTo>
                      <a:pt x="635722" y="741436"/>
                      <a:pt x="587396" y="761716"/>
                      <a:pt x="539501" y="778256"/>
                    </a:cubicBezTo>
                    <a:cubicBezTo>
                      <a:pt x="443711" y="811481"/>
                      <a:pt x="350798" y="832480"/>
                      <a:pt x="270541" y="846143"/>
                    </a:cubicBezTo>
                    <a:cubicBezTo>
                      <a:pt x="230413" y="853047"/>
                      <a:pt x="193305" y="857937"/>
                      <a:pt x="160369" y="861965"/>
                    </a:cubicBezTo>
                    <a:cubicBezTo>
                      <a:pt x="127432" y="865704"/>
                      <a:pt x="98522" y="868437"/>
                      <a:pt x="74791" y="870019"/>
                    </a:cubicBezTo>
                    <a:cubicBezTo>
                      <a:pt x="51059" y="871889"/>
                      <a:pt x="32217" y="872896"/>
                      <a:pt x="19560" y="873615"/>
                    </a:cubicBezTo>
                    <a:cubicBezTo>
                      <a:pt x="6760" y="874334"/>
                      <a:pt x="0" y="874765"/>
                      <a:pt x="0" y="874765"/>
                    </a:cubicBezTo>
                    <a:cubicBezTo>
                      <a:pt x="0" y="874765"/>
                      <a:pt x="6760" y="874909"/>
                      <a:pt x="19560" y="875197"/>
                    </a:cubicBezTo>
                    <a:cubicBezTo>
                      <a:pt x="32361" y="875341"/>
                      <a:pt x="51203" y="876204"/>
                      <a:pt x="75078" y="875485"/>
                    </a:cubicBezTo>
                    <a:cubicBezTo>
                      <a:pt x="98954" y="875341"/>
                      <a:pt x="128007" y="874190"/>
                      <a:pt x="161375" y="872320"/>
                    </a:cubicBezTo>
                    <a:cubicBezTo>
                      <a:pt x="194600" y="870307"/>
                      <a:pt x="232283" y="867574"/>
                      <a:pt x="272987" y="861965"/>
                    </a:cubicBezTo>
                    <a:cubicBezTo>
                      <a:pt x="313834" y="856931"/>
                      <a:pt x="357846" y="849883"/>
                      <a:pt x="404014" y="839815"/>
                    </a:cubicBezTo>
                    <a:cubicBezTo>
                      <a:pt x="450183" y="829891"/>
                      <a:pt x="498653" y="817953"/>
                      <a:pt x="547555" y="801557"/>
                    </a:cubicBezTo>
                    <a:cubicBezTo>
                      <a:pt x="596601" y="785304"/>
                      <a:pt x="646653" y="766175"/>
                      <a:pt x="695411" y="742012"/>
                    </a:cubicBezTo>
                    <a:cubicBezTo>
                      <a:pt x="744313" y="717992"/>
                      <a:pt x="791920" y="689083"/>
                      <a:pt x="835932" y="654708"/>
                    </a:cubicBezTo>
                    <a:cubicBezTo>
                      <a:pt x="879656" y="620333"/>
                      <a:pt x="919064" y="579054"/>
                      <a:pt x="948262" y="531303"/>
                    </a:cubicBezTo>
                    <a:cubicBezTo>
                      <a:pt x="962788" y="508146"/>
                      <a:pt x="973719" y="482257"/>
                      <a:pt x="981342" y="455793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6" name="Forme libre : forme 25">
                <a:extLst>
                  <a:ext uri="{FF2B5EF4-FFF2-40B4-BE49-F238E27FC236}">
                    <a16:creationId xmlns:a16="http://schemas.microsoft.com/office/drawing/2014/main" id="{D49C87DC-FDE4-6E8F-D5FF-8B625833D0E9}"/>
                  </a:ext>
                </a:extLst>
              </p:cNvPr>
              <p:cNvSpPr/>
              <p:nvPr/>
            </p:nvSpPr>
            <p:spPr>
              <a:xfrm>
                <a:off x="5025192" y="681379"/>
                <a:ext cx="1625493" cy="851377"/>
              </a:xfrm>
              <a:custGeom>
                <a:avLst/>
                <a:gdLst>
                  <a:gd name="connsiteX0" fmla="*/ 1007462 w 1625493"/>
                  <a:gd name="connsiteY0" fmla="*/ 23357 h 851377"/>
                  <a:gd name="connsiteX1" fmla="*/ 1102533 w 1625493"/>
                  <a:gd name="connsiteY1" fmla="*/ 24651 h 851377"/>
                  <a:gd name="connsiteX2" fmla="*/ 1275990 w 1625493"/>
                  <a:gd name="connsiteY2" fmla="*/ 39178 h 851377"/>
                  <a:gd name="connsiteX3" fmla="*/ 1421113 w 1625493"/>
                  <a:gd name="connsiteY3" fmla="*/ 63773 h 851377"/>
                  <a:gd name="connsiteX4" fmla="*/ 1531286 w 1625493"/>
                  <a:gd name="connsiteY4" fmla="*/ 91388 h 851377"/>
                  <a:gd name="connsiteX5" fmla="*/ 1601043 w 1625493"/>
                  <a:gd name="connsiteY5" fmla="*/ 113537 h 851377"/>
                  <a:gd name="connsiteX6" fmla="*/ 1625494 w 1625493"/>
                  <a:gd name="connsiteY6" fmla="*/ 122167 h 851377"/>
                  <a:gd name="connsiteX7" fmla="*/ 1601618 w 1625493"/>
                  <a:gd name="connsiteY7" fmla="*/ 112099 h 851377"/>
                  <a:gd name="connsiteX8" fmla="*/ 1532868 w 1625493"/>
                  <a:gd name="connsiteY8" fmla="*/ 86066 h 851377"/>
                  <a:gd name="connsiteX9" fmla="*/ 1278004 w 1625493"/>
                  <a:gd name="connsiteY9" fmla="*/ 23357 h 851377"/>
                  <a:gd name="connsiteX10" fmla="*/ 1103396 w 1625493"/>
                  <a:gd name="connsiteY10" fmla="*/ 4084 h 851377"/>
                  <a:gd name="connsiteX11" fmla="*/ 1007606 w 1625493"/>
                  <a:gd name="connsiteY11" fmla="*/ 200 h 851377"/>
                  <a:gd name="connsiteX12" fmla="*/ 907214 w 1625493"/>
                  <a:gd name="connsiteY12" fmla="*/ 1639 h 851377"/>
                  <a:gd name="connsiteX13" fmla="*/ 486084 w 1625493"/>
                  <a:gd name="connsiteY13" fmla="*/ 68375 h 851377"/>
                  <a:gd name="connsiteX14" fmla="*/ 284005 w 1625493"/>
                  <a:gd name="connsiteY14" fmla="*/ 149207 h 851377"/>
                  <a:gd name="connsiteX15" fmla="*/ 110403 w 1625493"/>
                  <a:gd name="connsiteY15" fmla="*/ 270311 h 851377"/>
                  <a:gd name="connsiteX16" fmla="*/ 7278 w 1625493"/>
                  <a:gd name="connsiteY16" fmla="*/ 440172 h 851377"/>
                  <a:gd name="connsiteX17" fmla="*/ 1813 w 1625493"/>
                  <a:gd name="connsiteY17" fmla="*/ 533373 h 851377"/>
                  <a:gd name="connsiteX18" fmla="*/ 26408 w 1625493"/>
                  <a:gd name="connsiteY18" fmla="*/ 616506 h 851377"/>
                  <a:gd name="connsiteX19" fmla="*/ 117020 w 1625493"/>
                  <a:gd name="connsiteY19" fmla="*/ 735308 h 851377"/>
                  <a:gd name="connsiteX20" fmla="*/ 208638 w 1625493"/>
                  <a:gd name="connsiteY20" fmla="*/ 804202 h 851377"/>
                  <a:gd name="connsiteX21" fmla="*/ 245171 w 1625493"/>
                  <a:gd name="connsiteY21" fmla="*/ 825489 h 851377"/>
                  <a:gd name="connsiteX22" fmla="*/ 272786 w 1625493"/>
                  <a:gd name="connsiteY22" fmla="*/ 840016 h 851377"/>
                  <a:gd name="connsiteX23" fmla="*/ 296086 w 1625493"/>
                  <a:gd name="connsiteY23" fmla="*/ 851378 h 851377"/>
                  <a:gd name="connsiteX24" fmla="*/ 273505 w 1625493"/>
                  <a:gd name="connsiteY24" fmla="*/ 838577 h 851377"/>
                  <a:gd name="connsiteX25" fmla="*/ 211515 w 1625493"/>
                  <a:gd name="connsiteY25" fmla="*/ 799600 h 851377"/>
                  <a:gd name="connsiteX26" fmla="*/ 124211 w 1625493"/>
                  <a:gd name="connsiteY26" fmla="*/ 727829 h 851377"/>
                  <a:gd name="connsiteX27" fmla="*/ 101198 w 1625493"/>
                  <a:gd name="connsiteY27" fmla="*/ 703235 h 851377"/>
                  <a:gd name="connsiteX28" fmla="*/ 89836 w 1625493"/>
                  <a:gd name="connsiteY28" fmla="*/ 689858 h 851377"/>
                  <a:gd name="connsiteX29" fmla="*/ 79049 w 1625493"/>
                  <a:gd name="connsiteY29" fmla="*/ 675476 h 851377"/>
                  <a:gd name="connsiteX30" fmla="*/ 40791 w 1625493"/>
                  <a:gd name="connsiteY30" fmla="*/ 610034 h 851377"/>
                  <a:gd name="connsiteX31" fmla="*/ 19648 w 1625493"/>
                  <a:gd name="connsiteY31" fmla="*/ 531359 h 851377"/>
                  <a:gd name="connsiteX32" fmla="*/ 26983 w 1625493"/>
                  <a:gd name="connsiteY32" fmla="*/ 445206 h 851377"/>
                  <a:gd name="connsiteX33" fmla="*/ 127231 w 1625493"/>
                  <a:gd name="connsiteY33" fmla="*/ 287858 h 851377"/>
                  <a:gd name="connsiteX34" fmla="*/ 295798 w 1625493"/>
                  <a:gd name="connsiteY34" fmla="*/ 172507 h 851377"/>
                  <a:gd name="connsiteX35" fmla="*/ 493994 w 1625493"/>
                  <a:gd name="connsiteY35" fmla="*/ 95271 h 851377"/>
                  <a:gd name="connsiteX36" fmla="*/ 908221 w 1625493"/>
                  <a:gd name="connsiteY36" fmla="*/ 25946 h 851377"/>
                  <a:gd name="connsiteX37" fmla="*/ 1007462 w 1625493"/>
                  <a:gd name="connsiteY37" fmla="*/ 23357 h 851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625493" h="851377">
                    <a:moveTo>
                      <a:pt x="1007462" y="23357"/>
                    </a:moveTo>
                    <a:cubicBezTo>
                      <a:pt x="1040111" y="23069"/>
                      <a:pt x="1071610" y="23501"/>
                      <a:pt x="1102533" y="24651"/>
                    </a:cubicBezTo>
                    <a:cubicBezTo>
                      <a:pt x="1164235" y="26953"/>
                      <a:pt x="1222486" y="32130"/>
                      <a:pt x="1275990" y="39178"/>
                    </a:cubicBezTo>
                    <a:cubicBezTo>
                      <a:pt x="1329494" y="46369"/>
                      <a:pt x="1378252" y="54712"/>
                      <a:pt x="1421113" y="63773"/>
                    </a:cubicBezTo>
                    <a:cubicBezTo>
                      <a:pt x="1464118" y="72690"/>
                      <a:pt x="1501082" y="82758"/>
                      <a:pt x="1531286" y="91388"/>
                    </a:cubicBezTo>
                    <a:cubicBezTo>
                      <a:pt x="1561490" y="100449"/>
                      <a:pt x="1585078" y="107928"/>
                      <a:pt x="1601043" y="113537"/>
                    </a:cubicBezTo>
                    <a:cubicBezTo>
                      <a:pt x="1617008" y="119147"/>
                      <a:pt x="1625494" y="122167"/>
                      <a:pt x="1625494" y="122167"/>
                    </a:cubicBezTo>
                    <a:cubicBezTo>
                      <a:pt x="1625494" y="122167"/>
                      <a:pt x="1617151" y="118715"/>
                      <a:pt x="1601618" y="112099"/>
                    </a:cubicBezTo>
                    <a:cubicBezTo>
                      <a:pt x="1585941" y="105627"/>
                      <a:pt x="1562928" y="96278"/>
                      <a:pt x="1532868" y="86066"/>
                    </a:cubicBezTo>
                    <a:cubicBezTo>
                      <a:pt x="1473035" y="65786"/>
                      <a:pt x="1385731" y="40185"/>
                      <a:pt x="1278004" y="23357"/>
                    </a:cubicBezTo>
                    <a:cubicBezTo>
                      <a:pt x="1224212" y="14871"/>
                      <a:pt x="1165674" y="8111"/>
                      <a:pt x="1103396" y="4084"/>
                    </a:cubicBezTo>
                    <a:cubicBezTo>
                      <a:pt x="1072329" y="1926"/>
                      <a:pt x="1039968" y="776"/>
                      <a:pt x="1007606" y="200"/>
                    </a:cubicBezTo>
                    <a:cubicBezTo>
                      <a:pt x="974669" y="-375"/>
                      <a:pt x="941301" y="344"/>
                      <a:pt x="907214" y="1639"/>
                    </a:cubicBezTo>
                    <a:cubicBezTo>
                      <a:pt x="771152" y="7104"/>
                      <a:pt x="626173" y="27384"/>
                      <a:pt x="486084" y="68375"/>
                    </a:cubicBezTo>
                    <a:cubicBezTo>
                      <a:pt x="416471" y="89806"/>
                      <a:pt x="348008" y="115983"/>
                      <a:pt x="284005" y="149207"/>
                    </a:cubicBezTo>
                    <a:cubicBezTo>
                      <a:pt x="220145" y="182287"/>
                      <a:pt x="160024" y="221840"/>
                      <a:pt x="110403" y="270311"/>
                    </a:cubicBezTo>
                    <a:cubicBezTo>
                      <a:pt x="60351" y="317918"/>
                      <a:pt x="21949" y="377031"/>
                      <a:pt x="7278" y="440172"/>
                    </a:cubicBezTo>
                    <a:cubicBezTo>
                      <a:pt x="-344" y="472102"/>
                      <a:pt x="-1639" y="503169"/>
                      <a:pt x="1813" y="533373"/>
                    </a:cubicBezTo>
                    <a:cubicBezTo>
                      <a:pt x="5265" y="563433"/>
                      <a:pt x="14758" y="591480"/>
                      <a:pt x="26408" y="616506"/>
                    </a:cubicBezTo>
                    <a:cubicBezTo>
                      <a:pt x="49708" y="667277"/>
                      <a:pt x="84658" y="705248"/>
                      <a:pt x="117020" y="735308"/>
                    </a:cubicBezTo>
                    <a:cubicBezTo>
                      <a:pt x="149813" y="765368"/>
                      <a:pt x="181886" y="787230"/>
                      <a:pt x="208638" y="804202"/>
                    </a:cubicBezTo>
                    <a:cubicBezTo>
                      <a:pt x="222158" y="812544"/>
                      <a:pt x="234240" y="819880"/>
                      <a:pt x="245171" y="825489"/>
                    </a:cubicBezTo>
                    <a:cubicBezTo>
                      <a:pt x="255958" y="831386"/>
                      <a:pt x="265163" y="836420"/>
                      <a:pt x="272786" y="840016"/>
                    </a:cubicBezTo>
                    <a:cubicBezTo>
                      <a:pt x="288032" y="847495"/>
                      <a:pt x="296086" y="851378"/>
                      <a:pt x="296086" y="851378"/>
                    </a:cubicBezTo>
                    <a:cubicBezTo>
                      <a:pt x="296086" y="851378"/>
                      <a:pt x="288176" y="846919"/>
                      <a:pt x="273505" y="838577"/>
                    </a:cubicBezTo>
                    <a:cubicBezTo>
                      <a:pt x="258691" y="830235"/>
                      <a:pt x="237548" y="817291"/>
                      <a:pt x="211515" y="799600"/>
                    </a:cubicBezTo>
                    <a:cubicBezTo>
                      <a:pt x="185770" y="781621"/>
                      <a:pt x="154990" y="758609"/>
                      <a:pt x="124211" y="727829"/>
                    </a:cubicBezTo>
                    <a:cubicBezTo>
                      <a:pt x="116588" y="720063"/>
                      <a:pt x="108534" y="712152"/>
                      <a:pt x="101198" y="703235"/>
                    </a:cubicBezTo>
                    <a:cubicBezTo>
                      <a:pt x="97459" y="698776"/>
                      <a:pt x="93576" y="694461"/>
                      <a:pt x="89836" y="689858"/>
                    </a:cubicBezTo>
                    <a:cubicBezTo>
                      <a:pt x="86240" y="685112"/>
                      <a:pt x="82645" y="680366"/>
                      <a:pt x="79049" y="675476"/>
                    </a:cubicBezTo>
                    <a:cubicBezTo>
                      <a:pt x="64810" y="655915"/>
                      <a:pt x="51002" y="634341"/>
                      <a:pt x="40791" y="610034"/>
                    </a:cubicBezTo>
                    <a:cubicBezTo>
                      <a:pt x="30435" y="585870"/>
                      <a:pt x="22236" y="559406"/>
                      <a:pt x="19648" y="531359"/>
                    </a:cubicBezTo>
                    <a:cubicBezTo>
                      <a:pt x="17059" y="503457"/>
                      <a:pt x="19360" y="473396"/>
                      <a:pt x="26983" y="445206"/>
                    </a:cubicBezTo>
                    <a:cubicBezTo>
                      <a:pt x="42085" y="387243"/>
                      <a:pt x="79480" y="333307"/>
                      <a:pt x="127231" y="287858"/>
                    </a:cubicBezTo>
                    <a:cubicBezTo>
                      <a:pt x="174983" y="241976"/>
                      <a:pt x="233377" y="204149"/>
                      <a:pt x="295798" y="172507"/>
                    </a:cubicBezTo>
                    <a:cubicBezTo>
                      <a:pt x="358364" y="140721"/>
                      <a:pt x="425532" y="115695"/>
                      <a:pt x="493994" y="95271"/>
                    </a:cubicBezTo>
                    <a:cubicBezTo>
                      <a:pt x="631063" y="53992"/>
                      <a:pt x="773885" y="32562"/>
                      <a:pt x="908221" y="25946"/>
                    </a:cubicBezTo>
                    <a:cubicBezTo>
                      <a:pt x="942020" y="24220"/>
                      <a:pt x="975245" y="23788"/>
                      <a:pt x="1007462" y="23357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7" name="Forme libre : forme 26">
                <a:extLst>
                  <a:ext uri="{FF2B5EF4-FFF2-40B4-BE49-F238E27FC236}">
                    <a16:creationId xmlns:a16="http://schemas.microsoft.com/office/drawing/2014/main" id="{2225B3C6-0B20-E1C2-65DE-363D23D99EBC}"/>
                  </a:ext>
                </a:extLst>
              </p:cNvPr>
              <p:cNvSpPr/>
              <p:nvPr/>
            </p:nvSpPr>
            <p:spPr>
              <a:xfrm>
                <a:off x="5115172" y="1345492"/>
                <a:ext cx="922660" cy="547986"/>
              </a:xfrm>
              <a:custGeom>
                <a:avLst/>
                <a:gdLst>
                  <a:gd name="connsiteX0" fmla="*/ 695699 w 922660"/>
                  <a:gd name="connsiteY0" fmla="*/ 313978 h 547986"/>
                  <a:gd name="connsiteX1" fmla="*/ 583800 w 922660"/>
                  <a:gd name="connsiteY1" fmla="*/ 295568 h 547986"/>
                  <a:gd name="connsiteX2" fmla="*/ 473340 w 922660"/>
                  <a:gd name="connsiteY2" fmla="*/ 270542 h 547986"/>
                  <a:gd name="connsiteX3" fmla="*/ 462121 w 922660"/>
                  <a:gd name="connsiteY3" fmla="*/ 267665 h 547986"/>
                  <a:gd name="connsiteX4" fmla="*/ 458669 w 922660"/>
                  <a:gd name="connsiteY4" fmla="*/ 279315 h 547986"/>
                  <a:gd name="connsiteX5" fmla="*/ 450039 w 922660"/>
                  <a:gd name="connsiteY5" fmla="*/ 301465 h 547986"/>
                  <a:gd name="connsiteX6" fmla="*/ 438389 w 922660"/>
                  <a:gd name="connsiteY6" fmla="*/ 323327 h 547986"/>
                  <a:gd name="connsiteX7" fmla="*/ 409480 w 922660"/>
                  <a:gd name="connsiteY7" fmla="*/ 363886 h 547986"/>
                  <a:gd name="connsiteX8" fmla="*/ 335408 w 922660"/>
                  <a:gd name="connsiteY8" fmla="*/ 431198 h 547986"/>
                  <a:gd name="connsiteX9" fmla="*/ 246954 w 922660"/>
                  <a:gd name="connsiteY9" fmla="*/ 479956 h 547986"/>
                  <a:gd name="connsiteX10" fmla="*/ 199634 w 922660"/>
                  <a:gd name="connsiteY10" fmla="*/ 498366 h 547986"/>
                  <a:gd name="connsiteX11" fmla="*/ 181080 w 922660"/>
                  <a:gd name="connsiteY11" fmla="*/ 504263 h 547986"/>
                  <a:gd name="connsiteX12" fmla="*/ 187840 w 922660"/>
                  <a:gd name="connsiteY12" fmla="*/ 490455 h 547986"/>
                  <a:gd name="connsiteX13" fmla="*/ 206969 w 922660"/>
                  <a:gd name="connsiteY13" fmla="*/ 446875 h 547986"/>
                  <a:gd name="connsiteX14" fmla="*/ 236886 w 922660"/>
                  <a:gd name="connsiteY14" fmla="*/ 356263 h 547986"/>
                  <a:gd name="connsiteX15" fmla="*/ 251125 w 922660"/>
                  <a:gd name="connsiteY15" fmla="*/ 261193 h 547986"/>
                  <a:gd name="connsiteX16" fmla="*/ 248679 w 922660"/>
                  <a:gd name="connsiteY16" fmla="*/ 212722 h 547986"/>
                  <a:gd name="connsiteX17" fmla="*/ 243933 w 922660"/>
                  <a:gd name="connsiteY17" fmla="*/ 188703 h 547986"/>
                  <a:gd name="connsiteX18" fmla="*/ 236454 w 922660"/>
                  <a:gd name="connsiteY18" fmla="*/ 165259 h 547986"/>
                  <a:gd name="connsiteX19" fmla="*/ 235304 w 922660"/>
                  <a:gd name="connsiteY19" fmla="*/ 161951 h 547986"/>
                  <a:gd name="connsiteX20" fmla="*/ 232139 w 922660"/>
                  <a:gd name="connsiteY20" fmla="*/ 160369 h 547986"/>
                  <a:gd name="connsiteX21" fmla="*/ 108447 w 922660"/>
                  <a:gd name="connsiteY21" fmla="*/ 90612 h 547986"/>
                  <a:gd name="connsiteX22" fmla="*/ 50340 w 922660"/>
                  <a:gd name="connsiteY22" fmla="*/ 49909 h 547986"/>
                  <a:gd name="connsiteX23" fmla="*/ 0 w 922660"/>
                  <a:gd name="connsiteY23" fmla="*/ 0 h 547986"/>
                  <a:gd name="connsiteX24" fmla="*/ 46601 w 922660"/>
                  <a:gd name="connsiteY24" fmla="*/ 54223 h 547986"/>
                  <a:gd name="connsiteX25" fmla="*/ 102550 w 922660"/>
                  <a:gd name="connsiteY25" fmla="*/ 99242 h 547986"/>
                  <a:gd name="connsiteX26" fmla="*/ 220201 w 922660"/>
                  <a:gd name="connsiteY26" fmla="*/ 174320 h 547986"/>
                  <a:gd name="connsiteX27" fmla="*/ 229550 w 922660"/>
                  <a:gd name="connsiteY27" fmla="*/ 260186 h 547986"/>
                  <a:gd name="connsiteX28" fmla="*/ 213442 w 922660"/>
                  <a:gd name="connsiteY28" fmla="*/ 349935 h 547986"/>
                  <a:gd name="connsiteX29" fmla="*/ 182806 w 922660"/>
                  <a:gd name="connsiteY29" fmla="*/ 436664 h 547986"/>
                  <a:gd name="connsiteX30" fmla="*/ 163677 w 922660"/>
                  <a:gd name="connsiteY30" fmla="*/ 478661 h 547986"/>
                  <a:gd name="connsiteX31" fmla="*/ 142534 w 922660"/>
                  <a:gd name="connsiteY31" fmla="*/ 519221 h 547986"/>
                  <a:gd name="connsiteX32" fmla="*/ 126138 w 922660"/>
                  <a:gd name="connsiteY32" fmla="*/ 547987 h 547986"/>
                  <a:gd name="connsiteX33" fmla="*/ 157780 w 922660"/>
                  <a:gd name="connsiteY33" fmla="*/ 539357 h 547986"/>
                  <a:gd name="connsiteX34" fmla="*/ 183381 w 922660"/>
                  <a:gd name="connsiteY34" fmla="*/ 532453 h 547986"/>
                  <a:gd name="connsiteX35" fmla="*/ 208695 w 922660"/>
                  <a:gd name="connsiteY35" fmla="*/ 524543 h 547986"/>
                  <a:gd name="connsiteX36" fmla="*/ 258316 w 922660"/>
                  <a:gd name="connsiteY36" fmla="*/ 505701 h 547986"/>
                  <a:gd name="connsiteX37" fmla="*/ 351373 w 922660"/>
                  <a:gd name="connsiteY37" fmla="*/ 453491 h 547986"/>
                  <a:gd name="connsiteX38" fmla="*/ 372804 w 922660"/>
                  <a:gd name="connsiteY38" fmla="*/ 437383 h 547986"/>
                  <a:gd name="connsiteX39" fmla="*/ 393083 w 922660"/>
                  <a:gd name="connsiteY39" fmla="*/ 419836 h 547986"/>
                  <a:gd name="connsiteX40" fmla="*/ 429904 w 922660"/>
                  <a:gd name="connsiteY40" fmla="*/ 380570 h 547986"/>
                  <a:gd name="connsiteX41" fmla="*/ 460395 w 922660"/>
                  <a:gd name="connsiteY41" fmla="*/ 335984 h 547986"/>
                  <a:gd name="connsiteX42" fmla="*/ 472621 w 922660"/>
                  <a:gd name="connsiteY42" fmla="*/ 311676 h 547986"/>
                  <a:gd name="connsiteX43" fmla="*/ 478661 w 922660"/>
                  <a:gd name="connsiteY43" fmla="*/ 296287 h 547986"/>
                  <a:gd name="connsiteX44" fmla="*/ 580348 w 922660"/>
                  <a:gd name="connsiteY44" fmla="*/ 315704 h 547986"/>
                  <a:gd name="connsiteX45" fmla="*/ 694117 w 922660"/>
                  <a:gd name="connsiteY45" fmla="*/ 329367 h 547986"/>
                  <a:gd name="connsiteX46" fmla="*/ 808460 w 922660"/>
                  <a:gd name="connsiteY46" fmla="*/ 335121 h 547986"/>
                  <a:gd name="connsiteX47" fmla="*/ 865560 w 922660"/>
                  <a:gd name="connsiteY47" fmla="*/ 335264 h 547986"/>
                  <a:gd name="connsiteX48" fmla="*/ 922660 w 922660"/>
                  <a:gd name="connsiteY48" fmla="*/ 333395 h 547986"/>
                  <a:gd name="connsiteX49" fmla="*/ 808892 w 922660"/>
                  <a:gd name="connsiteY49" fmla="*/ 326491 h 547986"/>
                  <a:gd name="connsiteX50" fmla="*/ 695699 w 922660"/>
                  <a:gd name="connsiteY50" fmla="*/ 313978 h 5479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922660" h="547986">
                    <a:moveTo>
                      <a:pt x="695699" y="313978"/>
                    </a:moveTo>
                    <a:cubicBezTo>
                      <a:pt x="658159" y="308944"/>
                      <a:pt x="620908" y="302615"/>
                      <a:pt x="583800" y="295568"/>
                    </a:cubicBezTo>
                    <a:cubicBezTo>
                      <a:pt x="546692" y="288520"/>
                      <a:pt x="509872" y="280034"/>
                      <a:pt x="473340" y="270542"/>
                    </a:cubicBezTo>
                    <a:lnTo>
                      <a:pt x="462121" y="267665"/>
                    </a:lnTo>
                    <a:lnTo>
                      <a:pt x="458669" y="279315"/>
                    </a:lnTo>
                    <a:cubicBezTo>
                      <a:pt x="456656" y="285931"/>
                      <a:pt x="453491" y="294129"/>
                      <a:pt x="450039" y="301465"/>
                    </a:cubicBezTo>
                    <a:cubicBezTo>
                      <a:pt x="446588" y="308944"/>
                      <a:pt x="442704" y="316279"/>
                      <a:pt x="438389" y="323327"/>
                    </a:cubicBezTo>
                    <a:cubicBezTo>
                      <a:pt x="430047" y="337566"/>
                      <a:pt x="420123" y="351086"/>
                      <a:pt x="409480" y="363886"/>
                    </a:cubicBezTo>
                    <a:cubicBezTo>
                      <a:pt x="387906" y="389344"/>
                      <a:pt x="363023" y="412069"/>
                      <a:pt x="335408" y="431198"/>
                    </a:cubicBezTo>
                    <a:cubicBezTo>
                      <a:pt x="307937" y="450615"/>
                      <a:pt x="278021" y="466580"/>
                      <a:pt x="246954" y="479956"/>
                    </a:cubicBezTo>
                    <a:cubicBezTo>
                      <a:pt x="231564" y="486860"/>
                      <a:pt x="215599" y="492757"/>
                      <a:pt x="199634" y="498366"/>
                    </a:cubicBezTo>
                    <a:lnTo>
                      <a:pt x="181080" y="504263"/>
                    </a:lnTo>
                    <a:cubicBezTo>
                      <a:pt x="183381" y="499661"/>
                      <a:pt x="185683" y="495058"/>
                      <a:pt x="187840" y="490455"/>
                    </a:cubicBezTo>
                    <a:cubicBezTo>
                      <a:pt x="194744" y="476073"/>
                      <a:pt x="201072" y="461546"/>
                      <a:pt x="206969" y="446875"/>
                    </a:cubicBezTo>
                    <a:cubicBezTo>
                      <a:pt x="218763" y="417391"/>
                      <a:pt x="228975" y="387186"/>
                      <a:pt x="236886" y="356263"/>
                    </a:cubicBezTo>
                    <a:cubicBezTo>
                      <a:pt x="244796" y="325340"/>
                      <a:pt x="250262" y="293554"/>
                      <a:pt x="251125" y="261193"/>
                    </a:cubicBezTo>
                    <a:cubicBezTo>
                      <a:pt x="251556" y="245084"/>
                      <a:pt x="251125" y="228831"/>
                      <a:pt x="248679" y="212722"/>
                    </a:cubicBezTo>
                    <a:cubicBezTo>
                      <a:pt x="247529" y="204668"/>
                      <a:pt x="246091" y="196614"/>
                      <a:pt x="243933" y="188703"/>
                    </a:cubicBezTo>
                    <a:cubicBezTo>
                      <a:pt x="242063" y="180793"/>
                      <a:pt x="239187" y="173026"/>
                      <a:pt x="236454" y="165259"/>
                    </a:cubicBezTo>
                    <a:lnTo>
                      <a:pt x="235304" y="161951"/>
                    </a:lnTo>
                    <a:lnTo>
                      <a:pt x="232139" y="160369"/>
                    </a:lnTo>
                    <a:cubicBezTo>
                      <a:pt x="189998" y="139226"/>
                      <a:pt x="148575" y="115782"/>
                      <a:pt x="108447" y="90612"/>
                    </a:cubicBezTo>
                    <a:cubicBezTo>
                      <a:pt x="88454" y="77955"/>
                      <a:pt x="68894" y="64579"/>
                      <a:pt x="50340" y="49909"/>
                    </a:cubicBezTo>
                    <a:cubicBezTo>
                      <a:pt x="32074" y="35094"/>
                      <a:pt x="13664" y="19705"/>
                      <a:pt x="0" y="0"/>
                    </a:cubicBezTo>
                    <a:cubicBezTo>
                      <a:pt x="11938" y="20711"/>
                      <a:pt x="28909" y="38258"/>
                      <a:pt x="46601" y="54223"/>
                    </a:cubicBezTo>
                    <a:cubicBezTo>
                      <a:pt x="64435" y="70332"/>
                      <a:pt x="83277" y="85147"/>
                      <a:pt x="102550" y="99242"/>
                    </a:cubicBezTo>
                    <a:cubicBezTo>
                      <a:pt x="140089" y="126713"/>
                      <a:pt x="179498" y="151308"/>
                      <a:pt x="220201" y="174320"/>
                    </a:cubicBezTo>
                    <a:cubicBezTo>
                      <a:pt x="228831" y="201648"/>
                      <a:pt x="231564" y="230989"/>
                      <a:pt x="229550" y="260186"/>
                    </a:cubicBezTo>
                    <a:cubicBezTo>
                      <a:pt x="227681" y="290390"/>
                      <a:pt x="221496" y="320450"/>
                      <a:pt x="213442" y="349935"/>
                    </a:cubicBezTo>
                    <a:cubicBezTo>
                      <a:pt x="205243" y="379420"/>
                      <a:pt x="194744" y="408329"/>
                      <a:pt x="182806" y="436664"/>
                    </a:cubicBezTo>
                    <a:cubicBezTo>
                      <a:pt x="176765" y="450759"/>
                      <a:pt x="170437" y="464854"/>
                      <a:pt x="163677" y="478661"/>
                    </a:cubicBezTo>
                    <a:cubicBezTo>
                      <a:pt x="157061" y="492469"/>
                      <a:pt x="149869" y="506420"/>
                      <a:pt x="142534" y="519221"/>
                    </a:cubicBezTo>
                    <a:lnTo>
                      <a:pt x="126138" y="547987"/>
                    </a:lnTo>
                    <a:lnTo>
                      <a:pt x="157780" y="539357"/>
                    </a:lnTo>
                    <a:lnTo>
                      <a:pt x="183381" y="532453"/>
                    </a:lnTo>
                    <a:lnTo>
                      <a:pt x="208695" y="524543"/>
                    </a:lnTo>
                    <a:cubicBezTo>
                      <a:pt x="225379" y="518790"/>
                      <a:pt x="242063" y="512749"/>
                      <a:pt x="258316" y="505701"/>
                    </a:cubicBezTo>
                    <a:cubicBezTo>
                      <a:pt x="290821" y="491462"/>
                      <a:pt x="322320" y="474347"/>
                      <a:pt x="351373" y="453491"/>
                    </a:cubicBezTo>
                    <a:cubicBezTo>
                      <a:pt x="358708" y="448457"/>
                      <a:pt x="365756" y="442848"/>
                      <a:pt x="372804" y="437383"/>
                    </a:cubicBezTo>
                    <a:cubicBezTo>
                      <a:pt x="379707" y="431773"/>
                      <a:pt x="386611" y="425876"/>
                      <a:pt x="393083" y="419836"/>
                    </a:cubicBezTo>
                    <a:cubicBezTo>
                      <a:pt x="406316" y="407754"/>
                      <a:pt x="418541" y="394522"/>
                      <a:pt x="429904" y="380570"/>
                    </a:cubicBezTo>
                    <a:cubicBezTo>
                      <a:pt x="441122" y="366475"/>
                      <a:pt x="451478" y="351805"/>
                      <a:pt x="460395" y="335984"/>
                    </a:cubicBezTo>
                    <a:cubicBezTo>
                      <a:pt x="464854" y="328073"/>
                      <a:pt x="469025" y="320019"/>
                      <a:pt x="472621" y="311676"/>
                    </a:cubicBezTo>
                    <a:cubicBezTo>
                      <a:pt x="474778" y="306643"/>
                      <a:pt x="476792" y="301609"/>
                      <a:pt x="478661" y="296287"/>
                    </a:cubicBezTo>
                    <a:cubicBezTo>
                      <a:pt x="512317" y="303910"/>
                      <a:pt x="546261" y="310238"/>
                      <a:pt x="580348" y="315704"/>
                    </a:cubicBezTo>
                    <a:cubicBezTo>
                      <a:pt x="618175" y="321745"/>
                      <a:pt x="656146" y="326059"/>
                      <a:pt x="694117" y="329367"/>
                    </a:cubicBezTo>
                    <a:cubicBezTo>
                      <a:pt x="732087" y="332819"/>
                      <a:pt x="770346" y="334258"/>
                      <a:pt x="808460" y="335121"/>
                    </a:cubicBezTo>
                    <a:cubicBezTo>
                      <a:pt x="827446" y="335552"/>
                      <a:pt x="846575" y="335552"/>
                      <a:pt x="865560" y="335264"/>
                    </a:cubicBezTo>
                    <a:cubicBezTo>
                      <a:pt x="884546" y="335121"/>
                      <a:pt x="903531" y="334114"/>
                      <a:pt x="922660" y="333395"/>
                    </a:cubicBezTo>
                    <a:cubicBezTo>
                      <a:pt x="884689" y="331669"/>
                      <a:pt x="846719" y="329655"/>
                      <a:pt x="808892" y="326491"/>
                    </a:cubicBezTo>
                    <a:cubicBezTo>
                      <a:pt x="770921" y="323327"/>
                      <a:pt x="733238" y="318724"/>
                      <a:pt x="695699" y="313978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6337208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6786DB-EEBC-EF4C-7B69-0911EA1EFD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6906709-2256-50EC-E0CC-C4C8129AD76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EE518FE-F033-BEEF-B9D8-72B086163B35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FC26DB2-68C6-4B5C-897F-BDFECDF8219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4B87601-C556-705D-3907-EFD216C1AA1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867BC74-57F1-77F8-6943-5EF9A90648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E8B4CD0-B724-88EE-445E-4C5636CBDDB3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46E2E61-7A61-38F3-723B-807F7EA2D12D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18B4258-C3DA-D8D5-DFBF-D076AC2BA24C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925A0AE-C9EB-C2ED-2644-69E07B7B3687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بماذا أجابها الفيل؟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96059366-91B2-BE2B-1A8F-7E8AF91518B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6" y="366403"/>
            <a:ext cx="1262762" cy="842255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F2C33F29-3A61-6BCB-FEAD-A71F4CCDF1E6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BAB17917-366F-162E-B9F5-405D3F493557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406FD4B4-3E32-CAA5-BF2A-C71C54D4D639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EAB6442D-9BF2-7962-CAFF-65080DC4A6FD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5B7AE4A7-3880-0F20-D706-CE059D0BE6F7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F4C751E0-885C-7079-8B56-415B35046359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17E2A3E2-9836-25D8-BAC0-D1AF484626F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998" y="1743197"/>
            <a:ext cx="5401461" cy="4570467"/>
          </a:xfrm>
          <a:prstGeom prst="rect">
            <a:avLst/>
          </a:prstGeom>
        </p:spPr>
      </p:pic>
      <p:grpSp>
        <p:nvGrpSpPr>
          <p:cNvPr id="19" name="Graphique 2">
            <a:extLst>
              <a:ext uri="{FF2B5EF4-FFF2-40B4-BE49-F238E27FC236}">
                <a16:creationId xmlns:a16="http://schemas.microsoft.com/office/drawing/2014/main" id="{93DE61BE-1132-3784-68D5-41494173C2D6}"/>
              </a:ext>
            </a:extLst>
          </p:cNvPr>
          <p:cNvGrpSpPr/>
          <p:nvPr/>
        </p:nvGrpSpPr>
        <p:grpSpPr>
          <a:xfrm>
            <a:off x="4486984" y="1888519"/>
            <a:ext cx="2990018" cy="1767996"/>
            <a:chOff x="5025192" y="681379"/>
            <a:chExt cx="1910474" cy="1212099"/>
          </a:xfrm>
        </p:grpSpPr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5A4F6773-4BAA-C80F-1580-650E4917E5D7}"/>
                </a:ext>
              </a:extLst>
            </p:cNvPr>
            <p:cNvSpPr/>
            <p:nvPr/>
          </p:nvSpPr>
          <p:spPr>
            <a:xfrm>
              <a:off x="5025192" y="730628"/>
              <a:ext cx="1910474" cy="1081210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4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grpSp>
          <p:nvGrpSpPr>
            <p:cNvPr id="23" name="Graphique 2">
              <a:extLst>
                <a:ext uri="{FF2B5EF4-FFF2-40B4-BE49-F238E27FC236}">
                  <a16:creationId xmlns:a16="http://schemas.microsoft.com/office/drawing/2014/main" id="{0BCDE942-4E21-266C-B661-3D7592359D13}"/>
                </a:ext>
              </a:extLst>
            </p:cNvPr>
            <p:cNvGrpSpPr/>
            <p:nvPr/>
          </p:nvGrpSpPr>
          <p:grpSpPr>
            <a:xfrm>
              <a:off x="5025192" y="681379"/>
              <a:ext cx="1894820" cy="1212099"/>
              <a:chOff x="5025192" y="681379"/>
              <a:chExt cx="1894820" cy="1212099"/>
            </a:xfrm>
            <a:solidFill>
              <a:srgbClr val="3A261B"/>
            </a:solidFill>
          </p:grpSpPr>
          <p:sp>
            <p:nvSpPr>
              <p:cNvPr id="25" name="Forme libre : forme 24">
                <a:extLst>
                  <a:ext uri="{FF2B5EF4-FFF2-40B4-BE49-F238E27FC236}">
                    <a16:creationId xmlns:a16="http://schemas.microsoft.com/office/drawing/2014/main" id="{9F3D34CD-2CF8-167E-687C-7C7D88611689}"/>
                  </a:ext>
                </a:extLst>
              </p:cNvPr>
              <p:cNvSpPr/>
              <p:nvPr/>
            </p:nvSpPr>
            <p:spPr>
              <a:xfrm>
                <a:off x="5928810" y="778951"/>
                <a:ext cx="991201" cy="875767"/>
              </a:xfrm>
              <a:custGeom>
                <a:avLst/>
                <a:gdLst>
                  <a:gd name="connsiteX0" fmla="*/ 981342 w 991201"/>
                  <a:gd name="connsiteY0" fmla="*/ 455793 h 875767"/>
                  <a:gd name="connsiteX1" fmla="*/ 986233 w 991201"/>
                  <a:gd name="connsiteY1" fmla="*/ 435801 h 875767"/>
                  <a:gd name="connsiteX2" fmla="*/ 989253 w 991201"/>
                  <a:gd name="connsiteY2" fmla="*/ 414945 h 875767"/>
                  <a:gd name="connsiteX3" fmla="*/ 990691 w 991201"/>
                  <a:gd name="connsiteY3" fmla="*/ 395097 h 875767"/>
                  <a:gd name="connsiteX4" fmla="*/ 991123 w 991201"/>
                  <a:gd name="connsiteY4" fmla="*/ 385461 h 875767"/>
                  <a:gd name="connsiteX5" fmla="*/ 990691 w 991201"/>
                  <a:gd name="connsiteY5" fmla="*/ 374817 h 875767"/>
                  <a:gd name="connsiteX6" fmla="*/ 943084 w 991201"/>
                  <a:gd name="connsiteY6" fmla="*/ 230845 h 875767"/>
                  <a:gd name="connsiteX7" fmla="*/ 852759 w 991201"/>
                  <a:gd name="connsiteY7" fmla="*/ 131315 h 875767"/>
                  <a:gd name="connsiteX8" fmla="*/ 759846 w 991201"/>
                  <a:gd name="connsiteY8" fmla="*/ 67456 h 875767"/>
                  <a:gd name="connsiteX9" fmla="*/ 682754 w 991201"/>
                  <a:gd name="connsiteY9" fmla="*/ 28190 h 875767"/>
                  <a:gd name="connsiteX10" fmla="*/ 631407 w 991201"/>
                  <a:gd name="connsiteY10" fmla="*/ 7048 h 875767"/>
                  <a:gd name="connsiteX11" fmla="*/ 613141 w 991201"/>
                  <a:gd name="connsiteY11" fmla="*/ 0 h 875767"/>
                  <a:gd name="connsiteX12" fmla="*/ 630832 w 991201"/>
                  <a:gd name="connsiteY12" fmla="*/ 8342 h 875767"/>
                  <a:gd name="connsiteX13" fmla="*/ 652119 w 991201"/>
                  <a:gd name="connsiteY13" fmla="*/ 18410 h 875767"/>
                  <a:gd name="connsiteX14" fmla="*/ 680309 w 991201"/>
                  <a:gd name="connsiteY14" fmla="*/ 32937 h 875767"/>
                  <a:gd name="connsiteX15" fmla="*/ 754381 w 991201"/>
                  <a:gd name="connsiteY15" fmla="*/ 76085 h 875767"/>
                  <a:gd name="connsiteX16" fmla="*/ 842116 w 991201"/>
                  <a:gd name="connsiteY16" fmla="*/ 143109 h 875767"/>
                  <a:gd name="connsiteX17" fmla="*/ 925249 w 991201"/>
                  <a:gd name="connsiteY17" fmla="*/ 241488 h 875767"/>
                  <a:gd name="connsiteX18" fmla="*/ 965953 w 991201"/>
                  <a:gd name="connsiteY18" fmla="*/ 375105 h 875767"/>
                  <a:gd name="connsiteX19" fmla="*/ 966240 w 991201"/>
                  <a:gd name="connsiteY19" fmla="*/ 383735 h 875767"/>
                  <a:gd name="connsiteX20" fmla="*/ 965665 w 991201"/>
                  <a:gd name="connsiteY20" fmla="*/ 393371 h 875767"/>
                  <a:gd name="connsiteX21" fmla="*/ 963939 w 991201"/>
                  <a:gd name="connsiteY21" fmla="*/ 412213 h 875767"/>
                  <a:gd name="connsiteX22" fmla="*/ 960919 w 991201"/>
                  <a:gd name="connsiteY22" fmla="*/ 430047 h 875767"/>
                  <a:gd name="connsiteX23" fmla="*/ 956172 w 991201"/>
                  <a:gd name="connsiteY23" fmla="*/ 448170 h 875767"/>
                  <a:gd name="connsiteX24" fmla="*/ 924961 w 991201"/>
                  <a:gd name="connsiteY24" fmla="*/ 517495 h 875767"/>
                  <a:gd name="connsiteX25" fmla="*/ 818384 w 991201"/>
                  <a:gd name="connsiteY25" fmla="*/ 632846 h 875767"/>
                  <a:gd name="connsiteX26" fmla="*/ 683186 w 991201"/>
                  <a:gd name="connsiteY26" fmla="*/ 717848 h 875767"/>
                  <a:gd name="connsiteX27" fmla="*/ 539501 w 991201"/>
                  <a:gd name="connsiteY27" fmla="*/ 778256 h 875767"/>
                  <a:gd name="connsiteX28" fmla="*/ 270541 w 991201"/>
                  <a:gd name="connsiteY28" fmla="*/ 846143 h 875767"/>
                  <a:gd name="connsiteX29" fmla="*/ 160369 w 991201"/>
                  <a:gd name="connsiteY29" fmla="*/ 861965 h 875767"/>
                  <a:gd name="connsiteX30" fmla="*/ 74791 w 991201"/>
                  <a:gd name="connsiteY30" fmla="*/ 870019 h 875767"/>
                  <a:gd name="connsiteX31" fmla="*/ 19560 w 991201"/>
                  <a:gd name="connsiteY31" fmla="*/ 873615 h 875767"/>
                  <a:gd name="connsiteX32" fmla="*/ 0 w 991201"/>
                  <a:gd name="connsiteY32" fmla="*/ 874765 h 875767"/>
                  <a:gd name="connsiteX33" fmla="*/ 19560 w 991201"/>
                  <a:gd name="connsiteY33" fmla="*/ 875197 h 875767"/>
                  <a:gd name="connsiteX34" fmla="*/ 75078 w 991201"/>
                  <a:gd name="connsiteY34" fmla="*/ 875485 h 875767"/>
                  <a:gd name="connsiteX35" fmla="*/ 161375 w 991201"/>
                  <a:gd name="connsiteY35" fmla="*/ 872320 h 875767"/>
                  <a:gd name="connsiteX36" fmla="*/ 272987 w 991201"/>
                  <a:gd name="connsiteY36" fmla="*/ 861965 h 875767"/>
                  <a:gd name="connsiteX37" fmla="*/ 404014 w 991201"/>
                  <a:gd name="connsiteY37" fmla="*/ 839815 h 875767"/>
                  <a:gd name="connsiteX38" fmla="*/ 547555 w 991201"/>
                  <a:gd name="connsiteY38" fmla="*/ 801557 h 875767"/>
                  <a:gd name="connsiteX39" fmla="*/ 695411 w 991201"/>
                  <a:gd name="connsiteY39" fmla="*/ 742012 h 875767"/>
                  <a:gd name="connsiteX40" fmla="*/ 835932 w 991201"/>
                  <a:gd name="connsiteY40" fmla="*/ 654708 h 875767"/>
                  <a:gd name="connsiteX41" fmla="*/ 948262 w 991201"/>
                  <a:gd name="connsiteY41" fmla="*/ 531303 h 875767"/>
                  <a:gd name="connsiteX42" fmla="*/ 981342 w 991201"/>
                  <a:gd name="connsiteY42" fmla="*/ 455793 h 875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991201" h="875767">
                    <a:moveTo>
                      <a:pt x="981342" y="455793"/>
                    </a:moveTo>
                    <a:lnTo>
                      <a:pt x="986233" y="435801"/>
                    </a:lnTo>
                    <a:cubicBezTo>
                      <a:pt x="987239" y="428897"/>
                      <a:pt x="988246" y="421849"/>
                      <a:pt x="989253" y="414945"/>
                    </a:cubicBezTo>
                    <a:cubicBezTo>
                      <a:pt x="990547" y="407898"/>
                      <a:pt x="990403" y="401713"/>
                      <a:pt x="990691" y="395097"/>
                    </a:cubicBezTo>
                    <a:lnTo>
                      <a:pt x="991123" y="385461"/>
                    </a:lnTo>
                    <a:cubicBezTo>
                      <a:pt x="991410" y="381146"/>
                      <a:pt x="990835" y="378413"/>
                      <a:pt x="990691" y="374817"/>
                    </a:cubicBezTo>
                    <a:cubicBezTo>
                      <a:pt x="988677" y="321025"/>
                      <a:pt x="969692" y="270973"/>
                      <a:pt x="943084" y="230845"/>
                    </a:cubicBezTo>
                    <a:cubicBezTo>
                      <a:pt x="916907" y="190141"/>
                      <a:pt x="884546" y="157924"/>
                      <a:pt x="852759" y="131315"/>
                    </a:cubicBezTo>
                    <a:cubicBezTo>
                      <a:pt x="821117" y="104420"/>
                      <a:pt x="788756" y="84427"/>
                      <a:pt x="759846" y="67456"/>
                    </a:cubicBezTo>
                    <a:cubicBezTo>
                      <a:pt x="730793" y="50915"/>
                      <a:pt x="704616" y="37971"/>
                      <a:pt x="682754" y="28190"/>
                    </a:cubicBezTo>
                    <a:cubicBezTo>
                      <a:pt x="661036" y="18122"/>
                      <a:pt x="643489" y="11506"/>
                      <a:pt x="631407" y="7048"/>
                    </a:cubicBezTo>
                    <a:cubicBezTo>
                      <a:pt x="619470" y="2445"/>
                      <a:pt x="613141" y="0"/>
                      <a:pt x="613141" y="0"/>
                    </a:cubicBezTo>
                    <a:cubicBezTo>
                      <a:pt x="613141" y="0"/>
                      <a:pt x="619326" y="2877"/>
                      <a:pt x="630832" y="8342"/>
                    </a:cubicBezTo>
                    <a:cubicBezTo>
                      <a:pt x="636585" y="11075"/>
                      <a:pt x="643776" y="14527"/>
                      <a:pt x="652119" y="18410"/>
                    </a:cubicBezTo>
                    <a:cubicBezTo>
                      <a:pt x="660317" y="22725"/>
                      <a:pt x="669810" y="27471"/>
                      <a:pt x="680309" y="32937"/>
                    </a:cubicBezTo>
                    <a:cubicBezTo>
                      <a:pt x="701452" y="43868"/>
                      <a:pt x="726622" y="58107"/>
                      <a:pt x="754381" y="76085"/>
                    </a:cubicBezTo>
                    <a:cubicBezTo>
                      <a:pt x="781852" y="94352"/>
                      <a:pt x="812343" y="115926"/>
                      <a:pt x="842116" y="143109"/>
                    </a:cubicBezTo>
                    <a:cubicBezTo>
                      <a:pt x="871889" y="170149"/>
                      <a:pt x="901517" y="202654"/>
                      <a:pt x="925249" y="241488"/>
                    </a:cubicBezTo>
                    <a:cubicBezTo>
                      <a:pt x="949269" y="280034"/>
                      <a:pt x="964658" y="326491"/>
                      <a:pt x="965953" y="375105"/>
                    </a:cubicBezTo>
                    <a:cubicBezTo>
                      <a:pt x="965953" y="377981"/>
                      <a:pt x="966528" y="381721"/>
                      <a:pt x="966240" y="383735"/>
                    </a:cubicBezTo>
                    <a:lnTo>
                      <a:pt x="965665" y="393371"/>
                    </a:lnTo>
                    <a:cubicBezTo>
                      <a:pt x="965233" y="399700"/>
                      <a:pt x="965233" y="406603"/>
                      <a:pt x="963939" y="412213"/>
                    </a:cubicBezTo>
                    <a:lnTo>
                      <a:pt x="960919" y="430047"/>
                    </a:lnTo>
                    <a:lnTo>
                      <a:pt x="956172" y="448170"/>
                    </a:lnTo>
                    <a:cubicBezTo>
                      <a:pt x="948693" y="472045"/>
                      <a:pt x="938481" y="495489"/>
                      <a:pt x="924961" y="517495"/>
                    </a:cubicBezTo>
                    <a:cubicBezTo>
                      <a:pt x="897778" y="561363"/>
                      <a:pt x="860526" y="600197"/>
                      <a:pt x="818384" y="632846"/>
                    </a:cubicBezTo>
                    <a:cubicBezTo>
                      <a:pt x="776530" y="665926"/>
                      <a:pt x="730649" y="694260"/>
                      <a:pt x="683186" y="717848"/>
                    </a:cubicBezTo>
                    <a:cubicBezTo>
                      <a:pt x="635722" y="741436"/>
                      <a:pt x="587396" y="761716"/>
                      <a:pt x="539501" y="778256"/>
                    </a:cubicBezTo>
                    <a:cubicBezTo>
                      <a:pt x="443711" y="811481"/>
                      <a:pt x="350798" y="832480"/>
                      <a:pt x="270541" y="846143"/>
                    </a:cubicBezTo>
                    <a:cubicBezTo>
                      <a:pt x="230413" y="853047"/>
                      <a:pt x="193305" y="857937"/>
                      <a:pt x="160369" y="861965"/>
                    </a:cubicBezTo>
                    <a:cubicBezTo>
                      <a:pt x="127432" y="865704"/>
                      <a:pt x="98522" y="868437"/>
                      <a:pt x="74791" y="870019"/>
                    </a:cubicBezTo>
                    <a:cubicBezTo>
                      <a:pt x="51059" y="871889"/>
                      <a:pt x="32217" y="872896"/>
                      <a:pt x="19560" y="873615"/>
                    </a:cubicBezTo>
                    <a:cubicBezTo>
                      <a:pt x="6760" y="874334"/>
                      <a:pt x="0" y="874765"/>
                      <a:pt x="0" y="874765"/>
                    </a:cubicBezTo>
                    <a:cubicBezTo>
                      <a:pt x="0" y="874765"/>
                      <a:pt x="6760" y="874909"/>
                      <a:pt x="19560" y="875197"/>
                    </a:cubicBezTo>
                    <a:cubicBezTo>
                      <a:pt x="32361" y="875341"/>
                      <a:pt x="51203" y="876204"/>
                      <a:pt x="75078" y="875485"/>
                    </a:cubicBezTo>
                    <a:cubicBezTo>
                      <a:pt x="98954" y="875341"/>
                      <a:pt x="128007" y="874190"/>
                      <a:pt x="161375" y="872320"/>
                    </a:cubicBezTo>
                    <a:cubicBezTo>
                      <a:pt x="194600" y="870307"/>
                      <a:pt x="232283" y="867574"/>
                      <a:pt x="272987" y="861965"/>
                    </a:cubicBezTo>
                    <a:cubicBezTo>
                      <a:pt x="313834" y="856931"/>
                      <a:pt x="357846" y="849883"/>
                      <a:pt x="404014" y="839815"/>
                    </a:cubicBezTo>
                    <a:cubicBezTo>
                      <a:pt x="450183" y="829891"/>
                      <a:pt x="498653" y="817953"/>
                      <a:pt x="547555" y="801557"/>
                    </a:cubicBezTo>
                    <a:cubicBezTo>
                      <a:pt x="596601" y="785304"/>
                      <a:pt x="646653" y="766175"/>
                      <a:pt x="695411" y="742012"/>
                    </a:cubicBezTo>
                    <a:cubicBezTo>
                      <a:pt x="744313" y="717992"/>
                      <a:pt x="791920" y="689083"/>
                      <a:pt x="835932" y="654708"/>
                    </a:cubicBezTo>
                    <a:cubicBezTo>
                      <a:pt x="879656" y="620333"/>
                      <a:pt x="919064" y="579054"/>
                      <a:pt x="948262" y="531303"/>
                    </a:cubicBezTo>
                    <a:cubicBezTo>
                      <a:pt x="962788" y="508146"/>
                      <a:pt x="973719" y="482257"/>
                      <a:pt x="981342" y="455793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6" name="Forme libre : forme 25">
                <a:extLst>
                  <a:ext uri="{FF2B5EF4-FFF2-40B4-BE49-F238E27FC236}">
                    <a16:creationId xmlns:a16="http://schemas.microsoft.com/office/drawing/2014/main" id="{F76C2C17-EE76-A1FD-BD64-AC9AEC5E3F83}"/>
                  </a:ext>
                </a:extLst>
              </p:cNvPr>
              <p:cNvSpPr/>
              <p:nvPr/>
            </p:nvSpPr>
            <p:spPr>
              <a:xfrm>
                <a:off x="5025192" y="681379"/>
                <a:ext cx="1625493" cy="851377"/>
              </a:xfrm>
              <a:custGeom>
                <a:avLst/>
                <a:gdLst>
                  <a:gd name="connsiteX0" fmla="*/ 1007462 w 1625493"/>
                  <a:gd name="connsiteY0" fmla="*/ 23357 h 851377"/>
                  <a:gd name="connsiteX1" fmla="*/ 1102533 w 1625493"/>
                  <a:gd name="connsiteY1" fmla="*/ 24651 h 851377"/>
                  <a:gd name="connsiteX2" fmla="*/ 1275990 w 1625493"/>
                  <a:gd name="connsiteY2" fmla="*/ 39178 h 851377"/>
                  <a:gd name="connsiteX3" fmla="*/ 1421113 w 1625493"/>
                  <a:gd name="connsiteY3" fmla="*/ 63773 h 851377"/>
                  <a:gd name="connsiteX4" fmla="*/ 1531286 w 1625493"/>
                  <a:gd name="connsiteY4" fmla="*/ 91388 h 851377"/>
                  <a:gd name="connsiteX5" fmla="*/ 1601043 w 1625493"/>
                  <a:gd name="connsiteY5" fmla="*/ 113537 h 851377"/>
                  <a:gd name="connsiteX6" fmla="*/ 1625494 w 1625493"/>
                  <a:gd name="connsiteY6" fmla="*/ 122167 h 851377"/>
                  <a:gd name="connsiteX7" fmla="*/ 1601618 w 1625493"/>
                  <a:gd name="connsiteY7" fmla="*/ 112099 h 851377"/>
                  <a:gd name="connsiteX8" fmla="*/ 1532868 w 1625493"/>
                  <a:gd name="connsiteY8" fmla="*/ 86066 h 851377"/>
                  <a:gd name="connsiteX9" fmla="*/ 1278004 w 1625493"/>
                  <a:gd name="connsiteY9" fmla="*/ 23357 h 851377"/>
                  <a:gd name="connsiteX10" fmla="*/ 1103396 w 1625493"/>
                  <a:gd name="connsiteY10" fmla="*/ 4084 h 851377"/>
                  <a:gd name="connsiteX11" fmla="*/ 1007606 w 1625493"/>
                  <a:gd name="connsiteY11" fmla="*/ 200 h 851377"/>
                  <a:gd name="connsiteX12" fmla="*/ 907214 w 1625493"/>
                  <a:gd name="connsiteY12" fmla="*/ 1639 h 851377"/>
                  <a:gd name="connsiteX13" fmla="*/ 486084 w 1625493"/>
                  <a:gd name="connsiteY13" fmla="*/ 68375 h 851377"/>
                  <a:gd name="connsiteX14" fmla="*/ 284005 w 1625493"/>
                  <a:gd name="connsiteY14" fmla="*/ 149207 h 851377"/>
                  <a:gd name="connsiteX15" fmla="*/ 110403 w 1625493"/>
                  <a:gd name="connsiteY15" fmla="*/ 270311 h 851377"/>
                  <a:gd name="connsiteX16" fmla="*/ 7278 w 1625493"/>
                  <a:gd name="connsiteY16" fmla="*/ 440172 h 851377"/>
                  <a:gd name="connsiteX17" fmla="*/ 1813 w 1625493"/>
                  <a:gd name="connsiteY17" fmla="*/ 533373 h 851377"/>
                  <a:gd name="connsiteX18" fmla="*/ 26408 w 1625493"/>
                  <a:gd name="connsiteY18" fmla="*/ 616506 h 851377"/>
                  <a:gd name="connsiteX19" fmla="*/ 117020 w 1625493"/>
                  <a:gd name="connsiteY19" fmla="*/ 735308 h 851377"/>
                  <a:gd name="connsiteX20" fmla="*/ 208638 w 1625493"/>
                  <a:gd name="connsiteY20" fmla="*/ 804202 h 851377"/>
                  <a:gd name="connsiteX21" fmla="*/ 245171 w 1625493"/>
                  <a:gd name="connsiteY21" fmla="*/ 825489 h 851377"/>
                  <a:gd name="connsiteX22" fmla="*/ 272786 w 1625493"/>
                  <a:gd name="connsiteY22" fmla="*/ 840016 h 851377"/>
                  <a:gd name="connsiteX23" fmla="*/ 296086 w 1625493"/>
                  <a:gd name="connsiteY23" fmla="*/ 851378 h 851377"/>
                  <a:gd name="connsiteX24" fmla="*/ 273505 w 1625493"/>
                  <a:gd name="connsiteY24" fmla="*/ 838577 h 851377"/>
                  <a:gd name="connsiteX25" fmla="*/ 211515 w 1625493"/>
                  <a:gd name="connsiteY25" fmla="*/ 799600 h 851377"/>
                  <a:gd name="connsiteX26" fmla="*/ 124211 w 1625493"/>
                  <a:gd name="connsiteY26" fmla="*/ 727829 h 851377"/>
                  <a:gd name="connsiteX27" fmla="*/ 101198 w 1625493"/>
                  <a:gd name="connsiteY27" fmla="*/ 703235 h 851377"/>
                  <a:gd name="connsiteX28" fmla="*/ 89836 w 1625493"/>
                  <a:gd name="connsiteY28" fmla="*/ 689858 h 851377"/>
                  <a:gd name="connsiteX29" fmla="*/ 79049 w 1625493"/>
                  <a:gd name="connsiteY29" fmla="*/ 675476 h 851377"/>
                  <a:gd name="connsiteX30" fmla="*/ 40791 w 1625493"/>
                  <a:gd name="connsiteY30" fmla="*/ 610034 h 851377"/>
                  <a:gd name="connsiteX31" fmla="*/ 19648 w 1625493"/>
                  <a:gd name="connsiteY31" fmla="*/ 531359 h 851377"/>
                  <a:gd name="connsiteX32" fmla="*/ 26983 w 1625493"/>
                  <a:gd name="connsiteY32" fmla="*/ 445206 h 851377"/>
                  <a:gd name="connsiteX33" fmla="*/ 127231 w 1625493"/>
                  <a:gd name="connsiteY33" fmla="*/ 287858 h 851377"/>
                  <a:gd name="connsiteX34" fmla="*/ 295798 w 1625493"/>
                  <a:gd name="connsiteY34" fmla="*/ 172507 h 851377"/>
                  <a:gd name="connsiteX35" fmla="*/ 493994 w 1625493"/>
                  <a:gd name="connsiteY35" fmla="*/ 95271 h 851377"/>
                  <a:gd name="connsiteX36" fmla="*/ 908221 w 1625493"/>
                  <a:gd name="connsiteY36" fmla="*/ 25946 h 851377"/>
                  <a:gd name="connsiteX37" fmla="*/ 1007462 w 1625493"/>
                  <a:gd name="connsiteY37" fmla="*/ 23357 h 851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625493" h="851377">
                    <a:moveTo>
                      <a:pt x="1007462" y="23357"/>
                    </a:moveTo>
                    <a:cubicBezTo>
                      <a:pt x="1040111" y="23069"/>
                      <a:pt x="1071610" y="23501"/>
                      <a:pt x="1102533" y="24651"/>
                    </a:cubicBezTo>
                    <a:cubicBezTo>
                      <a:pt x="1164235" y="26953"/>
                      <a:pt x="1222486" y="32130"/>
                      <a:pt x="1275990" y="39178"/>
                    </a:cubicBezTo>
                    <a:cubicBezTo>
                      <a:pt x="1329494" y="46369"/>
                      <a:pt x="1378252" y="54712"/>
                      <a:pt x="1421113" y="63773"/>
                    </a:cubicBezTo>
                    <a:cubicBezTo>
                      <a:pt x="1464118" y="72690"/>
                      <a:pt x="1501082" y="82758"/>
                      <a:pt x="1531286" y="91388"/>
                    </a:cubicBezTo>
                    <a:cubicBezTo>
                      <a:pt x="1561490" y="100449"/>
                      <a:pt x="1585078" y="107928"/>
                      <a:pt x="1601043" y="113537"/>
                    </a:cubicBezTo>
                    <a:cubicBezTo>
                      <a:pt x="1617008" y="119147"/>
                      <a:pt x="1625494" y="122167"/>
                      <a:pt x="1625494" y="122167"/>
                    </a:cubicBezTo>
                    <a:cubicBezTo>
                      <a:pt x="1625494" y="122167"/>
                      <a:pt x="1617151" y="118715"/>
                      <a:pt x="1601618" y="112099"/>
                    </a:cubicBezTo>
                    <a:cubicBezTo>
                      <a:pt x="1585941" y="105627"/>
                      <a:pt x="1562928" y="96278"/>
                      <a:pt x="1532868" y="86066"/>
                    </a:cubicBezTo>
                    <a:cubicBezTo>
                      <a:pt x="1473035" y="65786"/>
                      <a:pt x="1385731" y="40185"/>
                      <a:pt x="1278004" y="23357"/>
                    </a:cubicBezTo>
                    <a:cubicBezTo>
                      <a:pt x="1224212" y="14871"/>
                      <a:pt x="1165674" y="8111"/>
                      <a:pt x="1103396" y="4084"/>
                    </a:cubicBezTo>
                    <a:cubicBezTo>
                      <a:pt x="1072329" y="1926"/>
                      <a:pt x="1039968" y="776"/>
                      <a:pt x="1007606" y="200"/>
                    </a:cubicBezTo>
                    <a:cubicBezTo>
                      <a:pt x="974669" y="-375"/>
                      <a:pt x="941301" y="344"/>
                      <a:pt x="907214" y="1639"/>
                    </a:cubicBezTo>
                    <a:cubicBezTo>
                      <a:pt x="771152" y="7104"/>
                      <a:pt x="626173" y="27384"/>
                      <a:pt x="486084" y="68375"/>
                    </a:cubicBezTo>
                    <a:cubicBezTo>
                      <a:pt x="416471" y="89806"/>
                      <a:pt x="348008" y="115983"/>
                      <a:pt x="284005" y="149207"/>
                    </a:cubicBezTo>
                    <a:cubicBezTo>
                      <a:pt x="220145" y="182287"/>
                      <a:pt x="160024" y="221840"/>
                      <a:pt x="110403" y="270311"/>
                    </a:cubicBezTo>
                    <a:cubicBezTo>
                      <a:pt x="60351" y="317918"/>
                      <a:pt x="21949" y="377031"/>
                      <a:pt x="7278" y="440172"/>
                    </a:cubicBezTo>
                    <a:cubicBezTo>
                      <a:pt x="-344" y="472102"/>
                      <a:pt x="-1639" y="503169"/>
                      <a:pt x="1813" y="533373"/>
                    </a:cubicBezTo>
                    <a:cubicBezTo>
                      <a:pt x="5265" y="563433"/>
                      <a:pt x="14758" y="591480"/>
                      <a:pt x="26408" y="616506"/>
                    </a:cubicBezTo>
                    <a:cubicBezTo>
                      <a:pt x="49708" y="667277"/>
                      <a:pt x="84658" y="705248"/>
                      <a:pt x="117020" y="735308"/>
                    </a:cubicBezTo>
                    <a:cubicBezTo>
                      <a:pt x="149813" y="765368"/>
                      <a:pt x="181886" y="787230"/>
                      <a:pt x="208638" y="804202"/>
                    </a:cubicBezTo>
                    <a:cubicBezTo>
                      <a:pt x="222158" y="812544"/>
                      <a:pt x="234240" y="819880"/>
                      <a:pt x="245171" y="825489"/>
                    </a:cubicBezTo>
                    <a:cubicBezTo>
                      <a:pt x="255958" y="831386"/>
                      <a:pt x="265163" y="836420"/>
                      <a:pt x="272786" y="840016"/>
                    </a:cubicBezTo>
                    <a:cubicBezTo>
                      <a:pt x="288032" y="847495"/>
                      <a:pt x="296086" y="851378"/>
                      <a:pt x="296086" y="851378"/>
                    </a:cubicBezTo>
                    <a:cubicBezTo>
                      <a:pt x="296086" y="851378"/>
                      <a:pt x="288176" y="846919"/>
                      <a:pt x="273505" y="838577"/>
                    </a:cubicBezTo>
                    <a:cubicBezTo>
                      <a:pt x="258691" y="830235"/>
                      <a:pt x="237548" y="817291"/>
                      <a:pt x="211515" y="799600"/>
                    </a:cubicBezTo>
                    <a:cubicBezTo>
                      <a:pt x="185770" y="781621"/>
                      <a:pt x="154990" y="758609"/>
                      <a:pt x="124211" y="727829"/>
                    </a:cubicBezTo>
                    <a:cubicBezTo>
                      <a:pt x="116588" y="720063"/>
                      <a:pt x="108534" y="712152"/>
                      <a:pt x="101198" y="703235"/>
                    </a:cubicBezTo>
                    <a:cubicBezTo>
                      <a:pt x="97459" y="698776"/>
                      <a:pt x="93576" y="694461"/>
                      <a:pt x="89836" y="689858"/>
                    </a:cubicBezTo>
                    <a:cubicBezTo>
                      <a:pt x="86240" y="685112"/>
                      <a:pt x="82645" y="680366"/>
                      <a:pt x="79049" y="675476"/>
                    </a:cubicBezTo>
                    <a:cubicBezTo>
                      <a:pt x="64810" y="655915"/>
                      <a:pt x="51002" y="634341"/>
                      <a:pt x="40791" y="610034"/>
                    </a:cubicBezTo>
                    <a:cubicBezTo>
                      <a:pt x="30435" y="585870"/>
                      <a:pt x="22236" y="559406"/>
                      <a:pt x="19648" y="531359"/>
                    </a:cubicBezTo>
                    <a:cubicBezTo>
                      <a:pt x="17059" y="503457"/>
                      <a:pt x="19360" y="473396"/>
                      <a:pt x="26983" y="445206"/>
                    </a:cubicBezTo>
                    <a:cubicBezTo>
                      <a:pt x="42085" y="387243"/>
                      <a:pt x="79480" y="333307"/>
                      <a:pt x="127231" y="287858"/>
                    </a:cubicBezTo>
                    <a:cubicBezTo>
                      <a:pt x="174983" y="241976"/>
                      <a:pt x="233377" y="204149"/>
                      <a:pt x="295798" y="172507"/>
                    </a:cubicBezTo>
                    <a:cubicBezTo>
                      <a:pt x="358364" y="140721"/>
                      <a:pt x="425532" y="115695"/>
                      <a:pt x="493994" y="95271"/>
                    </a:cubicBezTo>
                    <a:cubicBezTo>
                      <a:pt x="631063" y="53992"/>
                      <a:pt x="773885" y="32562"/>
                      <a:pt x="908221" y="25946"/>
                    </a:cubicBezTo>
                    <a:cubicBezTo>
                      <a:pt x="942020" y="24220"/>
                      <a:pt x="975245" y="23788"/>
                      <a:pt x="1007462" y="23357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7" name="Forme libre : forme 26">
                <a:extLst>
                  <a:ext uri="{FF2B5EF4-FFF2-40B4-BE49-F238E27FC236}">
                    <a16:creationId xmlns:a16="http://schemas.microsoft.com/office/drawing/2014/main" id="{1B37B5B5-2F16-211E-298D-F8662CCC3486}"/>
                  </a:ext>
                </a:extLst>
              </p:cNvPr>
              <p:cNvSpPr/>
              <p:nvPr/>
            </p:nvSpPr>
            <p:spPr>
              <a:xfrm>
                <a:off x="5115172" y="1345492"/>
                <a:ext cx="922660" cy="547986"/>
              </a:xfrm>
              <a:custGeom>
                <a:avLst/>
                <a:gdLst>
                  <a:gd name="connsiteX0" fmla="*/ 695699 w 922660"/>
                  <a:gd name="connsiteY0" fmla="*/ 313978 h 547986"/>
                  <a:gd name="connsiteX1" fmla="*/ 583800 w 922660"/>
                  <a:gd name="connsiteY1" fmla="*/ 295568 h 547986"/>
                  <a:gd name="connsiteX2" fmla="*/ 473340 w 922660"/>
                  <a:gd name="connsiteY2" fmla="*/ 270542 h 547986"/>
                  <a:gd name="connsiteX3" fmla="*/ 462121 w 922660"/>
                  <a:gd name="connsiteY3" fmla="*/ 267665 h 547986"/>
                  <a:gd name="connsiteX4" fmla="*/ 458669 w 922660"/>
                  <a:gd name="connsiteY4" fmla="*/ 279315 h 547986"/>
                  <a:gd name="connsiteX5" fmla="*/ 450039 w 922660"/>
                  <a:gd name="connsiteY5" fmla="*/ 301465 h 547986"/>
                  <a:gd name="connsiteX6" fmla="*/ 438389 w 922660"/>
                  <a:gd name="connsiteY6" fmla="*/ 323327 h 547986"/>
                  <a:gd name="connsiteX7" fmla="*/ 409480 w 922660"/>
                  <a:gd name="connsiteY7" fmla="*/ 363886 h 547986"/>
                  <a:gd name="connsiteX8" fmla="*/ 335408 w 922660"/>
                  <a:gd name="connsiteY8" fmla="*/ 431198 h 547986"/>
                  <a:gd name="connsiteX9" fmla="*/ 246954 w 922660"/>
                  <a:gd name="connsiteY9" fmla="*/ 479956 h 547986"/>
                  <a:gd name="connsiteX10" fmla="*/ 199634 w 922660"/>
                  <a:gd name="connsiteY10" fmla="*/ 498366 h 547986"/>
                  <a:gd name="connsiteX11" fmla="*/ 181080 w 922660"/>
                  <a:gd name="connsiteY11" fmla="*/ 504263 h 547986"/>
                  <a:gd name="connsiteX12" fmla="*/ 187840 w 922660"/>
                  <a:gd name="connsiteY12" fmla="*/ 490455 h 547986"/>
                  <a:gd name="connsiteX13" fmla="*/ 206969 w 922660"/>
                  <a:gd name="connsiteY13" fmla="*/ 446875 h 547986"/>
                  <a:gd name="connsiteX14" fmla="*/ 236886 w 922660"/>
                  <a:gd name="connsiteY14" fmla="*/ 356263 h 547986"/>
                  <a:gd name="connsiteX15" fmla="*/ 251125 w 922660"/>
                  <a:gd name="connsiteY15" fmla="*/ 261193 h 547986"/>
                  <a:gd name="connsiteX16" fmla="*/ 248679 w 922660"/>
                  <a:gd name="connsiteY16" fmla="*/ 212722 h 547986"/>
                  <a:gd name="connsiteX17" fmla="*/ 243933 w 922660"/>
                  <a:gd name="connsiteY17" fmla="*/ 188703 h 547986"/>
                  <a:gd name="connsiteX18" fmla="*/ 236454 w 922660"/>
                  <a:gd name="connsiteY18" fmla="*/ 165259 h 547986"/>
                  <a:gd name="connsiteX19" fmla="*/ 235304 w 922660"/>
                  <a:gd name="connsiteY19" fmla="*/ 161951 h 547986"/>
                  <a:gd name="connsiteX20" fmla="*/ 232139 w 922660"/>
                  <a:gd name="connsiteY20" fmla="*/ 160369 h 547986"/>
                  <a:gd name="connsiteX21" fmla="*/ 108447 w 922660"/>
                  <a:gd name="connsiteY21" fmla="*/ 90612 h 547986"/>
                  <a:gd name="connsiteX22" fmla="*/ 50340 w 922660"/>
                  <a:gd name="connsiteY22" fmla="*/ 49909 h 547986"/>
                  <a:gd name="connsiteX23" fmla="*/ 0 w 922660"/>
                  <a:gd name="connsiteY23" fmla="*/ 0 h 547986"/>
                  <a:gd name="connsiteX24" fmla="*/ 46601 w 922660"/>
                  <a:gd name="connsiteY24" fmla="*/ 54223 h 547986"/>
                  <a:gd name="connsiteX25" fmla="*/ 102550 w 922660"/>
                  <a:gd name="connsiteY25" fmla="*/ 99242 h 547986"/>
                  <a:gd name="connsiteX26" fmla="*/ 220201 w 922660"/>
                  <a:gd name="connsiteY26" fmla="*/ 174320 h 547986"/>
                  <a:gd name="connsiteX27" fmla="*/ 229550 w 922660"/>
                  <a:gd name="connsiteY27" fmla="*/ 260186 h 547986"/>
                  <a:gd name="connsiteX28" fmla="*/ 213442 w 922660"/>
                  <a:gd name="connsiteY28" fmla="*/ 349935 h 547986"/>
                  <a:gd name="connsiteX29" fmla="*/ 182806 w 922660"/>
                  <a:gd name="connsiteY29" fmla="*/ 436664 h 547986"/>
                  <a:gd name="connsiteX30" fmla="*/ 163677 w 922660"/>
                  <a:gd name="connsiteY30" fmla="*/ 478661 h 547986"/>
                  <a:gd name="connsiteX31" fmla="*/ 142534 w 922660"/>
                  <a:gd name="connsiteY31" fmla="*/ 519221 h 547986"/>
                  <a:gd name="connsiteX32" fmla="*/ 126138 w 922660"/>
                  <a:gd name="connsiteY32" fmla="*/ 547987 h 547986"/>
                  <a:gd name="connsiteX33" fmla="*/ 157780 w 922660"/>
                  <a:gd name="connsiteY33" fmla="*/ 539357 h 547986"/>
                  <a:gd name="connsiteX34" fmla="*/ 183381 w 922660"/>
                  <a:gd name="connsiteY34" fmla="*/ 532453 h 547986"/>
                  <a:gd name="connsiteX35" fmla="*/ 208695 w 922660"/>
                  <a:gd name="connsiteY35" fmla="*/ 524543 h 547986"/>
                  <a:gd name="connsiteX36" fmla="*/ 258316 w 922660"/>
                  <a:gd name="connsiteY36" fmla="*/ 505701 h 547986"/>
                  <a:gd name="connsiteX37" fmla="*/ 351373 w 922660"/>
                  <a:gd name="connsiteY37" fmla="*/ 453491 h 547986"/>
                  <a:gd name="connsiteX38" fmla="*/ 372804 w 922660"/>
                  <a:gd name="connsiteY38" fmla="*/ 437383 h 547986"/>
                  <a:gd name="connsiteX39" fmla="*/ 393083 w 922660"/>
                  <a:gd name="connsiteY39" fmla="*/ 419836 h 547986"/>
                  <a:gd name="connsiteX40" fmla="*/ 429904 w 922660"/>
                  <a:gd name="connsiteY40" fmla="*/ 380570 h 547986"/>
                  <a:gd name="connsiteX41" fmla="*/ 460395 w 922660"/>
                  <a:gd name="connsiteY41" fmla="*/ 335984 h 547986"/>
                  <a:gd name="connsiteX42" fmla="*/ 472621 w 922660"/>
                  <a:gd name="connsiteY42" fmla="*/ 311676 h 547986"/>
                  <a:gd name="connsiteX43" fmla="*/ 478661 w 922660"/>
                  <a:gd name="connsiteY43" fmla="*/ 296287 h 547986"/>
                  <a:gd name="connsiteX44" fmla="*/ 580348 w 922660"/>
                  <a:gd name="connsiteY44" fmla="*/ 315704 h 547986"/>
                  <a:gd name="connsiteX45" fmla="*/ 694117 w 922660"/>
                  <a:gd name="connsiteY45" fmla="*/ 329367 h 547986"/>
                  <a:gd name="connsiteX46" fmla="*/ 808460 w 922660"/>
                  <a:gd name="connsiteY46" fmla="*/ 335121 h 547986"/>
                  <a:gd name="connsiteX47" fmla="*/ 865560 w 922660"/>
                  <a:gd name="connsiteY47" fmla="*/ 335264 h 547986"/>
                  <a:gd name="connsiteX48" fmla="*/ 922660 w 922660"/>
                  <a:gd name="connsiteY48" fmla="*/ 333395 h 547986"/>
                  <a:gd name="connsiteX49" fmla="*/ 808892 w 922660"/>
                  <a:gd name="connsiteY49" fmla="*/ 326491 h 547986"/>
                  <a:gd name="connsiteX50" fmla="*/ 695699 w 922660"/>
                  <a:gd name="connsiteY50" fmla="*/ 313978 h 5479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922660" h="547986">
                    <a:moveTo>
                      <a:pt x="695699" y="313978"/>
                    </a:moveTo>
                    <a:cubicBezTo>
                      <a:pt x="658159" y="308944"/>
                      <a:pt x="620908" y="302615"/>
                      <a:pt x="583800" y="295568"/>
                    </a:cubicBezTo>
                    <a:cubicBezTo>
                      <a:pt x="546692" y="288520"/>
                      <a:pt x="509872" y="280034"/>
                      <a:pt x="473340" y="270542"/>
                    </a:cubicBezTo>
                    <a:lnTo>
                      <a:pt x="462121" y="267665"/>
                    </a:lnTo>
                    <a:lnTo>
                      <a:pt x="458669" y="279315"/>
                    </a:lnTo>
                    <a:cubicBezTo>
                      <a:pt x="456656" y="285931"/>
                      <a:pt x="453491" y="294129"/>
                      <a:pt x="450039" y="301465"/>
                    </a:cubicBezTo>
                    <a:cubicBezTo>
                      <a:pt x="446588" y="308944"/>
                      <a:pt x="442704" y="316279"/>
                      <a:pt x="438389" y="323327"/>
                    </a:cubicBezTo>
                    <a:cubicBezTo>
                      <a:pt x="430047" y="337566"/>
                      <a:pt x="420123" y="351086"/>
                      <a:pt x="409480" y="363886"/>
                    </a:cubicBezTo>
                    <a:cubicBezTo>
                      <a:pt x="387906" y="389344"/>
                      <a:pt x="363023" y="412069"/>
                      <a:pt x="335408" y="431198"/>
                    </a:cubicBezTo>
                    <a:cubicBezTo>
                      <a:pt x="307937" y="450615"/>
                      <a:pt x="278021" y="466580"/>
                      <a:pt x="246954" y="479956"/>
                    </a:cubicBezTo>
                    <a:cubicBezTo>
                      <a:pt x="231564" y="486860"/>
                      <a:pt x="215599" y="492757"/>
                      <a:pt x="199634" y="498366"/>
                    </a:cubicBezTo>
                    <a:lnTo>
                      <a:pt x="181080" y="504263"/>
                    </a:lnTo>
                    <a:cubicBezTo>
                      <a:pt x="183381" y="499661"/>
                      <a:pt x="185683" y="495058"/>
                      <a:pt x="187840" y="490455"/>
                    </a:cubicBezTo>
                    <a:cubicBezTo>
                      <a:pt x="194744" y="476073"/>
                      <a:pt x="201072" y="461546"/>
                      <a:pt x="206969" y="446875"/>
                    </a:cubicBezTo>
                    <a:cubicBezTo>
                      <a:pt x="218763" y="417391"/>
                      <a:pt x="228975" y="387186"/>
                      <a:pt x="236886" y="356263"/>
                    </a:cubicBezTo>
                    <a:cubicBezTo>
                      <a:pt x="244796" y="325340"/>
                      <a:pt x="250262" y="293554"/>
                      <a:pt x="251125" y="261193"/>
                    </a:cubicBezTo>
                    <a:cubicBezTo>
                      <a:pt x="251556" y="245084"/>
                      <a:pt x="251125" y="228831"/>
                      <a:pt x="248679" y="212722"/>
                    </a:cubicBezTo>
                    <a:cubicBezTo>
                      <a:pt x="247529" y="204668"/>
                      <a:pt x="246091" y="196614"/>
                      <a:pt x="243933" y="188703"/>
                    </a:cubicBezTo>
                    <a:cubicBezTo>
                      <a:pt x="242063" y="180793"/>
                      <a:pt x="239187" y="173026"/>
                      <a:pt x="236454" y="165259"/>
                    </a:cubicBezTo>
                    <a:lnTo>
                      <a:pt x="235304" y="161951"/>
                    </a:lnTo>
                    <a:lnTo>
                      <a:pt x="232139" y="160369"/>
                    </a:lnTo>
                    <a:cubicBezTo>
                      <a:pt x="189998" y="139226"/>
                      <a:pt x="148575" y="115782"/>
                      <a:pt x="108447" y="90612"/>
                    </a:cubicBezTo>
                    <a:cubicBezTo>
                      <a:pt x="88454" y="77955"/>
                      <a:pt x="68894" y="64579"/>
                      <a:pt x="50340" y="49909"/>
                    </a:cubicBezTo>
                    <a:cubicBezTo>
                      <a:pt x="32074" y="35094"/>
                      <a:pt x="13664" y="19705"/>
                      <a:pt x="0" y="0"/>
                    </a:cubicBezTo>
                    <a:cubicBezTo>
                      <a:pt x="11938" y="20711"/>
                      <a:pt x="28909" y="38258"/>
                      <a:pt x="46601" y="54223"/>
                    </a:cubicBezTo>
                    <a:cubicBezTo>
                      <a:pt x="64435" y="70332"/>
                      <a:pt x="83277" y="85147"/>
                      <a:pt x="102550" y="99242"/>
                    </a:cubicBezTo>
                    <a:cubicBezTo>
                      <a:pt x="140089" y="126713"/>
                      <a:pt x="179498" y="151308"/>
                      <a:pt x="220201" y="174320"/>
                    </a:cubicBezTo>
                    <a:cubicBezTo>
                      <a:pt x="228831" y="201648"/>
                      <a:pt x="231564" y="230989"/>
                      <a:pt x="229550" y="260186"/>
                    </a:cubicBezTo>
                    <a:cubicBezTo>
                      <a:pt x="227681" y="290390"/>
                      <a:pt x="221496" y="320450"/>
                      <a:pt x="213442" y="349935"/>
                    </a:cubicBezTo>
                    <a:cubicBezTo>
                      <a:pt x="205243" y="379420"/>
                      <a:pt x="194744" y="408329"/>
                      <a:pt x="182806" y="436664"/>
                    </a:cubicBezTo>
                    <a:cubicBezTo>
                      <a:pt x="176765" y="450759"/>
                      <a:pt x="170437" y="464854"/>
                      <a:pt x="163677" y="478661"/>
                    </a:cubicBezTo>
                    <a:cubicBezTo>
                      <a:pt x="157061" y="492469"/>
                      <a:pt x="149869" y="506420"/>
                      <a:pt x="142534" y="519221"/>
                    </a:cubicBezTo>
                    <a:lnTo>
                      <a:pt x="126138" y="547987"/>
                    </a:lnTo>
                    <a:lnTo>
                      <a:pt x="157780" y="539357"/>
                    </a:lnTo>
                    <a:lnTo>
                      <a:pt x="183381" y="532453"/>
                    </a:lnTo>
                    <a:lnTo>
                      <a:pt x="208695" y="524543"/>
                    </a:lnTo>
                    <a:cubicBezTo>
                      <a:pt x="225379" y="518790"/>
                      <a:pt x="242063" y="512749"/>
                      <a:pt x="258316" y="505701"/>
                    </a:cubicBezTo>
                    <a:cubicBezTo>
                      <a:pt x="290821" y="491462"/>
                      <a:pt x="322320" y="474347"/>
                      <a:pt x="351373" y="453491"/>
                    </a:cubicBezTo>
                    <a:cubicBezTo>
                      <a:pt x="358708" y="448457"/>
                      <a:pt x="365756" y="442848"/>
                      <a:pt x="372804" y="437383"/>
                    </a:cubicBezTo>
                    <a:cubicBezTo>
                      <a:pt x="379707" y="431773"/>
                      <a:pt x="386611" y="425876"/>
                      <a:pt x="393083" y="419836"/>
                    </a:cubicBezTo>
                    <a:cubicBezTo>
                      <a:pt x="406316" y="407754"/>
                      <a:pt x="418541" y="394522"/>
                      <a:pt x="429904" y="380570"/>
                    </a:cubicBezTo>
                    <a:cubicBezTo>
                      <a:pt x="441122" y="366475"/>
                      <a:pt x="451478" y="351805"/>
                      <a:pt x="460395" y="335984"/>
                    </a:cubicBezTo>
                    <a:cubicBezTo>
                      <a:pt x="464854" y="328073"/>
                      <a:pt x="469025" y="320019"/>
                      <a:pt x="472621" y="311676"/>
                    </a:cubicBezTo>
                    <a:cubicBezTo>
                      <a:pt x="474778" y="306643"/>
                      <a:pt x="476792" y="301609"/>
                      <a:pt x="478661" y="296287"/>
                    </a:cubicBezTo>
                    <a:cubicBezTo>
                      <a:pt x="512317" y="303910"/>
                      <a:pt x="546261" y="310238"/>
                      <a:pt x="580348" y="315704"/>
                    </a:cubicBezTo>
                    <a:cubicBezTo>
                      <a:pt x="618175" y="321745"/>
                      <a:pt x="656146" y="326059"/>
                      <a:pt x="694117" y="329367"/>
                    </a:cubicBezTo>
                    <a:cubicBezTo>
                      <a:pt x="732087" y="332819"/>
                      <a:pt x="770346" y="334258"/>
                      <a:pt x="808460" y="335121"/>
                    </a:cubicBezTo>
                    <a:cubicBezTo>
                      <a:pt x="827446" y="335552"/>
                      <a:pt x="846575" y="335552"/>
                      <a:pt x="865560" y="335264"/>
                    </a:cubicBezTo>
                    <a:cubicBezTo>
                      <a:pt x="884546" y="335121"/>
                      <a:pt x="903531" y="334114"/>
                      <a:pt x="922660" y="333395"/>
                    </a:cubicBezTo>
                    <a:cubicBezTo>
                      <a:pt x="884689" y="331669"/>
                      <a:pt x="846719" y="329655"/>
                      <a:pt x="808892" y="326491"/>
                    </a:cubicBezTo>
                    <a:cubicBezTo>
                      <a:pt x="770921" y="323327"/>
                      <a:pt x="733238" y="318724"/>
                      <a:pt x="695699" y="313978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9723828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219C6C-2892-8881-0832-608B597F9C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3A79D0D-7DA3-4374-14E3-F7F2FB29266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CE4B311-3C23-73AD-3231-A804CC44A38F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C6801CC-1C5C-505C-E051-10A59800BA6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8BB9159-3752-61CC-D663-50B4C6A9639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DCFB44E-5424-A286-231A-F9F73C8288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4935D4A-A01F-0965-F02E-A5BECACAA375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559D357-DE05-B02A-E400-177F6CB0E1C2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D76ECA7-5161-2255-5E5E-A433DE5FA5DF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AB36FBC-98B1-CE29-0A41-D3046F7DE6DB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أجابها الفيل: لا شُكْرَ عَلى واجِبٍ، أَنا سَعيدٌ بِمُساعَدَتِكِ. من يردد؟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DA448986-98B9-1BDC-1250-5DA8BC5DF0F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6" y="366403"/>
            <a:ext cx="1262762" cy="842255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F2E60C1B-9FA5-0FC0-5A48-734794AF45FB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65365114-B1D7-8A88-D1D1-002A4C35686C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6BECD03D-2934-4075-2858-82F5DF226701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74DD8921-9212-ABB4-B1A9-6B48858896EF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6547C3BA-E7F1-C4B0-33B3-33E501121ED6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EFCCA857-BCD7-DDB2-EDEF-205617FDE0C8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5C01F7F5-9B8E-CBE1-DFB0-517E7427DC9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998" y="1743197"/>
            <a:ext cx="5401461" cy="4570467"/>
          </a:xfrm>
          <a:prstGeom prst="rect">
            <a:avLst/>
          </a:prstGeom>
        </p:spPr>
      </p:pic>
      <p:grpSp>
        <p:nvGrpSpPr>
          <p:cNvPr id="19" name="Graphique 2">
            <a:extLst>
              <a:ext uri="{FF2B5EF4-FFF2-40B4-BE49-F238E27FC236}">
                <a16:creationId xmlns:a16="http://schemas.microsoft.com/office/drawing/2014/main" id="{ECE2A934-9FC5-D20F-02ED-9132502CF711}"/>
              </a:ext>
            </a:extLst>
          </p:cNvPr>
          <p:cNvGrpSpPr/>
          <p:nvPr/>
        </p:nvGrpSpPr>
        <p:grpSpPr>
          <a:xfrm>
            <a:off x="5079586" y="1888519"/>
            <a:ext cx="2845214" cy="1901346"/>
            <a:chOff x="5025192" y="681379"/>
            <a:chExt cx="1910474" cy="1212099"/>
          </a:xfrm>
        </p:grpSpPr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C6DA4C32-F0C3-B092-1575-3C9937764562}"/>
                </a:ext>
              </a:extLst>
            </p:cNvPr>
            <p:cNvSpPr/>
            <p:nvPr/>
          </p:nvSpPr>
          <p:spPr>
            <a:xfrm>
              <a:off x="5025192" y="730628"/>
              <a:ext cx="1910474" cy="1081210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4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grpSp>
          <p:nvGrpSpPr>
            <p:cNvPr id="23" name="Graphique 2">
              <a:extLst>
                <a:ext uri="{FF2B5EF4-FFF2-40B4-BE49-F238E27FC236}">
                  <a16:creationId xmlns:a16="http://schemas.microsoft.com/office/drawing/2014/main" id="{FDC2F511-8FC4-19AF-4CE2-D25E4EFF243B}"/>
                </a:ext>
              </a:extLst>
            </p:cNvPr>
            <p:cNvGrpSpPr/>
            <p:nvPr/>
          </p:nvGrpSpPr>
          <p:grpSpPr>
            <a:xfrm>
              <a:off x="5025192" y="681379"/>
              <a:ext cx="1894820" cy="1212099"/>
              <a:chOff x="5025192" y="681379"/>
              <a:chExt cx="1894820" cy="1212099"/>
            </a:xfrm>
            <a:solidFill>
              <a:srgbClr val="3A261B"/>
            </a:solidFill>
          </p:grpSpPr>
          <p:sp>
            <p:nvSpPr>
              <p:cNvPr id="25" name="Forme libre : forme 24">
                <a:extLst>
                  <a:ext uri="{FF2B5EF4-FFF2-40B4-BE49-F238E27FC236}">
                    <a16:creationId xmlns:a16="http://schemas.microsoft.com/office/drawing/2014/main" id="{4E4D7653-2CD9-FBFA-E115-AD3072D7383F}"/>
                  </a:ext>
                </a:extLst>
              </p:cNvPr>
              <p:cNvSpPr/>
              <p:nvPr/>
            </p:nvSpPr>
            <p:spPr>
              <a:xfrm>
                <a:off x="5928810" y="778951"/>
                <a:ext cx="991201" cy="875767"/>
              </a:xfrm>
              <a:custGeom>
                <a:avLst/>
                <a:gdLst>
                  <a:gd name="connsiteX0" fmla="*/ 981342 w 991201"/>
                  <a:gd name="connsiteY0" fmla="*/ 455793 h 875767"/>
                  <a:gd name="connsiteX1" fmla="*/ 986233 w 991201"/>
                  <a:gd name="connsiteY1" fmla="*/ 435801 h 875767"/>
                  <a:gd name="connsiteX2" fmla="*/ 989253 w 991201"/>
                  <a:gd name="connsiteY2" fmla="*/ 414945 h 875767"/>
                  <a:gd name="connsiteX3" fmla="*/ 990691 w 991201"/>
                  <a:gd name="connsiteY3" fmla="*/ 395097 h 875767"/>
                  <a:gd name="connsiteX4" fmla="*/ 991123 w 991201"/>
                  <a:gd name="connsiteY4" fmla="*/ 385461 h 875767"/>
                  <a:gd name="connsiteX5" fmla="*/ 990691 w 991201"/>
                  <a:gd name="connsiteY5" fmla="*/ 374817 h 875767"/>
                  <a:gd name="connsiteX6" fmla="*/ 943084 w 991201"/>
                  <a:gd name="connsiteY6" fmla="*/ 230845 h 875767"/>
                  <a:gd name="connsiteX7" fmla="*/ 852759 w 991201"/>
                  <a:gd name="connsiteY7" fmla="*/ 131315 h 875767"/>
                  <a:gd name="connsiteX8" fmla="*/ 759846 w 991201"/>
                  <a:gd name="connsiteY8" fmla="*/ 67456 h 875767"/>
                  <a:gd name="connsiteX9" fmla="*/ 682754 w 991201"/>
                  <a:gd name="connsiteY9" fmla="*/ 28190 h 875767"/>
                  <a:gd name="connsiteX10" fmla="*/ 631407 w 991201"/>
                  <a:gd name="connsiteY10" fmla="*/ 7048 h 875767"/>
                  <a:gd name="connsiteX11" fmla="*/ 613141 w 991201"/>
                  <a:gd name="connsiteY11" fmla="*/ 0 h 875767"/>
                  <a:gd name="connsiteX12" fmla="*/ 630832 w 991201"/>
                  <a:gd name="connsiteY12" fmla="*/ 8342 h 875767"/>
                  <a:gd name="connsiteX13" fmla="*/ 652119 w 991201"/>
                  <a:gd name="connsiteY13" fmla="*/ 18410 h 875767"/>
                  <a:gd name="connsiteX14" fmla="*/ 680309 w 991201"/>
                  <a:gd name="connsiteY14" fmla="*/ 32937 h 875767"/>
                  <a:gd name="connsiteX15" fmla="*/ 754381 w 991201"/>
                  <a:gd name="connsiteY15" fmla="*/ 76085 h 875767"/>
                  <a:gd name="connsiteX16" fmla="*/ 842116 w 991201"/>
                  <a:gd name="connsiteY16" fmla="*/ 143109 h 875767"/>
                  <a:gd name="connsiteX17" fmla="*/ 925249 w 991201"/>
                  <a:gd name="connsiteY17" fmla="*/ 241488 h 875767"/>
                  <a:gd name="connsiteX18" fmla="*/ 965953 w 991201"/>
                  <a:gd name="connsiteY18" fmla="*/ 375105 h 875767"/>
                  <a:gd name="connsiteX19" fmla="*/ 966240 w 991201"/>
                  <a:gd name="connsiteY19" fmla="*/ 383735 h 875767"/>
                  <a:gd name="connsiteX20" fmla="*/ 965665 w 991201"/>
                  <a:gd name="connsiteY20" fmla="*/ 393371 h 875767"/>
                  <a:gd name="connsiteX21" fmla="*/ 963939 w 991201"/>
                  <a:gd name="connsiteY21" fmla="*/ 412213 h 875767"/>
                  <a:gd name="connsiteX22" fmla="*/ 960919 w 991201"/>
                  <a:gd name="connsiteY22" fmla="*/ 430047 h 875767"/>
                  <a:gd name="connsiteX23" fmla="*/ 956172 w 991201"/>
                  <a:gd name="connsiteY23" fmla="*/ 448170 h 875767"/>
                  <a:gd name="connsiteX24" fmla="*/ 924961 w 991201"/>
                  <a:gd name="connsiteY24" fmla="*/ 517495 h 875767"/>
                  <a:gd name="connsiteX25" fmla="*/ 818384 w 991201"/>
                  <a:gd name="connsiteY25" fmla="*/ 632846 h 875767"/>
                  <a:gd name="connsiteX26" fmla="*/ 683186 w 991201"/>
                  <a:gd name="connsiteY26" fmla="*/ 717848 h 875767"/>
                  <a:gd name="connsiteX27" fmla="*/ 539501 w 991201"/>
                  <a:gd name="connsiteY27" fmla="*/ 778256 h 875767"/>
                  <a:gd name="connsiteX28" fmla="*/ 270541 w 991201"/>
                  <a:gd name="connsiteY28" fmla="*/ 846143 h 875767"/>
                  <a:gd name="connsiteX29" fmla="*/ 160369 w 991201"/>
                  <a:gd name="connsiteY29" fmla="*/ 861965 h 875767"/>
                  <a:gd name="connsiteX30" fmla="*/ 74791 w 991201"/>
                  <a:gd name="connsiteY30" fmla="*/ 870019 h 875767"/>
                  <a:gd name="connsiteX31" fmla="*/ 19560 w 991201"/>
                  <a:gd name="connsiteY31" fmla="*/ 873615 h 875767"/>
                  <a:gd name="connsiteX32" fmla="*/ 0 w 991201"/>
                  <a:gd name="connsiteY32" fmla="*/ 874765 h 875767"/>
                  <a:gd name="connsiteX33" fmla="*/ 19560 w 991201"/>
                  <a:gd name="connsiteY33" fmla="*/ 875197 h 875767"/>
                  <a:gd name="connsiteX34" fmla="*/ 75078 w 991201"/>
                  <a:gd name="connsiteY34" fmla="*/ 875485 h 875767"/>
                  <a:gd name="connsiteX35" fmla="*/ 161375 w 991201"/>
                  <a:gd name="connsiteY35" fmla="*/ 872320 h 875767"/>
                  <a:gd name="connsiteX36" fmla="*/ 272987 w 991201"/>
                  <a:gd name="connsiteY36" fmla="*/ 861965 h 875767"/>
                  <a:gd name="connsiteX37" fmla="*/ 404014 w 991201"/>
                  <a:gd name="connsiteY37" fmla="*/ 839815 h 875767"/>
                  <a:gd name="connsiteX38" fmla="*/ 547555 w 991201"/>
                  <a:gd name="connsiteY38" fmla="*/ 801557 h 875767"/>
                  <a:gd name="connsiteX39" fmla="*/ 695411 w 991201"/>
                  <a:gd name="connsiteY39" fmla="*/ 742012 h 875767"/>
                  <a:gd name="connsiteX40" fmla="*/ 835932 w 991201"/>
                  <a:gd name="connsiteY40" fmla="*/ 654708 h 875767"/>
                  <a:gd name="connsiteX41" fmla="*/ 948262 w 991201"/>
                  <a:gd name="connsiteY41" fmla="*/ 531303 h 875767"/>
                  <a:gd name="connsiteX42" fmla="*/ 981342 w 991201"/>
                  <a:gd name="connsiteY42" fmla="*/ 455793 h 875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991201" h="875767">
                    <a:moveTo>
                      <a:pt x="981342" y="455793"/>
                    </a:moveTo>
                    <a:lnTo>
                      <a:pt x="986233" y="435801"/>
                    </a:lnTo>
                    <a:cubicBezTo>
                      <a:pt x="987239" y="428897"/>
                      <a:pt x="988246" y="421849"/>
                      <a:pt x="989253" y="414945"/>
                    </a:cubicBezTo>
                    <a:cubicBezTo>
                      <a:pt x="990547" y="407898"/>
                      <a:pt x="990403" y="401713"/>
                      <a:pt x="990691" y="395097"/>
                    </a:cubicBezTo>
                    <a:lnTo>
                      <a:pt x="991123" y="385461"/>
                    </a:lnTo>
                    <a:cubicBezTo>
                      <a:pt x="991410" y="381146"/>
                      <a:pt x="990835" y="378413"/>
                      <a:pt x="990691" y="374817"/>
                    </a:cubicBezTo>
                    <a:cubicBezTo>
                      <a:pt x="988677" y="321025"/>
                      <a:pt x="969692" y="270973"/>
                      <a:pt x="943084" y="230845"/>
                    </a:cubicBezTo>
                    <a:cubicBezTo>
                      <a:pt x="916907" y="190141"/>
                      <a:pt x="884546" y="157924"/>
                      <a:pt x="852759" y="131315"/>
                    </a:cubicBezTo>
                    <a:cubicBezTo>
                      <a:pt x="821117" y="104420"/>
                      <a:pt x="788756" y="84427"/>
                      <a:pt x="759846" y="67456"/>
                    </a:cubicBezTo>
                    <a:cubicBezTo>
                      <a:pt x="730793" y="50915"/>
                      <a:pt x="704616" y="37971"/>
                      <a:pt x="682754" y="28190"/>
                    </a:cubicBezTo>
                    <a:cubicBezTo>
                      <a:pt x="661036" y="18122"/>
                      <a:pt x="643489" y="11506"/>
                      <a:pt x="631407" y="7048"/>
                    </a:cubicBezTo>
                    <a:cubicBezTo>
                      <a:pt x="619470" y="2445"/>
                      <a:pt x="613141" y="0"/>
                      <a:pt x="613141" y="0"/>
                    </a:cubicBezTo>
                    <a:cubicBezTo>
                      <a:pt x="613141" y="0"/>
                      <a:pt x="619326" y="2877"/>
                      <a:pt x="630832" y="8342"/>
                    </a:cubicBezTo>
                    <a:cubicBezTo>
                      <a:pt x="636585" y="11075"/>
                      <a:pt x="643776" y="14527"/>
                      <a:pt x="652119" y="18410"/>
                    </a:cubicBezTo>
                    <a:cubicBezTo>
                      <a:pt x="660317" y="22725"/>
                      <a:pt x="669810" y="27471"/>
                      <a:pt x="680309" y="32937"/>
                    </a:cubicBezTo>
                    <a:cubicBezTo>
                      <a:pt x="701452" y="43868"/>
                      <a:pt x="726622" y="58107"/>
                      <a:pt x="754381" y="76085"/>
                    </a:cubicBezTo>
                    <a:cubicBezTo>
                      <a:pt x="781852" y="94352"/>
                      <a:pt x="812343" y="115926"/>
                      <a:pt x="842116" y="143109"/>
                    </a:cubicBezTo>
                    <a:cubicBezTo>
                      <a:pt x="871889" y="170149"/>
                      <a:pt x="901517" y="202654"/>
                      <a:pt x="925249" y="241488"/>
                    </a:cubicBezTo>
                    <a:cubicBezTo>
                      <a:pt x="949269" y="280034"/>
                      <a:pt x="964658" y="326491"/>
                      <a:pt x="965953" y="375105"/>
                    </a:cubicBezTo>
                    <a:cubicBezTo>
                      <a:pt x="965953" y="377981"/>
                      <a:pt x="966528" y="381721"/>
                      <a:pt x="966240" y="383735"/>
                    </a:cubicBezTo>
                    <a:lnTo>
                      <a:pt x="965665" y="393371"/>
                    </a:lnTo>
                    <a:cubicBezTo>
                      <a:pt x="965233" y="399700"/>
                      <a:pt x="965233" y="406603"/>
                      <a:pt x="963939" y="412213"/>
                    </a:cubicBezTo>
                    <a:lnTo>
                      <a:pt x="960919" y="430047"/>
                    </a:lnTo>
                    <a:lnTo>
                      <a:pt x="956172" y="448170"/>
                    </a:lnTo>
                    <a:cubicBezTo>
                      <a:pt x="948693" y="472045"/>
                      <a:pt x="938481" y="495489"/>
                      <a:pt x="924961" y="517495"/>
                    </a:cubicBezTo>
                    <a:cubicBezTo>
                      <a:pt x="897778" y="561363"/>
                      <a:pt x="860526" y="600197"/>
                      <a:pt x="818384" y="632846"/>
                    </a:cubicBezTo>
                    <a:cubicBezTo>
                      <a:pt x="776530" y="665926"/>
                      <a:pt x="730649" y="694260"/>
                      <a:pt x="683186" y="717848"/>
                    </a:cubicBezTo>
                    <a:cubicBezTo>
                      <a:pt x="635722" y="741436"/>
                      <a:pt x="587396" y="761716"/>
                      <a:pt x="539501" y="778256"/>
                    </a:cubicBezTo>
                    <a:cubicBezTo>
                      <a:pt x="443711" y="811481"/>
                      <a:pt x="350798" y="832480"/>
                      <a:pt x="270541" y="846143"/>
                    </a:cubicBezTo>
                    <a:cubicBezTo>
                      <a:pt x="230413" y="853047"/>
                      <a:pt x="193305" y="857937"/>
                      <a:pt x="160369" y="861965"/>
                    </a:cubicBezTo>
                    <a:cubicBezTo>
                      <a:pt x="127432" y="865704"/>
                      <a:pt x="98522" y="868437"/>
                      <a:pt x="74791" y="870019"/>
                    </a:cubicBezTo>
                    <a:cubicBezTo>
                      <a:pt x="51059" y="871889"/>
                      <a:pt x="32217" y="872896"/>
                      <a:pt x="19560" y="873615"/>
                    </a:cubicBezTo>
                    <a:cubicBezTo>
                      <a:pt x="6760" y="874334"/>
                      <a:pt x="0" y="874765"/>
                      <a:pt x="0" y="874765"/>
                    </a:cubicBezTo>
                    <a:cubicBezTo>
                      <a:pt x="0" y="874765"/>
                      <a:pt x="6760" y="874909"/>
                      <a:pt x="19560" y="875197"/>
                    </a:cubicBezTo>
                    <a:cubicBezTo>
                      <a:pt x="32361" y="875341"/>
                      <a:pt x="51203" y="876204"/>
                      <a:pt x="75078" y="875485"/>
                    </a:cubicBezTo>
                    <a:cubicBezTo>
                      <a:pt x="98954" y="875341"/>
                      <a:pt x="128007" y="874190"/>
                      <a:pt x="161375" y="872320"/>
                    </a:cubicBezTo>
                    <a:cubicBezTo>
                      <a:pt x="194600" y="870307"/>
                      <a:pt x="232283" y="867574"/>
                      <a:pt x="272987" y="861965"/>
                    </a:cubicBezTo>
                    <a:cubicBezTo>
                      <a:pt x="313834" y="856931"/>
                      <a:pt x="357846" y="849883"/>
                      <a:pt x="404014" y="839815"/>
                    </a:cubicBezTo>
                    <a:cubicBezTo>
                      <a:pt x="450183" y="829891"/>
                      <a:pt x="498653" y="817953"/>
                      <a:pt x="547555" y="801557"/>
                    </a:cubicBezTo>
                    <a:cubicBezTo>
                      <a:pt x="596601" y="785304"/>
                      <a:pt x="646653" y="766175"/>
                      <a:pt x="695411" y="742012"/>
                    </a:cubicBezTo>
                    <a:cubicBezTo>
                      <a:pt x="744313" y="717992"/>
                      <a:pt x="791920" y="689083"/>
                      <a:pt x="835932" y="654708"/>
                    </a:cubicBezTo>
                    <a:cubicBezTo>
                      <a:pt x="879656" y="620333"/>
                      <a:pt x="919064" y="579054"/>
                      <a:pt x="948262" y="531303"/>
                    </a:cubicBezTo>
                    <a:cubicBezTo>
                      <a:pt x="962788" y="508146"/>
                      <a:pt x="973719" y="482257"/>
                      <a:pt x="981342" y="455793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6" name="Forme libre : forme 25">
                <a:extLst>
                  <a:ext uri="{FF2B5EF4-FFF2-40B4-BE49-F238E27FC236}">
                    <a16:creationId xmlns:a16="http://schemas.microsoft.com/office/drawing/2014/main" id="{B51310AB-BCDD-7F01-AC38-EFDAE40A10A1}"/>
                  </a:ext>
                </a:extLst>
              </p:cNvPr>
              <p:cNvSpPr/>
              <p:nvPr/>
            </p:nvSpPr>
            <p:spPr>
              <a:xfrm>
                <a:off x="5025192" y="681379"/>
                <a:ext cx="1625493" cy="851377"/>
              </a:xfrm>
              <a:custGeom>
                <a:avLst/>
                <a:gdLst>
                  <a:gd name="connsiteX0" fmla="*/ 1007462 w 1625493"/>
                  <a:gd name="connsiteY0" fmla="*/ 23357 h 851377"/>
                  <a:gd name="connsiteX1" fmla="*/ 1102533 w 1625493"/>
                  <a:gd name="connsiteY1" fmla="*/ 24651 h 851377"/>
                  <a:gd name="connsiteX2" fmla="*/ 1275990 w 1625493"/>
                  <a:gd name="connsiteY2" fmla="*/ 39178 h 851377"/>
                  <a:gd name="connsiteX3" fmla="*/ 1421113 w 1625493"/>
                  <a:gd name="connsiteY3" fmla="*/ 63773 h 851377"/>
                  <a:gd name="connsiteX4" fmla="*/ 1531286 w 1625493"/>
                  <a:gd name="connsiteY4" fmla="*/ 91388 h 851377"/>
                  <a:gd name="connsiteX5" fmla="*/ 1601043 w 1625493"/>
                  <a:gd name="connsiteY5" fmla="*/ 113537 h 851377"/>
                  <a:gd name="connsiteX6" fmla="*/ 1625494 w 1625493"/>
                  <a:gd name="connsiteY6" fmla="*/ 122167 h 851377"/>
                  <a:gd name="connsiteX7" fmla="*/ 1601618 w 1625493"/>
                  <a:gd name="connsiteY7" fmla="*/ 112099 h 851377"/>
                  <a:gd name="connsiteX8" fmla="*/ 1532868 w 1625493"/>
                  <a:gd name="connsiteY8" fmla="*/ 86066 h 851377"/>
                  <a:gd name="connsiteX9" fmla="*/ 1278004 w 1625493"/>
                  <a:gd name="connsiteY9" fmla="*/ 23357 h 851377"/>
                  <a:gd name="connsiteX10" fmla="*/ 1103396 w 1625493"/>
                  <a:gd name="connsiteY10" fmla="*/ 4084 h 851377"/>
                  <a:gd name="connsiteX11" fmla="*/ 1007606 w 1625493"/>
                  <a:gd name="connsiteY11" fmla="*/ 200 h 851377"/>
                  <a:gd name="connsiteX12" fmla="*/ 907214 w 1625493"/>
                  <a:gd name="connsiteY12" fmla="*/ 1639 h 851377"/>
                  <a:gd name="connsiteX13" fmla="*/ 486084 w 1625493"/>
                  <a:gd name="connsiteY13" fmla="*/ 68375 h 851377"/>
                  <a:gd name="connsiteX14" fmla="*/ 284005 w 1625493"/>
                  <a:gd name="connsiteY14" fmla="*/ 149207 h 851377"/>
                  <a:gd name="connsiteX15" fmla="*/ 110403 w 1625493"/>
                  <a:gd name="connsiteY15" fmla="*/ 270311 h 851377"/>
                  <a:gd name="connsiteX16" fmla="*/ 7278 w 1625493"/>
                  <a:gd name="connsiteY16" fmla="*/ 440172 h 851377"/>
                  <a:gd name="connsiteX17" fmla="*/ 1813 w 1625493"/>
                  <a:gd name="connsiteY17" fmla="*/ 533373 h 851377"/>
                  <a:gd name="connsiteX18" fmla="*/ 26408 w 1625493"/>
                  <a:gd name="connsiteY18" fmla="*/ 616506 h 851377"/>
                  <a:gd name="connsiteX19" fmla="*/ 117020 w 1625493"/>
                  <a:gd name="connsiteY19" fmla="*/ 735308 h 851377"/>
                  <a:gd name="connsiteX20" fmla="*/ 208638 w 1625493"/>
                  <a:gd name="connsiteY20" fmla="*/ 804202 h 851377"/>
                  <a:gd name="connsiteX21" fmla="*/ 245171 w 1625493"/>
                  <a:gd name="connsiteY21" fmla="*/ 825489 h 851377"/>
                  <a:gd name="connsiteX22" fmla="*/ 272786 w 1625493"/>
                  <a:gd name="connsiteY22" fmla="*/ 840016 h 851377"/>
                  <a:gd name="connsiteX23" fmla="*/ 296086 w 1625493"/>
                  <a:gd name="connsiteY23" fmla="*/ 851378 h 851377"/>
                  <a:gd name="connsiteX24" fmla="*/ 273505 w 1625493"/>
                  <a:gd name="connsiteY24" fmla="*/ 838577 h 851377"/>
                  <a:gd name="connsiteX25" fmla="*/ 211515 w 1625493"/>
                  <a:gd name="connsiteY25" fmla="*/ 799600 h 851377"/>
                  <a:gd name="connsiteX26" fmla="*/ 124211 w 1625493"/>
                  <a:gd name="connsiteY26" fmla="*/ 727829 h 851377"/>
                  <a:gd name="connsiteX27" fmla="*/ 101198 w 1625493"/>
                  <a:gd name="connsiteY27" fmla="*/ 703235 h 851377"/>
                  <a:gd name="connsiteX28" fmla="*/ 89836 w 1625493"/>
                  <a:gd name="connsiteY28" fmla="*/ 689858 h 851377"/>
                  <a:gd name="connsiteX29" fmla="*/ 79049 w 1625493"/>
                  <a:gd name="connsiteY29" fmla="*/ 675476 h 851377"/>
                  <a:gd name="connsiteX30" fmla="*/ 40791 w 1625493"/>
                  <a:gd name="connsiteY30" fmla="*/ 610034 h 851377"/>
                  <a:gd name="connsiteX31" fmla="*/ 19648 w 1625493"/>
                  <a:gd name="connsiteY31" fmla="*/ 531359 h 851377"/>
                  <a:gd name="connsiteX32" fmla="*/ 26983 w 1625493"/>
                  <a:gd name="connsiteY32" fmla="*/ 445206 h 851377"/>
                  <a:gd name="connsiteX33" fmla="*/ 127231 w 1625493"/>
                  <a:gd name="connsiteY33" fmla="*/ 287858 h 851377"/>
                  <a:gd name="connsiteX34" fmla="*/ 295798 w 1625493"/>
                  <a:gd name="connsiteY34" fmla="*/ 172507 h 851377"/>
                  <a:gd name="connsiteX35" fmla="*/ 493994 w 1625493"/>
                  <a:gd name="connsiteY35" fmla="*/ 95271 h 851377"/>
                  <a:gd name="connsiteX36" fmla="*/ 908221 w 1625493"/>
                  <a:gd name="connsiteY36" fmla="*/ 25946 h 851377"/>
                  <a:gd name="connsiteX37" fmla="*/ 1007462 w 1625493"/>
                  <a:gd name="connsiteY37" fmla="*/ 23357 h 851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625493" h="851377">
                    <a:moveTo>
                      <a:pt x="1007462" y="23357"/>
                    </a:moveTo>
                    <a:cubicBezTo>
                      <a:pt x="1040111" y="23069"/>
                      <a:pt x="1071610" y="23501"/>
                      <a:pt x="1102533" y="24651"/>
                    </a:cubicBezTo>
                    <a:cubicBezTo>
                      <a:pt x="1164235" y="26953"/>
                      <a:pt x="1222486" y="32130"/>
                      <a:pt x="1275990" y="39178"/>
                    </a:cubicBezTo>
                    <a:cubicBezTo>
                      <a:pt x="1329494" y="46369"/>
                      <a:pt x="1378252" y="54712"/>
                      <a:pt x="1421113" y="63773"/>
                    </a:cubicBezTo>
                    <a:cubicBezTo>
                      <a:pt x="1464118" y="72690"/>
                      <a:pt x="1501082" y="82758"/>
                      <a:pt x="1531286" y="91388"/>
                    </a:cubicBezTo>
                    <a:cubicBezTo>
                      <a:pt x="1561490" y="100449"/>
                      <a:pt x="1585078" y="107928"/>
                      <a:pt x="1601043" y="113537"/>
                    </a:cubicBezTo>
                    <a:cubicBezTo>
                      <a:pt x="1617008" y="119147"/>
                      <a:pt x="1625494" y="122167"/>
                      <a:pt x="1625494" y="122167"/>
                    </a:cubicBezTo>
                    <a:cubicBezTo>
                      <a:pt x="1625494" y="122167"/>
                      <a:pt x="1617151" y="118715"/>
                      <a:pt x="1601618" y="112099"/>
                    </a:cubicBezTo>
                    <a:cubicBezTo>
                      <a:pt x="1585941" y="105627"/>
                      <a:pt x="1562928" y="96278"/>
                      <a:pt x="1532868" y="86066"/>
                    </a:cubicBezTo>
                    <a:cubicBezTo>
                      <a:pt x="1473035" y="65786"/>
                      <a:pt x="1385731" y="40185"/>
                      <a:pt x="1278004" y="23357"/>
                    </a:cubicBezTo>
                    <a:cubicBezTo>
                      <a:pt x="1224212" y="14871"/>
                      <a:pt x="1165674" y="8111"/>
                      <a:pt x="1103396" y="4084"/>
                    </a:cubicBezTo>
                    <a:cubicBezTo>
                      <a:pt x="1072329" y="1926"/>
                      <a:pt x="1039968" y="776"/>
                      <a:pt x="1007606" y="200"/>
                    </a:cubicBezTo>
                    <a:cubicBezTo>
                      <a:pt x="974669" y="-375"/>
                      <a:pt x="941301" y="344"/>
                      <a:pt x="907214" y="1639"/>
                    </a:cubicBezTo>
                    <a:cubicBezTo>
                      <a:pt x="771152" y="7104"/>
                      <a:pt x="626173" y="27384"/>
                      <a:pt x="486084" y="68375"/>
                    </a:cubicBezTo>
                    <a:cubicBezTo>
                      <a:pt x="416471" y="89806"/>
                      <a:pt x="348008" y="115983"/>
                      <a:pt x="284005" y="149207"/>
                    </a:cubicBezTo>
                    <a:cubicBezTo>
                      <a:pt x="220145" y="182287"/>
                      <a:pt x="160024" y="221840"/>
                      <a:pt x="110403" y="270311"/>
                    </a:cubicBezTo>
                    <a:cubicBezTo>
                      <a:pt x="60351" y="317918"/>
                      <a:pt x="21949" y="377031"/>
                      <a:pt x="7278" y="440172"/>
                    </a:cubicBezTo>
                    <a:cubicBezTo>
                      <a:pt x="-344" y="472102"/>
                      <a:pt x="-1639" y="503169"/>
                      <a:pt x="1813" y="533373"/>
                    </a:cubicBezTo>
                    <a:cubicBezTo>
                      <a:pt x="5265" y="563433"/>
                      <a:pt x="14758" y="591480"/>
                      <a:pt x="26408" y="616506"/>
                    </a:cubicBezTo>
                    <a:cubicBezTo>
                      <a:pt x="49708" y="667277"/>
                      <a:pt x="84658" y="705248"/>
                      <a:pt x="117020" y="735308"/>
                    </a:cubicBezTo>
                    <a:cubicBezTo>
                      <a:pt x="149813" y="765368"/>
                      <a:pt x="181886" y="787230"/>
                      <a:pt x="208638" y="804202"/>
                    </a:cubicBezTo>
                    <a:cubicBezTo>
                      <a:pt x="222158" y="812544"/>
                      <a:pt x="234240" y="819880"/>
                      <a:pt x="245171" y="825489"/>
                    </a:cubicBezTo>
                    <a:cubicBezTo>
                      <a:pt x="255958" y="831386"/>
                      <a:pt x="265163" y="836420"/>
                      <a:pt x="272786" y="840016"/>
                    </a:cubicBezTo>
                    <a:cubicBezTo>
                      <a:pt x="288032" y="847495"/>
                      <a:pt x="296086" y="851378"/>
                      <a:pt x="296086" y="851378"/>
                    </a:cubicBezTo>
                    <a:cubicBezTo>
                      <a:pt x="296086" y="851378"/>
                      <a:pt x="288176" y="846919"/>
                      <a:pt x="273505" y="838577"/>
                    </a:cubicBezTo>
                    <a:cubicBezTo>
                      <a:pt x="258691" y="830235"/>
                      <a:pt x="237548" y="817291"/>
                      <a:pt x="211515" y="799600"/>
                    </a:cubicBezTo>
                    <a:cubicBezTo>
                      <a:pt x="185770" y="781621"/>
                      <a:pt x="154990" y="758609"/>
                      <a:pt x="124211" y="727829"/>
                    </a:cubicBezTo>
                    <a:cubicBezTo>
                      <a:pt x="116588" y="720063"/>
                      <a:pt x="108534" y="712152"/>
                      <a:pt x="101198" y="703235"/>
                    </a:cubicBezTo>
                    <a:cubicBezTo>
                      <a:pt x="97459" y="698776"/>
                      <a:pt x="93576" y="694461"/>
                      <a:pt x="89836" y="689858"/>
                    </a:cubicBezTo>
                    <a:cubicBezTo>
                      <a:pt x="86240" y="685112"/>
                      <a:pt x="82645" y="680366"/>
                      <a:pt x="79049" y="675476"/>
                    </a:cubicBezTo>
                    <a:cubicBezTo>
                      <a:pt x="64810" y="655915"/>
                      <a:pt x="51002" y="634341"/>
                      <a:pt x="40791" y="610034"/>
                    </a:cubicBezTo>
                    <a:cubicBezTo>
                      <a:pt x="30435" y="585870"/>
                      <a:pt x="22236" y="559406"/>
                      <a:pt x="19648" y="531359"/>
                    </a:cubicBezTo>
                    <a:cubicBezTo>
                      <a:pt x="17059" y="503457"/>
                      <a:pt x="19360" y="473396"/>
                      <a:pt x="26983" y="445206"/>
                    </a:cubicBezTo>
                    <a:cubicBezTo>
                      <a:pt x="42085" y="387243"/>
                      <a:pt x="79480" y="333307"/>
                      <a:pt x="127231" y="287858"/>
                    </a:cubicBezTo>
                    <a:cubicBezTo>
                      <a:pt x="174983" y="241976"/>
                      <a:pt x="233377" y="204149"/>
                      <a:pt x="295798" y="172507"/>
                    </a:cubicBezTo>
                    <a:cubicBezTo>
                      <a:pt x="358364" y="140721"/>
                      <a:pt x="425532" y="115695"/>
                      <a:pt x="493994" y="95271"/>
                    </a:cubicBezTo>
                    <a:cubicBezTo>
                      <a:pt x="631063" y="53992"/>
                      <a:pt x="773885" y="32562"/>
                      <a:pt x="908221" y="25946"/>
                    </a:cubicBezTo>
                    <a:cubicBezTo>
                      <a:pt x="942020" y="24220"/>
                      <a:pt x="975245" y="23788"/>
                      <a:pt x="1007462" y="23357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7" name="Forme libre : forme 26">
                <a:extLst>
                  <a:ext uri="{FF2B5EF4-FFF2-40B4-BE49-F238E27FC236}">
                    <a16:creationId xmlns:a16="http://schemas.microsoft.com/office/drawing/2014/main" id="{241CF308-F86A-571A-5012-9D47AAF94E3D}"/>
                  </a:ext>
                </a:extLst>
              </p:cNvPr>
              <p:cNvSpPr/>
              <p:nvPr/>
            </p:nvSpPr>
            <p:spPr>
              <a:xfrm>
                <a:off x="5115172" y="1345492"/>
                <a:ext cx="922660" cy="547986"/>
              </a:xfrm>
              <a:custGeom>
                <a:avLst/>
                <a:gdLst>
                  <a:gd name="connsiteX0" fmla="*/ 695699 w 922660"/>
                  <a:gd name="connsiteY0" fmla="*/ 313978 h 547986"/>
                  <a:gd name="connsiteX1" fmla="*/ 583800 w 922660"/>
                  <a:gd name="connsiteY1" fmla="*/ 295568 h 547986"/>
                  <a:gd name="connsiteX2" fmla="*/ 473340 w 922660"/>
                  <a:gd name="connsiteY2" fmla="*/ 270542 h 547986"/>
                  <a:gd name="connsiteX3" fmla="*/ 462121 w 922660"/>
                  <a:gd name="connsiteY3" fmla="*/ 267665 h 547986"/>
                  <a:gd name="connsiteX4" fmla="*/ 458669 w 922660"/>
                  <a:gd name="connsiteY4" fmla="*/ 279315 h 547986"/>
                  <a:gd name="connsiteX5" fmla="*/ 450039 w 922660"/>
                  <a:gd name="connsiteY5" fmla="*/ 301465 h 547986"/>
                  <a:gd name="connsiteX6" fmla="*/ 438389 w 922660"/>
                  <a:gd name="connsiteY6" fmla="*/ 323327 h 547986"/>
                  <a:gd name="connsiteX7" fmla="*/ 409480 w 922660"/>
                  <a:gd name="connsiteY7" fmla="*/ 363886 h 547986"/>
                  <a:gd name="connsiteX8" fmla="*/ 335408 w 922660"/>
                  <a:gd name="connsiteY8" fmla="*/ 431198 h 547986"/>
                  <a:gd name="connsiteX9" fmla="*/ 246954 w 922660"/>
                  <a:gd name="connsiteY9" fmla="*/ 479956 h 547986"/>
                  <a:gd name="connsiteX10" fmla="*/ 199634 w 922660"/>
                  <a:gd name="connsiteY10" fmla="*/ 498366 h 547986"/>
                  <a:gd name="connsiteX11" fmla="*/ 181080 w 922660"/>
                  <a:gd name="connsiteY11" fmla="*/ 504263 h 547986"/>
                  <a:gd name="connsiteX12" fmla="*/ 187840 w 922660"/>
                  <a:gd name="connsiteY12" fmla="*/ 490455 h 547986"/>
                  <a:gd name="connsiteX13" fmla="*/ 206969 w 922660"/>
                  <a:gd name="connsiteY13" fmla="*/ 446875 h 547986"/>
                  <a:gd name="connsiteX14" fmla="*/ 236886 w 922660"/>
                  <a:gd name="connsiteY14" fmla="*/ 356263 h 547986"/>
                  <a:gd name="connsiteX15" fmla="*/ 251125 w 922660"/>
                  <a:gd name="connsiteY15" fmla="*/ 261193 h 547986"/>
                  <a:gd name="connsiteX16" fmla="*/ 248679 w 922660"/>
                  <a:gd name="connsiteY16" fmla="*/ 212722 h 547986"/>
                  <a:gd name="connsiteX17" fmla="*/ 243933 w 922660"/>
                  <a:gd name="connsiteY17" fmla="*/ 188703 h 547986"/>
                  <a:gd name="connsiteX18" fmla="*/ 236454 w 922660"/>
                  <a:gd name="connsiteY18" fmla="*/ 165259 h 547986"/>
                  <a:gd name="connsiteX19" fmla="*/ 235304 w 922660"/>
                  <a:gd name="connsiteY19" fmla="*/ 161951 h 547986"/>
                  <a:gd name="connsiteX20" fmla="*/ 232139 w 922660"/>
                  <a:gd name="connsiteY20" fmla="*/ 160369 h 547986"/>
                  <a:gd name="connsiteX21" fmla="*/ 108447 w 922660"/>
                  <a:gd name="connsiteY21" fmla="*/ 90612 h 547986"/>
                  <a:gd name="connsiteX22" fmla="*/ 50340 w 922660"/>
                  <a:gd name="connsiteY22" fmla="*/ 49909 h 547986"/>
                  <a:gd name="connsiteX23" fmla="*/ 0 w 922660"/>
                  <a:gd name="connsiteY23" fmla="*/ 0 h 547986"/>
                  <a:gd name="connsiteX24" fmla="*/ 46601 w 922660"/>
                  <a:gd name="connsiteY24" fmla="*/ 54223 h 547986"/>
                  <a:gd name="connsiteX25" fmla="*/ 102550 w 922660"/>
                  <a:gd name="connsiteY25" fmla="*/ 99242 h 547986"/>
                  <a:gd name="connsiteX26" fmla="*/ 220201 w 922660"/>
                  <a:gd name="connsiteY26" fmla="*/ 174320 h 547986"/>
                  <a:gd name="connsiteX27" fmla="*/ 229550 w 922660"/>
                  <a:gd name="connsiteY27" fmla="*/ 260186 h 547986"/>
                  <a:gd name="connsiteX28" fmla="*/ 213442 w 922660"/>
                  <a:gd name="connsiteY28" fmla="*/ 349935 h 547986"/>
                  <a:gd name="connsiteX29" fmla="*/ 182806 w 922660"/>
                  <a:gd name="connsiteY29" fmla="*/ 436664 h 547986"/>
                  <a:gd name="connsiteX30" fmla="*/ 163677 w 922660"/>
                  <a:gd name="connsiteY30" fmla="*/ 478661 h 547986"/>
                  <a:gd name="connsiteX31" fmla="*/ 142534 w 922660"/>
                  <a:gd name="connsiteY31" fmla="*/ 519221 h 547986"/>
                  <a:gd name="connsiteX32" fmla="*/ 126138 w 922660"/>
                  <a:gd name="connsiteY32" fmla="*/ 547987 h 547986"/>
                  <a:gd name="connsiteX33" fmla="*/ 157780 w 922660"/>
                  <a:gd name="connsiteY33" fmla="*/ 539357 h 547986"/>
                  <a:gd name="connsiteX34" fmla="*/ 183381 w 922660"/>
                  <a:gd name="connsiteY34" fmla="*/ 532453 h 547986"/>
                  <a:gd name="connsiteX35" fmla="*/ 208695 w 922660"/>
                  <a:gd name="connsiteY35" fmla="*/ 524543 h 547986"/>
                  <a:gd name="connsiteX36" fmla="*/ 258316 w 922660"/>
                  <a:gd name="connsiteY36" fmla="*/ 505701 h 547986"/>
                  <a:gd name="connsiteX37" fmla="*/ 351373 w 922660"/>
                  <a:gd name="connsiteY37" fmla="*/ 453491 h 547986"/>
                  <a:gd name="connsiteX38" fmla="*/ 372804 w 922660"/>
                  <a:gd name="connsiteY38" fmla="*/ 437383 h 547986"/>
                  <a:gd name="connsiteX39" fmla="*/ 393083 w 922660"/>
                  <a:gd name="connsiteY39" fmla="*/ 419836 h 547986"/>
                  <a:gd name="connsiteX40" fmla="*/ 429904 w 922660"/>
                  <a:gd name="connsiteY40" fmla="*/ 380570 h 547986"/>
                  <a:gd name="connsiteX41" fmla="*/ 460395 w 922660"/>
                  <a:gd name="connsiteY41" fmla="*/ 335984 h 547986"/>
                  <a:gd name="connsiteX42" fmla="*/ 472621 w 922660"/>
                  <a:gd name="connsiteY42" fmla="*/ 311676 h 547986"/>
                  <a:gd name="connsiteX43" fmla="*/ 478661 w 922660"/>
                  <a:gd name="connsiteY43" fmla="*/ 296287 h 547986"/>
                  <a:gd name="connsiteX44" fmla="*/ 580348 w 922660"/>
                  <a:gd name="connsiteY44" fmla="*/ 315704 h 547986"/>
                  <a:gd name="connsiteX45" fmla="*/ 694117 w 922660"/>
                  <a:gd name="connsiteY45" fmla="*/ 329367 h 547986"/>
                  <a:gd name="connsiteX46" fmla="*/ 808460 w 922660"/>
                  <a:gd name="connsiteY46" fmla="*/ 335121 h 547986"/>
                  <a:gd name="connsiteX47" fmla="*/ 865560 w 922660"/>
                  <a:gd name="connsiteY47" fmla="*/ 335264 h 547986"/>
                  <a:gd name="connsiteX48" fmla="*/ 922660 w 922660"/>
                  <a:gd name="connsiteY48" fmla="*/ 333395 h 547986"/>
                  <a:gd name="connsiteX49" fmla="*/ 808892 w 922660"/>
                  <a:gd name="connsiteY49" fmla="*/ 326491 h 547986"/>
                  <a:gd name="connsiteX50" fmla="*/ 695699 w 922660"/>
                  <a:gd name="connsiteY50" fmla="*/ 313978 h 5479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922660" h="547986">
                    <a:moveTo>
                      <a:pt x="695699" y="313978"/>
                    </a:moveTo>
                    <a:cubicBezTo>
                      <a:pt x="658159" y="308944"/>
                      <a:pt x="620908" y="302615"/>
                      <a:pt x="583800" y="295568"/>
                    </a:cubicBezTo>
                    <a:cubicBezTo>
                      <a:pt x="546692" y="288520"/>
                      <a:pt x="509872" y="280034"/>
                      <a:pt x="473340" y="270542"/>
                    </a:cubicBezTo>
                    <a:lnTo>
                      <a:pt x="462121" y="267665"/>
                    </a:lnTo>
                    <a:lnTo>
                      <a:pt x="458669" y="279315"/>
                    </a:lnTo>
                    <a:cubicBezTo>
                      <a:pt x="456656" y="285931"/>
                      <a:pt x="453491" y="294129"/>
                      <a:pt x="450039" y="301465"/>
                    </a:cubicBezTo>
                    <a:cubicBezTo>
                      <a:pt x="446588" y="308944"/>
                      <a:pt x="442704" y="316279"/>
                      <a:pt x="438389" y="323327"/>
                    </a:cubicBezTo>
                    <a:cubicBezTo>
                      <a:pt x="430047" y="337566"/>
                      <a:pt x="420123" y="351086"/>
                      <a:pt x="409480" y="363886"/>
                    </a:cubicBezTo>
                    <a:cubicBezTo>
                      <a:pt x="387906" y="389344"/>
                      <a:pt x="363023" y="412069"/>
                      <a:pt x="335408" y="431198"/>
                    </a:cubicBezTo>
                    <a:cubicBezTo>
                      <a:pt x="307937" y="450615"/>
                      <a:pt x="278021" y="466580"/>
                      <a:pt x="246954" y="479956"/>
                    </a:cubicBezTo>
                    <a:cubicBezTo>
                      <a:pt x="231564" y="486860"/>
                      <a:pt x="215599" y="492757"/>
                      <a:pt x="199634" y="498366"/>
                    </a:cubicBezTo>
                    <a:lnTo>
                      <a:pt x="181080" y="504263"/>
                    </a:lnTo>
                    <a:cubicBezTo>
                      <a:pt x="183381" y="499661"/>
                      <a:pt x="185683" y="495058"/>
                      <a:pt x="187840" y="490455"/>
                    </a:cubicBezTo>
                    <a:cubicBezTo>
                      <a:pt x="194744" y="476073"/>
                      <a:pt x="201072" y="461546"/>
                      <a:pt x="206969" y="446875"/>
                    </a:cubicBezTo>
                    <a:cubicBezTo>
                      <a:pt x="218763" y="417391"/>
                      <a:pt x="228975" y="387186"/>
                      <a:pt x="236886" y="356263"/>
                    </a:cubicBezTo>
                    <a:cubicBezTo>
                      <a:pt x="244796" y="325340"/>
                      <a:pt x="250262" y="293554"/>
                      <a:pt x="251125" y="261193"/>
                    </a:cubicBezTo>
                    <a:cubicBezTo>
                      <a:pt x="251556" y="245084"/>
                      <a:pt x="251125" y="228831"/>
                      <a:pt x="248679" y="212722"/>
                    </a:cubicBezTo>
                    <a:cubicBezTo>
                      <a:pt x="247529" y="204668"/>
                      <a:pt x="246091" y="196614"/>
                      <a:pt x="243933" y="188703"/>
                    </a:cubicBezTo>
                    <a:cubicBezTo>
                      <a:pt x="242063" y="180793"/>
                      <a:pt x="239187" y="173026"/>
                      <a:pt x="236454" y="165259"/>
                    </a:cubicBezTo>
                    <a:lnTo>
                      <a:pt x="235304" y="161951"/>
                    </a:lnTo>
                    <a:lnTo>
                      <a:pt x="232139" y="160369"/>
                    </a:lnTo>
                    <a:cubicBezTo>
                      <a:pt x="189998" y="139226"/>
                      <a:pt x="148575" y="115782"/>
                      <a:pt x="108447" y="90612"/>
                    </a:cubicBezTo>
                    <a:cubicBezTo>
                      <a:pt x="88454" y="77955"/>
                      <a:pt x="68894" y="64579"/>
                      <a:pt x="50340" y="49909"/>
                    </a:cubicBezTo>
                    <a:cubicBezTo>
                      <a:pt x="32074" y="35094"/>
                      <a:pt x="13664" y="19705"/>
                      <a:pt x="0" y="0"/>
                    </a:cubicBezTo>
                    <a:cubicBezTo>
                      <a:pt x="11938" y="20711"/>
                      <a:pt x="28909" y="38258"/>
                      <a:pt x="46601" y="54223"/>
                    </a:cubicBezTo>
                    <a:cubicBezTo>
                      <a:pt x="64435" y="70332"/>
                      <a:pt x="83277" y="85147"/>
                      <a:pt x="102550" y="99242"/>
                    </a:cubicBezTo>
                    <a:cubicBezTo>
                      <a:pt x="140089" y="126713"/>
                      <a:pt x="179498" y="151308"/>
                      <a:pt x="220201" y="174320"/>
                    </a:cubicBezTo>
                    <a:cubicBezTo>
                      <a:pt x="228831" y="201648"/>
                      <a:pt x="231564" y="230989"/>
                      <a:pt x="229550" y="260186"/>
                    </a:cubicBezTo>
                    <a:cubicBezTo>
                      <a:pt x="227681" y="290390"/>
                      <a:pt x="221496" y="320450"/>
                      <a:pt x="213442" y="349935"/>
                    </a:cubicBezTo>
                    <a:cubicBezTo>
                      <a:pt x="205243" y="379420"/>
                      <a:pt x="194744" y="408329"/>
                      <a:pt x="182806" y="436664"/>
                    </a:cubicBezTo>
                    <a:cubicBezTo>
                      <a:pt x="176765" y="450759"/>
                      <a:pt x="170437" y="464854"/>
                      <a:pt x="163677" y="478661"/>
                    </a:cubicBezTo>
                    <a:cubicBezTo>
                      <a:pt x="157061" y="492469"/>
                      <a:pt x="149869" y="506420"/>
                      <a:pt x="142534" y="519221"/>
                    </a:cubicBezTo>
                    <a:lnTo>
                      <a:pt x="126138" y="547987"/>
                    </a:lnTo>
                    <a:lnTo>
                      <a:pt x="157780" y="539357"/>
                    </a:lnTo>
                    <a:lnTo>
                      <a:pt x="183381" y="532453"/>
                    </a:lnTo>
                    <a:lnTo>
                      <a:pt x="208695" y="524543"/>
                    </a:lnTo>
                    <a:cubicBezTo>
                      <a:pt x="225379" y="518790"/>
                      <a:pt x="242063" y="512749"/>
                      <a:pt x="258316" y="505701"/>
                    </a:cubicBezTo>
                    <a:cubicBezTo>
                      <a:pt x="290821" y="491462"/>
                      <a:pt x="322320" y="474347"/>
                      <a:pt x="351373" y="453491"/>
                    </a:cubicBezTo>
                    <a:cubicBezTo>
                      <a:pt x="358708" y="448457"/>
                      <a:pt x="365756" y="442848"/>
                      <a:pt x="372804" y="437383"/>
                    </a:cubicBezTo>
                    <a:cubicBezTo>
                      <a:pt x="379707" y="431773"/>
                      <a:pt x="386611" y="425876"/>
                      <a:pt x="393083" y="419836"/>
                    </a:cubicBezTo>
                    <a:cubicBezTo>
                      <a:pt x="406316" y="407754"/>
                      <a:pt x="418541" y="394522"/>
                      <a:pt x="429904" y="380570"/>
                    </a:cubicBezTo>
                    <a:cubicBezTo>
                      <a:pt x="441122" y="366475"/>
                      <a:pt x="451478" y="351805"/>
                      <a:pt x="460395" y="335984"/>
                    </a:cubicBezTo>
                    <a:cubicBezTo>
                      <a:pt x="464854" y="328073"/>
                      <a:pt x="469025" y="320019"/>
                      <a:pt x="472621" y="311676"/>
                    </a:cubicBezTo>
                    <a:cubicBezTo>
                      <a:pt x="474778" y="306643"/>
                      <a:pt x="476792" y="301609"/>
                      <a:pt x="478661" y="296287"/>
                    </a:cubicBezTo>
                    <a:cubicBezTo>
                      <a:pt x="512317" y="303910"/>
                      <a:pt x="546261" y="310238"/>
                      <a:pt x="580348" y="315704"/>
                    </a:cubicBezTo>
                    <a:cubicBezTo>
                      <a:pt x="618175" y="321745"/>
                      <a:pt x="656146" y="326059"/>
                      <a:pt x="694117" y="329367"/>
                    </a:cubicBezTo>
                    <a:cubicBezTo>
                      <a:pt x="732087" y="332819"/>
                      <a:pt x="770346" y="334258"/>
                      <a:pt x="808460" y="335121"/>
                    </a:cubicBezTo>
                    <a:cubicBezTo>
                      <a:pt x="827446" y="335552"/>
                      <a:pt x="846575" y="335552"/>
                      <a:pt x="865560" y="335264"/>
                    </a:cubicBezTo>
                    <a:cubicBezTo>
                      <a:pt x="884546" y="335121"/>
                      <a:pt x="903531" y="334114"/>
                      <a:pt x="922660" y="333395"/>
                    </a:cubicBezTo>
                    <a:cubicBezTo>
                      <a:pt x="884689" y="331669"/>
                      <a:pt x="846719" y="329655"/>
                      <a:pt x="808892" y="326491"/>
                    </a:cubicBezTo>
                    <a:cubicBezTo>
                      <a:pt x="770921" y="323327"/>
                      <a:pt x="733238" y="318724"/>
                      <a:pt x="695699" y="313978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1171290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5C683A-67C3-1B92-CA4B-7935933BB3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17F7EBDC-B485-A4DD-1AA7-895E2ACA398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420BEE5-F18D-A591-92DA-981B55CF9E2E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4DDA9FB-1819-C49A-FC9E-2965DB4787A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65FF123-7C36-004E-C512-DAFC90842F7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CFC0534-633C-1360-F916-64C95751B7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43C35C6-781A-4E53-E28F-0F157261446B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78C57E1-9B7E-5C74-F203-0D1F507A2D9E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3F846F9-6CC1-523F-BBC7-3FFD9A1C1CB4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36BCA49-F164-C2C2-E983-4710AAE2AFE7}"/>
              </a:ext>
            </a:extLst>
          </p:cNvPr>
          <p:cNvSpPr txBox="1"/>
          <p:nvPr/>
        </p:nvSpPr>
        <p:spPr>
          <a:xfrm>
            <a:off x="452552" y="43623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 منكم يلعب دور الزرافة.  من  يلعب دور الفيل؟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36F4A88-406E-8DD5-9AAA-DA4B43F3E50D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580429D5-F790-DA0D-8869-D578CB0AA052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48F687EC-AEDE-4C40-3CFA-E0352D112D49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E737F40B-2A9C-9EE2-ABCD-77EB6BBEE2AF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191E508D-5BB6-944F-88B6-AFBD9B4AEB27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EAD79C08-74A3-D990-E77C-7E365B552E22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6215708E-D094-656A-A169-E9C2AF51107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998" y="1743197"/>
            <a:ext cx="5401461" cy="4570467"/>
          </a:xfrm>
          <a:prstGeom prst="rect">
            <a:avLst/>
          </a:prstGeom>
        </p:spPr>
      </p:pic>
      <p:grpSp>
        <p:nvGrpSpPr>
          <p:cNvPr id="29" name="Graphique 2">
            <a:extLst>
              <a:ext uri="{FF2B5EF4-FFF2-40B4-BE49-F238E27FC236}">
                <a16:creationId xmlns:a16="http://schemas.microsoft.com/office/drawing/2014/main" id="{672FDD5E-AAFB-51CF-8554-0C4EAC78194B}"/>
              </a:ext>
            </a:extLst>
          </p:cNvPr>
          <p:cNvGrpSpPr/>
          <p:nvPr/>
        </p:nvGrpSpPr>
        <p:grpSpPr>
          <a:xfrm flipH="1">
            <a:off x="1297858" y="1743197"/>
            <a:ext cx="2757354" cy="1484205"/>
            <a:chOff x="4985975" y="681379"/>
            <a:chExt cx="1934037" cy="1212099"/>
          </a:xfrm>
        </p:grpSpPr>
        <p:sp>
          <p:nvSpPr>
            <p:cNvPr id="30" name="Forme libre : forme 29">
              <a:extLst>
                <a:ext uri="{FF2B5EF4-FFF2-40B4-BE49-F238E27FC236}">
                  <a16:creationId xmlns:a16="http://schemas.microsoft.com/office/drawing/2014/main" id="{CB4050A2-2604-020A-48C6-5F60F0965439}"/>
                </a:ext>
              </a:extLst>
            </p:cNvPr>
            <p:cNvSpPr/>
            <p:nvPr/>
          </p:nvSpPr>
          <p:spPr>
            <a:xfrm>
              <a:off x="4985975" y="740279"/>
              <a:ext cx="1910474" cy="1081210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4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grpSp>
          <p:nvGrpSpPr>
            <p:cNvPr id="31" name="Graphique 2">
              <a:extLst>
                <a:ext uri="{FF2B5EF4-FFF2-40B4-BE49-F238E27FC236}">
                  <a16:creationId xmlns:a16="http://schemas.microsoft.com/office/drawing/2014/main" id="{B8EA2CCE-B5E8-5389-E973-13C52CA0B434}"/>
                </a:ext>
              </a:extLst>
            </p:cNvPr>
            <p:cNvGrpSpPr/>
            <p:nvPr/>
          </p:nvGrpSpPr>
          <p:grpSpPr>
            <a:xfrm>
              <a:off x="5025192" y="681379"/>
              <a:ext cx="1894820" cy="1212099"/>
              <a:chOff x="5025192" y="681379"/>
              <a:chExt cx="1894820" cy="1212099"/>
            </a:xfrm>
            <a:solidFill>
              <a:srgbClr val="3A261B"/>
            </a:solidFill>
          </p:grpSpPr>
          <p:sp>
            <p:nvSpPr>
              <p:cNvPr id="32" name="Forme libre : forme 31">
                <a:extLst>
                  <a:ext uri="{FF2B5EF4-FFF2-40B4-BE49-F238E27FC236}">
                    <a16:creationId xmlns:a16="http://schemas.microsoft.com/office/drawing/2014/main" id="{7AB0CAE0-0A97-A2A0-439A-D1924CEC97E9}"/>
                  </a:ext>
                </a:extLst>
              </p:cNvPr>
              <p:cNvSpPr/>
              <p:nvPr/>
            </p:nvSpPr>
            <p:spPr>
              <a:xfrm>
                <a:off x="5928810" y="778951"/>
                <a:ext cx="991201" cy="875767"/>
              </a:xfrm>
              <a:custGeom>
                <a:avLst/>
                <a:gdLst>
                  <a:gd name="connsiteX0" fmla="*/ 981342 w 991201"/>
                  <a:gd name="connsiteY0" fmla="*/ 455793 h 875767"/>
                  <a:gd name="connsiteX1" fmla="*/ 986233 w 991201"/>
                  <a:gd name="connsiteY1" fmla="*/ 435801 h 875767"/>
                  <a:gd name="connsiteX2" fmla="*/ 989253 w 991201"/>
                  <a:gd name="connsiteY2" fmla="*/ 414945 h 875767"/>
                  <a:gd name="connsiteX3" fmla="*/ 990691 w 991201"/>
                  <a:gd name="connsiteY3" fmla="*/ 395097 h 875767"/>
                  <a:gd name="connsiteX4" fmla="*/ 991123 w 991201"/>
                  <a:gd name="connsiteY4" fmla="*/ 385461 h 875767"/>
                  <a:gd name="connsiteX5" fmla="*/ 990691 w 991201"/>
                  <a:gd name="connsiteY5" fmla="*/ 374817 h 875767"/>
                  <a:gd name="connsiteX6" fmla="*/ 943084 w 991201"/>
                  <a:gd name="connsiteY6" fmla="*/ 230845 h 875767"/>
                  <a:gd name="connsiteX7" fmla="*/ 852759 w 991201"/>
                  <a:gd name="connsiteY7" fmla="*/ 131315 h 875767"/>
                  <a:gd name="connsiteX8" fmla="*/ 759846 w 991201"/>
                  <a:gd name="connsiteY8" fmla="*/ 67456 h 875767"/>
                  <a:gd name="connsiteX9" fmla="*/ 682754 w 991201"/>
                  <a:gd name="connsiteY9" fmla="*/ 28190 h 875767"/>
                  <a:gd name="connsiteX10" fmla="*/ 631407 w 991201"/>
                  <a:gd name="connsiteY10" fmla="*/ 7048 h 875767"/>
                  <a:gd name="connsiteX11" fmla="*/ 613141 w 991201"/>
                  <a:gd name="connsiteY11" fmla="*/ 0 h 875767"/>
                  <a:gd name="connsiteX12" fmla="*/ 630832 w 991201"/>
                  <a:gd name="connsiteY12" fmla="*/ 8342 h 875767"/>
                  <a:gd name="connsiteX13" fmla="*/ 652119 w 991201"/>
                  <a:gd name="connsiteY13" fmla="*/ 18410 h 875767"/>
                  <a:gd name="connsiteX14" fmla="*/ 680309 w 991201"/>
                  <a:gd name="connsiteY14" fmla="*/ 32937 h 875767"/>
                  <a:gd name="connsiteX15" fmla="*/ 754381 w 991201"/>
                  <a:gd name="connsiteY15" fmla="*/ 76085 h 875767"/>
                  <a:gd name="connsiteX16" fmla="*/ 842116 w 991201"/>
                  <a:gd name="connsiteY16" fmla="*/ 143109 h 875767"/>
                  <a:gd name="connsiteX17" fmla="*/ 925249 w 991201"/>
                  <a:gd name="connsiteY17" fmla="*/ 241488 h 875767"/>
                  <a:gd name="connsiteX18" fmla="*/ 965953 w 991201"/>
                  <a:gd name="connsiteY18" fmla="*/ 375105 h 875767"/>
                  <a:gd name="connsiteX19" fmla="*/ 966240 w 991201"/>
                  <a:gd name="connsiteY19" fmla="*/ 383735 h 875767"/>
                  <a:gd name="connsiteX20" fmla="*/ 965665 w 991201"/>
                  <a:gd name="connsiteY20" fmla="*/ 393371 h 875767"/>
                  <a:gd name="connsiteX21" fmla="*/ 963939 w 991201"/>
                  <a:gd name="connsiteY21" fmla="*/ 412213 h 875767"/>
                  <a:gd name="connsiteX22" fmla="*/ 960919 w 991201"/>
                  <a:gd name="connsiteY22" fmla="*/ 430047 h 875767"/>
                  <a:gd name="connsiteX23" fmla="*/ 956172 w 991201"/>
                  <a:gd name="connsiteY23" fmla="*/ 448170 h 875767"/>
                  <a:gd name="connsiteX24" fmla="*/ 924961 w 991201"/>
                  <a:gd name="connsiteY24" fmla="*/ 517495 h 875767"/>
                  <a:gd name="connsiteX25" fmla="*/ 818384 w 991201"/>
                  <a:gd name="connsiteY25" fmla="*/ 632846 h 875767"/>
                  <a:gd name="connsiteX26" fmla="*/ 683186 w 991201"/>
                  <a:gd name="connsiteY26" fmla="*/ 717848 h 875767"/>
                  <a:gd name="connsiteX27" fmla="*/ 539501 w 991201"/>
                  <a:gd name="connsiteY27" fmla="*/ 778256 h 875767"/>
                  <a:gd name="connsiteX28" fmla="*/ 270541 w 991201"/>
                  <a:gd name="connsiteY28" fmla="*/ 846143 h 875767"/>
                  <a:gd name="connsiteX29" fmla="*/ 160369 w 991201"/>
                  <a:gd name="connsiteY29" fmla="*/ 861965 h 875767"/>
                  <a:gd name="connsiteX30" fmla="*/ 74791 w 991201"/>
                  <a:gd name="connsiteY30" fmla="*/ 870019 h 875767"/>
                  <a:gd name="connsiteX31" fmla="*/ 19560 w 991201"/>
                  <a:gd name="connsiteY31" fmla="*/ 873615 h 875767"/>
                  <a:gd name="connsiteX32" fmla="*/ 0 w 991201"/>
                  <a:gd name="connsiteY32" fmla="*/ 874765 h 875767"/>
                  <a:gd name="connsiteX33" fmla="*/ 19560 w 991201"/>
                  <a:gd name="connsiteY33" fmla="*/ 875197 h 875767"/>
                  <a:gd name="connsiteX34" fmla="*/ 75078 w 991201"/>
                  <a:gd name="connsiteY34" fmla="*/ 875485 h 875767"/>
                  <a:gd name="connsiteX35" fmla="*/ 161375 w 991201"/>
                  <a:gd name="connsiteY35" fmla="*/ 872320 h 875767"/>
                  <a:gd name="connsiteX36" fmla="*/ 272987 w 991201"/>
                  <a:gd name="connsiteY36" fmla="*/ 861965 h 875767"/>
                  <a:gd name="connsiteX37" fmla="*/ 404014 w 991201"/>
                  <a:gd name="connsiteY37" fmla="*/ 839815 h 875767"/>
                  <a:gd name="connsiteX38" fmla="*/ 547555 w 991201"/>
                  <a:gd name="connsiteY38" fmla="*/ 801557 h 875767"/>
                  <a:gd name="connsiteX39" fmla="*/ 695411 w 991201"/>
                  <a:gd name="connsiteY39" fmla="*/ 742012 h 875767"/>
                  <a:gd name="connsiteX40" fmla="*/ 835932 w 991201"/>
                  <a:gd name="connsiteY40" fmla="*/ 654708 h 875767"/>
                  <a:gd name="connsiteX41" fmla="*/ 948262 w 991201"/>
                  <a:gd name="connsiteY41" fmla="*/ 531303 h 875767"/>
                  <a:gd name="connsiteX42" fmla="*/ 981342 w 991201"/>
                  <a:gd name="connsiteY42" fmla="*/ 455793 h 875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991201" h="875767">
                    <a:moveTo>
                      <a:pt x="981342" y="455793"/>
                    </a:moveTo>
                    <a:lnTo>
                      <a:pt x="986233" y="435801"/>
                    </a:lnTo>
                    <a:cubicBezTo>
                      <a:pt x="987239" y="428897"/>
                      <a:pt x="988246" y="421849"/>
                      <a:pt x="989253" y="414945"/>
                    </a:cubicBezTo>
                    <a:cubicBezTo>
                      <a:pt x="990547" y="407898"/>
                      <a:pt x="990403" y="401713"/>
                      <a:pt x="990691" y="395097"/>
                    </a:cubicBezTo>
                    <a:lnTo>
                      <a:pt x="991123" y="385461"/>
                    </a:lnTo>
                    <a:cubicBezTo>
                      <a:pt x="991410" y="381146"/>
                      <a:pt x="990835" y="378413"/>
                      <a:pt x="990691" y="374817"/>
                    </a:cubicBezTo>
                    <a:cubicBezTo>
                      <a:pt x="988677" y="321025"/>
                      <a:pt x="969692" y="270973"/>
                      <a:pt x="943084" y="230845"/>
                    </a:cubicBezTo>
                    <a:cubicBezTo>
                      <a:pt x="916907" y="190141"/>
                      <a:pt x="884546" y="157924"/>
                      <a:pt x="852759" y="131315"/>
                    </a:cubicBezTo>
                    <a:cubicBezTo>
                      <a:pt x="821117" y="104420"/>
                      <a:pt x="788756" y="84427"/>
                      <a:pt x="759846" y="67456"/>
                    </a:cubicBezTo>
                    <a:cubicBezTo>
                      <a:pt x="730793" y="50915"/>
                      <a:pt x="704616" y="37971"/>
                      <a:pt x="682754" y="28190"/>
                    </a:cubicBezTo>
                    <a:cubicBezTo>
                      <a:pt x="661036" y="18122"/>
                      <a:pt x="643489" y="11506"/>
                      <a:pt x="631407" y="7048"/>
                    </a:cubicBezTo>
                    <a:cubicBezTo>
                      <a:pt x="619470" y="2445"/>
                      <a:pt x="613141" y="0"/>
                      <a:pt x="613141" y="0"/>
                    </a:cubicBezTo>
                    <a:cubicBezTo>
                      <a:pt x="613141" y="0"/>
                      <a:pt x="619326" y="2877"/>
                      <a:pt x="630832" y="8342"/>
                    </a:cubicBezTo>
                    <a:cubicBezTo>
                      <a:pt x="636585" y="11075"/>
                      <a:pt x="643776" y="14527"/>
                      <a:pt x="652119" y="18410"/>
                    </a:cubicBezTo>
                    <a:cubicBezTo>
                      <a:pt x="660317" y="22725"/>
                      <a:pt x="669810" y="27471"/>
                      <a:pt x="680309" y="32937"/>
                    </a:cubicBezTo>
                    <a:cubicBezTo>
                      <a:pt x="701452" y="43868"/>
                      <a:pt x="726622" y="58107"/>
                      <a:pt x="754381" y="76085"/>
                    </a:cubicBezTo>
                    <a:cubicBezTo>
                      <a:pt x="781852" y="94352"/>
                      <a:pt x="812343" y="115926"/>
                      <a:pt x="842116" y="143109"/>
                    </a:cubicBezTo>
                    <a:cubicBezTo>
                      <a:pt x="871889" y="170149"/>
                      <a:pt x="901517" y="202654"/>
                      <a:pt x="925249" y="241488"/>
                    </a:cubicBezTo>
                    <a:cubicBezTo>
                      <a:pt x="949269" y="280034"/>
                      <a:pt x="964658" y="326491"/>
                      <a:pt x="965953" y="375105"/>
                    </a:cubicBezTo>
                    <a:cubicBezTo>
                      <a:pt x="965953" y="377981"/>
                      <a:pt x="966528" y="381721"/>
                      <a:pt x="966240" y="383735"/>
                    </a:cubicBezTo>
                    <a:lnTo>
                      <a:pt x="965665" y="393371"/>
                    </a:lnTo>
                    <a:cubicBezTo>
                      <a:pt x="965233" y="399700"/>
                      <a:pt x="965233" y="406603"/>
                      <a:pt x="963939" y="412213"/>
                    </a:cubicBezTo>
                    <a:lnTo>
                      <a:pt x="960919" y="430047"/>
                    </a:lnTo>
                    <a:lnTo>
                      <a:pt x="956172" y="448170"/>
                    </a:lnTo>
                    <a:cubicBezTo>
                      <a:pt x="948693" y="472045"/>
                      <a:pt x="938481" y="495489"/>
                      <a:pt x="924961" y="517495"/>
                    </a:cubicBezTo>
                    <a:cubicBezTo>
                      <a:pt x="897778" y="561363"/>
                      <a:pt x="860526" y="600197"/>
                      <a:pt x="818384" y="632846"/>
                    </a:cubicBezTo>
                    <a:cubicBezTo>
                      <a:pt x="776530" y="665926"/>
                      <a:pt x="730649" y="694260"/>
                      <a:pt x="683186" y="717848"/>
                    </a:cubicBezTo>
                    <a:cubicBezTo>
                      <a:pt x="635722" y="741436"/>
                      <a:pt x="587396" y="761716"/>
                      <a:pt x="539501" y="778256"/>
                    </a:cubicBezTo>
                    <a:cubicBezTo>
                      <a:pt x="443711" y="811481"/>
                      <a:pt x="350798" y="832480"/>
                      <a:pt x="270541" y="846143"/>
                    </a:cubicBezTo>
                    <a:cubicBezTo>
                      <a:pt x="230413" y="853047"/>
                      <a:pt x="193305" y="857937"/>
                      <a:pt x="160369" y="861965"/>
                    </a:cubicBezTo>
                    <a:cubicBezTo>
                      <a:pt x="127432" y="865704"/>
                      <a:pt x="98522" y="868437"/>
                      <a:pt x="74791" y="870019"/>
                    </a:cubicBezTo>
                    <a:cubicBezTo>
                      <a:pt x="51059" y="871889"/>
                      <a:pt x="32217" y="872896"/>
                      <a:pt x="19560" y="873615"/>
                    </a:cubicBezTo>
                    <a:cubicBezTo>
                      <a:pt x="6760" y="874334"/>
                      <a:pt x="0" y="874765"/>
                      <a:pt x="0" y="874765"/>
                    </a:cubicBezTo>
                    <a:cubicBezTo>
                      <a:pt x="0" y="874765"/>
                      <a:pt x="6760" y="874909"/>
                      <a:pt x="19560" y="875197"/>
                    </a:cubicBezTo>
                    <a:cubicBezTo>
                      <a:pt x="32361" y="875341"/>
                      <a:pt x="51203" y="876204"/>
                      <a:pt x="75078" y="875485"/>
                    </a:cubicBezTo>
                    <a:cubicBezTo>
                      <a:pt x="98954" y="875341"/>
                      <a:pt x="128007" y="874190"/>
                      <a:pt x="161375" y="872320"/>
                    </a:cubicBezTo>
                    <a:cubicBezTo>
                      <a:pt x="194600" y="870307"/>
                      <a:pt x="232283" y="867574"/>
                      <a:pt x="272987" y="861965"/>
                    </a:cubicBezTo>
                    <a:cubicBezTo>
                      <a:pt x="313834" y="856931"/>
                      <a:pt x="357846" y="849883"/>
                      <a:pt x="404014" y="839815"/>
                    </a:cubicBezTo>
                    <a:cubicBezTo>
                      <a:pt x="450183" y="829891"/>
                      <a:pt x="498653" y="817953"/>
                      <a:pt x="547555" y="801557"/>
                    </a:cubicBezTo>
                    <a:cubicBezTo>
                      <a:pt x="596601" y="785304"/>
                      <a:pt x="646653" y="766175"/>
                      <a:pt x="695411" y="742012"/>
                    </a:cubicBezTo>
                    <a:cubicBezTo>
                      <a:pt x="744313" y="717992"/>
                      <a:pt x="791920" y="689083"/>
                      <a:pt x="835932" y="654708"/>
                    </a:cubicBezTo>
                    <a:cubicBezTo>
                      <a:pt x="879656" y="620333"/>
                      <a:pt x="919064" y="579054"/>
                      <a:pt x="948262" y="531303"/>
                    </a:cubicBezTo>
                    <a:cubicBezTo>
                      <a:pt x="962788" y="508146"/>
                      <a:pt x="973719" y="482257"/>
                      <a:pt x="981342" y="455793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3" name="Forme libre : forme 32">
                <a:extLst>
                  <a:ext uri="{FF2B5EF4-FFF2-40B4-BE49-F238E27FC236}">
                    <a16:creationId xmlns:a16="http://schemas.microsoft.com/office/drawing/2014/main" id="{0DF1E86C-FA71-00E9-F480-AA05D47F5486}"/>
                  </a:ext>
                </a:extLst>
              </p:cNvPr>
              <p:cNvSpPr/>
              <p:nvPr/>
            </p:nvSpPr>
            <p:spPr>
              <a:xfrm>
                <a:off x="5025192" y="681379"/>
                <a:ext cx="1625493" cy="851377"/>
              </a:xfrm>
              <a:custGeom>
                <a:avLst/>
                <a:gdLst>
                  <a:gd name="connsiteX0" fmla="*/ 1007462 w 1625493"/>
                  <a:gd name="connsiteY0" fmla="*/ 23357 h 851377"/>
                  <a:gd name="connsiteX1" fmla="*/ 1102533 w 1625493"/>
                  <a:gd name="connsiteY1" fmla="*/ 24651 h 851377"/>
                  <a:gd name="connsiteX2" fmla="*/ 1275990 w 1625493"/>
                  <a:gd name="connsiteY2" fmla="*/ 39178 h 851377"/>
                  <a:gd name="connsiteX3" fmla="*/ 1421113 w 1625493"/>
                  <a:gd name="connsiteY3" fmla="*/ 63773 h 851377"/>
                  <a:gd name="connsiteX4" fmla="*/ 1531286 w 1625493"/>
                  <a:gd name="connsiteY4" fmla="*/ 91388 h 851377"/>
                  <a:gd name="connsiteX5" fmla="*/ 1601043 w 1625493"/>
                  <a:gd name="connsiteY5" fmla="*/ 113537 h 851377"/>
                  <a:gd name="connsiteX6" fmla="*/ 1625494 w 1625493"/>
                  <a:gd name="connsiteY6" fmla="*/ 122167 h 851377"/>
                  <a:gd name="connsiteX7" fmla="*/ 1601618 w 1625493"/>
                  <a:gd name="connsiteY7" fmla="*/ 112099 h 851377"/>
                  <a:gd name="connsiteX8" fmla="*/ 1532868 w 1625493"/>
                  <a:gd name="connsiteY8" fmla="*/ 86066 h 851377"/>
                  <a:gd name="connsiteX9" fmla="*/ 1278004 w 1625493"/>
                  <a:gd name="connsiteY9" fmla="*/ 23357 h 851377"/>
                  <a:gd name="connsiteX10" fmla="*/ 1103396 w 1625493"/>
                  <a:gd name="connsiteY10" fmla="*/ 4084 h 851377"/>
                  <a:gd name="connsiteX11" fmla="*/ 1007606 w 1625493"/>
                  <a:gd name="connsiteY11" fmla="*/ 200 h 851377"/>
                  <a:gd name="connsiteX12" fmla="*/ 907214 w 1625493"/>
                  <a:gd name="connsiteY12" fmla="*/ 1639 h 851377"/>
                  <a:gd name="connsiteX13" fmla="*/ 486084 w 1625493"/>
                  <a:gd name="connsiteY13" fmla="*/ 68375 h 851377"/>
                  <a:gd name="connsiteX14" fmla="*/ 284005 w 1625493"/>
                  <a:gd name="connsiteY14" fmla="*/ 149207 h 851377"/>
                  <a:gd name="connsiteX15" fmla="*/ 110403 w 1625493"/>
                  <a:gd name="connsiteY15" fmla="*/ 270311 h 851377"/>
                  <a:gd name="connsiteX16" fmla="*/ 7278 w 1625493"/>
                  <a:gd name="connsiteY16" fmla="*/ 440172 h 851377"/>
                  <a:gd name="connsiteX17" fmla="*/ 1813 w 1625493"/>
                  <a:gd name="connsiteY17" fmla="*/ 533373 h 851377"/>
                  <a:gd name="connsiteX18" fmla="*/ 26408 w 1625493"/>
                  <a:gd name="connsiteY18" fmla="*/ 616506 h 851377"/>
                  <a:gd name="connsiteX19" fmla="*/ 117020 w 1625493"/>
                  <a:gd name="connsiteY19" fmla="*/ 735308 h 851377"/>
                  <a:gd name="connsiteX20" fmla="*/ 208638 w 1625493"/>
                  <a:gd name="connsiteY20" fmla="*/ 804202 h 851377"/>
                  <a:gd name="connsiteX21" fmla="*/ 245171 w 1625493"/>
                  <a:gd name="connsiteY21" fmla="*/ 825489 h 851377"/>
                  <a:gd name="connsiteX22" fmla="*/ 272786 w 1625493"/>
                  <a:gd name="connsiteY22" fmla="*/ 840016 h 851377"/>
                  <a:gd name="connsiteX23" fmla="*/ 296086 w 1625493"/>
                  <a:gd name="connsiteY23" fmla="*/ 851378 h 851377"/>
                  <a:gd name="connsiteX24" fmla="*/ 273505 w 1625493"/>
                  <a:gd name="connsiteY24" fmla="*/ 838577 h 851377"/>
                  <a:gd name="connsiteX25" fmla="*/ 211515 w 1625493"/>
                  <a:gd name="connsiteY25" fmla="*/ 799600 h 851377"/>
                  <a:gd name="connsiteX26" fmla="*/ 124211 w 1625493"/>
                  <a:gd name="connsiteY26" fmla="*/ 727829 h 851377"/>
                  <a:gd name="connsiteX27" fmla="*/ 101198 w 1625493"/>
                  <a:gd name="connsiteY27" fmla="*/ 703235 h 851377"/>
                  <a:gd name="connsiteX28" fmla="*/ 89836 w 1625493"/>
                  <a:gd name="connsiteY28" fmla="*/ 689858 h 851377"/>
                  <a:gd name="connsiteX29" fmla="*/ 79049 w 1625493"/>
                  <a:gd name="connsiteY29" fmla="*/ 675476 h 851377"/>
                  <a:gd name="connsiteX30" fmla="*/ 40791 w 1625493"/>
                  <a:gd name="connsiteY30" fmla="*/ 610034 h 851377"/>
                  <a:gd name="connsiteX31" fmla="*/ 19648 w 1625493"/>
                  <a:gd name="connsiteY31" fmla="*/ 531359 h 851377"/>
                  <a:gd name="connsiteX32" fmla="*/ 26983 w 1625493"/>
                  <a:gd name="connsiteY32" fmla="*/ 445206 h 851377"/>
                  <a:gd name="connsiteX33" fmla="*/ 127231 w 1625493"/>
                  <a:gd name="connsiteY33" fmla="*/ 287858 h 851377"/>
                  <a:gd name="connsiteX34" fmla="*/ 295798 w 1625493"/>
                  <a:gd name="connsiteY34" fmla="*/ 172507 h 851377"/>
                  <a:gd name="connsiteX35" fmla="*/ 493994 w 1625493"/>
                  <a:gd name="connsiteY35" fmla="*/ 95271 h 851377"/>
                  <a:gd name="connsiteX36" fmla="*/ 908221 w 1625493"/>
                  <a:gd name="connsiteY36" fmla="*/ 25946 h 851377"/>
                  <a:gd name="connsiteX37" fmla="*/ 1007462 w 1625493"/>
                  <a:gd name="connsiteY37" fmla="*/ 23357 h 851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625493" h="851377">
                    <a:moveTo>
                      <a:pt x="1007462" y="23357"/>
                    </a:moveTo>
                    <a:cubicBezTo>
                      <a:pt x="1040111" y="23069"/>
                      <a:pt x="1071610" y="23501"/>
                      <a:pt x="1102533" y="24651"/>
                    </a:cubicBezTo>
                    <a:cubicBezTo>
                      <a:pt x="1164235" y="26953"/>
                      <a:pt x="1222486" y="32130"/>
                      <a:pt x="1275990" y="39178"/>
                    </a:cubicBezTo>
                    <a:cubicBezTo>
                      <a:pt x="1329494" y="46369"/>
                      <a:pt x="1378252" y="54712"/>
                      <a:pt x="1421113" y="63773"/>
                    </a:cubicBezTo>
                    <a:cubicBezTo>
                      <a:pt x="1464118" y="72690"/>
                      <a:pt x="1501082" y="82758"/>
                      <a:pt x="1531286" y="91388"/>
                    </a:cubicBezTo>
                    <a:cubicBezTo>
                      <a:pt x="1561490" y="100449"/>
                      <a:pt x="1585078" y="107928"/>
                      <a:pt x="1601043" y="113537"/>
                    </a:cubicBezTo>
                    <a:cubicBezTo>
                      <a:pt x="1617008" y="119147"/>
                      <a:pt x="1625494" y="122167"/>
                      <a:pt x="1625494" y="122167"/>
                    </a:cubicBezTo>
                    <a:cubicBezTo>
                      <a:pt x="1625494" y="122167"/>
                      <a:pt x="1617151" y="118715"/>
                      <a:pt x="1601618" y="112099"/>
                    </a:cubicBezTo>
                    <a:cubicBezTo>
                      <a:pt x="1585941" y="105627"/>
                      <a:pt x="1562928" y="96278"/>
                      <a:pt x="1532868" y="86066"/>
                    </a:cubicBezTo>
                    <a:cubicBezTo>
                      <a:pt x="1473035" y="65786"/>
                      <a:pt x="1385731" y="40185"/>
                      <a:pt x="1278004" y="23357"/>
                    </a:cubicBezTo>
                    <a:cubicBezTo>
                      <a:pt x="1224212" y="14871"/>
                      <a:pt x="1165674" y="8111"/>
                      <a:pt x="1103396" y="4084"/>
                    </a:cubicBezTo>
                    <a:cubicBezTo>
                      <a:pt x="1072329" y="1926"/>
                      <a:pt x="1039968" y="776"/>
                      <a:pt x="1007606" y="200"/>
                    </a:cubicBezTo>
                    <a:cubicBezTo>
                      <a:pt x="974669" y="-375"/>
                      <a:pt x="941301" y="344"/>
                      <a:pt x="907214" y="1639"/>
                    </a:cubicBezTo>
                    <a:cubicBezTo>
                      <a:pt x="771152" y="7104"/>
                      <a:pt x="626173" y="27384"/>
                      <a:pt x="486084" y="68375"/>
                    </a:cubicBezTo>
                    <a:cubicBezTo>
                      <a:pt x="416471" y="89806"/>
                      <a:pt x="348008" y="115983"/>
                      <a:pt x="284005" y="149207"/>
                    </a:cubicBezTo>
                    <a:cubicBezTo>
                      <a:pt x="220145" y="182287"/>
                      <a:pt x="160024" y="221840"/>
                      <a:pt x="110403" y="270311"/>
                    </a:cubicBezTo>
                    <a:cubicBezTo>
                      <a:pt x="60351" y="317918"/>
                      <a:pt x="21949" y="377031"/>
                      <a:pt x="7278" y="440172"/>
                    </a:cubicBezTo>
                    <a:cubicBezTo>
                      <a:pt x="-344" y="472102"/>
                      <a:pt x="-1639" y="503169"/>
                      <a:pt x="1813" y="533373"/>
                    </a:cubicBezTo>
                    <a:cubicBezTo>
                      <a:pt x="5265" y="563433"/>
                      <a:pt x="14758" y="591480"/>
                      <a:pt x="26408" y="616506"/>
                    </a:cubicBezTo>
                    <a:cubicBezTo>
                      <a:pt x="49708" y="667277"/>
                      <a:pt x="84658" y="705248"/>
                      <a:pt x="117020" y="735308"/>
                    </a:cubicBezTo>
                    <a:cubicBezTo>
                      <a:pt x="149813" y="765368"/>
                      <a:pt x="181886" y="787230"/>
                      <a:pt x="208638" y="804202"/>
                    </a:cubicBezTo>
                    <a:cubicBezTo>
                      <a:pt x="222158" y="812544"/>
                      <a:pt x="234240" y="819880"/>
                      <a:pt x="245171" y="825489"/>
                    </a:cubicBezTo>
                    <a:cubicBezTo>
                      <a:pt x="255958" y="831386"/>
                      <a:pt x="265163" y="836420"/>
                      <a:pt x="272786" y="840016"/>
                    </a:cubicBezTo>
                    <a:cubicBezTo>
                      <a:pt x="288032" y="847495"/>
                      <a:pt x="296086" y="851378"/>
                      <a:pt x="296086" y="851378"/>
                    </a:cubicBezTo>
                    <a:cubicBezTo>
                      <a:pt x="296086" y="851378"/>
                      <a:pt x="288176" y="846919"/>
                      <a:pt x="273505" y="838577"/>
                    </a:cubicBezTo>
                    <a:cubicBezTo>
                      <a:pt x="258691" y="830235"/>
                      <a:pt x="237548" y="817291"/>
                      <a:pt x="211515" y="799600"/>
                    </a:cubicBezTo>
                    <a:cubicBezTo>
                      <a:pt x="185770" y="781621"/>
                      <a:pt x="154990" y="758609"/>
                      <a:pt x="124211" y="727829"/>
                    </a:cubicBezTo>
                    <a:cubicBezTo>
                      <a:pt x="116588" y="720063"/>
                      <a:pt x="108534" y="712152"/>
                      <a:pt x="101198" y="703235"/>
                    </a:cubicBezTo>
                    <a:cubicBezTo>
                      <a:pt x="97459" y="698776"/>
                      <a:pt x="93576" y="694461"/>
                      <a:pt x="89836" y="689858"/>
                    </a:cubicBezTo>
                    <a:cubicBezTo>
                      <a:pt x="86240" y="685112"/>
                      <a:pt x="82645" y="680366"/>
                      <a:pt x="79049" y="675476"/>
                    </a:cubicBezTo>
                    <a:cubicBezTo>
                      <a:pt x="64810" y="655915"/>
                      <a:pt x="51002" y="634341"/>
                      <a:pt x="40791" y="610034"/>
                    </a:cubicBezTo>
                    <a:cubicBezTo>
                      <a:pt x="30435" y="585870"/>
                      <a:pt x="22236" y="559406"/>
                      <a:pt x="19648" y="531359"/>
                    </a:cubicBezTo>
                    <a:cubicBezTo>
                      <a:pt x="17059" y="503457"/>
                      <a:pt x="19360" y="473396"/>
                      <a:pt x="26983" y="445206"/>
                    </a:cubicBezTo>
                    <a:cubicBezTo>
                      <a:pt x="42085" y="387243"/>
                      <a:pt x="79480" y="333307"/>
                      <a:pt x="127231" y="287858"/>
                    </a:cubicBezTo>
                    <a:cubicBezTo>
                      <a:pt x="174983" y="241976"/>
                      <a:pt x="233377" y="204149"/>
                      <a:pt x="295798" y="172507"/>
                    </a:cubicBezTo>
                    <a:cubicBezTo>
                      <a:pt x="358364" y="140721"/>
                      <a:pt x="425532" y="115695"/>
                      <a:pt x="493994" y="95271"/>
                    </a:cubicBezTo>
                    <a:cubicBezTo>
                      <a:pt x="631063" y="53992"/>
                      <a:pt x="773885" y="32562"/>
                      <a:pt x="908221" y="25946"/>
                    </a:cubicBezTo>
                    <a:cubicBezTo>
                      <a:pt x="942020" y="24220"/>
                      <a:pt x="975245" y="23788"/>
                      <a:pt x="1007462" y="23357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4" name="Forme libre : forme 33">
                <a:extLst>
                  <a:ext uri="{FF2B5EF4-FFF2-40B4-BE49-F238E27FC236}">
                    <a16:creationId xmlns:a16="http://schemas.microsoft.com/office/drawing/2014/main" id="{9E220EE7-1A79-6A33-1760-CBED724EB5E3}"/>
                  </a:ext>
                </a:extLst>
              </p:cNvPr>
              <p:cNvSpPr/>
              <p:nvPr/>
            </p:nvSpPr>
            <p:spPr>
              <a:xfrm>
                <a:off x="5115172" y="1345492"/>
                <a:ext cx="922660" cy="547986"/>
              </a:xfrm>
              <a:custGeom>
                <a:avLst/>
                <a:gdLst>
                  <a:gd name="connsiteX0" fmla="*/ 695699 w 922660"/>
                  <a:gd name="connsiteY0" fmla="*/ 313978 h 547986"/>
                  <a:gd name="connsiteX1" fmla="*/ 583800 w 922660"/>
                  <a:gd name="connsiteY1" fmla="*/ 295568 h 547986"/>
                  <a:gd name="connsiteX2" fmla="*/ 473340 w 922660"/>
                  <a:gd name="connsiteY2" fmla="*/ 270542 h 547986"/>
                  <a:gd name="connsiteX3" fmla="*/ 462121 w 922660"/>
                  <a:gd name="connsiteY3" fmla="*/ 267665 h 547986"/>
                  <a:gd name="connsiteX4" fmla="*/ 458669 w 922660"/>
                  <a:gd name="connsiteY4" fmla="*/ 279315 h 547986"/>
                  <a:gd name="connsiteX5" fmla="*/ 450039 w 922660"/>
                  <a:gd name="connsiteY5" fmla="*/ 301465 h 547986"/>
                  <a:gd name="connsiteX6" fmla="*/ 438389 w 922660"/>
                  <a:gd name="connsiteY6" fmla="*/ 323327 h 547986"/>
                  <a:gd name="connsiteX7" fmla="*/ 409480 w 922660"/>
                  <a:gd name="connsiteY7" fmla="*/ 363886 h 547986"/>
                  <a:gd name="connsiteX8" fmla="*/ 335408 w 922660"/>
                  <a:gd name="connsiteY8" fmla="*/ 431198 h 547986"/>
                  <a:gd name="connsiteX9" fmla="*/ 246954 w 922660"/>
                  <a:gd name="connsiteY9" fmla="*/ 479956 h 547986"/>
                  <a:gd name="connsiteX10" fmla="*/ 199634 w 922660"/>
                  <a:gd name="connsiteY10" fmla="*/ 498366 h 547986"/>
                  <a:gd name="connsiteX11" fmla="*/ 181080 w 922660"/>
                  <a:gd name="connsiteY11" fmla="*/ 504263 h 547986"/>
                  <a:gd name="connsiteX12" fmla="*/ 187840 w 922660"/>
                  <a:gd name="connsiteY12" fmla="*/ 490455 h 547986"/>
                  <a:gd name="connsiteX13" fmla="*/ 206969 w 922660"/>
                  <a:gd name="connsiteY13" fmla="*/ 446875 h 547986"/>
                  <a:gd name="connsiteX14" fmla="*/ 236886 w 922660"/>
                  <a:gd name="connsiteY14" fmla="*/ 356263 h 547986"/>
                  <a:gd name="connsiteX15" fmla="*/ 251125 w 922660"/>
                  <a:gd name="connsiteY15" fmla="*/ 261193 h 547986"/>
                  <a:gd name="connsiteX16" fmla="*/ 248679 w 922660"/>
                  <a:gd name="connsiteY16" fmla="*/ 212722 h 547986"/>
                  <a:gd name="connsiteX17" fmla="*/ 243933 w 922660"/>
                  <a:gd name="connsiteY17" fmla="*/ 188703 h 547986"/>
                  <a:gd name="connsiteX18" fmla="*/ 236454 w 922660"/>
                  <a:gd name="connsiteY18" fmla="*/ 165259 h 547986"/>
                  <a:gd name="connsiteX19" fmla="*/ 235304 w 922660"/>
                  <a:gd name="connsiteY19" fmla="*/ 161951 h 547986"/>
                  <a:gd name="connsiteX20" fmla="*/ 232139 w 922660"/>
                  <a:gd name="connsiteY20" fmla="*/ 160369 h 547986"/>
                  <a:gd name="connsiteX21" fmla="*/ 108447 w 922660"/>
                  <a:gd name="connsiteY21" fmla="*/ 90612 h 547986"/>
                  <a:gd name="connsiteX22" fmla="*/ 50340 w 922660"/>
                  <a:gd name="connsiteY22" fmla="*/ 49909 h 547986"/>
                  <a:gd name="connsiteX23" fmla="*/ 0 w 922660"/>
                  <a:gd name="connsiteY23" fmla="*/ 0 h 547986"/>
                  <a:gd name="connsiteX24" fmla="*/ 46601 w 922660"/>
                  <a:gd name="connsiteY24" fmla="*/ 54223 h 547986"/>
                  <a:gd name="connsiteX25" fmla="*/ 102550 w 922660"/>
                  <a:gd name="connsiteY25" fmla="*/ 99242 h 547986"/>
                  <a:gd name="connsiteX26" fmla="*/ 220201 w 922660"/>
                  <a:gd name="connsiteY26" fmla="*/ 174320 h 547986"/>
                  <a:gd name="connsiteX27" fmla="*/ 229550 w 922660"/>
                  <a:gd name="connsiteY27" fmla="*/ 260186 h 547986"/>
                  <a:gd name="connsiteX28" fmla="*/ 213442 w 922660"/>
                  <a:gd name="connsiteY28" fmla="*/ 349935 h 547986"/>
                  <a:gd name="connsiteX29" fmla="*/ 182806 w 922660"/>
                  <a:gd name="connsiteY29" fmla="*/ 436664 h 547986"/>
                  <a:gd name="connsiteX30" fmla="*/ 163677 w 922660"/>
                  <a:gd name="connsiteY30" fmla="*/ 478661 h 547986"/>
                  <a:gd name="connsiteX31" fmla="*/ 142534 w 922660"/>
                  <a:gd name="connsiteY31" fmla="*/ 519221 h 547986"/>
                  <a:gd name="connsiteX32" fmla="*/ 126138 w 922660"/>
                  <a:gd name="connsiteY32" fmla="*/ 547987 h 547986"/>
                  <a:gd name="connsiteX33" fmla="*/ 157780 w 922660"/>
                  <a:gd name="connsiteY33" fmla="*/ 539357 h 547986"/>
                  <a:gd name="connsiteX34" fmla="*/ 183381 w 922660"/>
                  <a:gd name="connsiteY34" fmla="*/ 532453 h 547986"/>
                  <a:gd name="connsiteX35" fmla="*/ 208695 w 922660"/>
                  <a:gd name="connsiteY35" fmla="*/ 524543 h 547986"/>
                  <a:gd name="connsiteX36" fmla="*/ 258316 w 922660"/>
                  <a:gd name="connsiteY36" fmla="*/ 505701 h 547986"/>
                  <a:gd name="connsiteX37" fmla="*/ 351373 w 922660"/>
                  <a:gd name="connsiteY37" fmla="*/ 453491 h 547986"/>
                  <a:gd name="connsiteX38" fmla="*/ 372804 w 922660"/>
                  <a:gd name="connsiteY38" fmla="*/ 437383 h 547986"/>
                  <a:gd name="connsiteX39" fmla="*/ 393083 w 922660"/>
                  <a:gd name="connsiteY39" fmla="*/ 419836 h 547986"/>
                  <a:gd name="connsiteX40" fmla="*/ 429904 w 922660"/>
                  <a:gd name="connsiteY40" fmla="*/ 380570 h 547986"/>
                  <a:gd name="connsiteX41" fmla="*/ 460395 w 922660"/>
                  <a:gd name="connsiteY41" fmla="*/ 335984 h 547986"/>
                  <a:gd name="connsiteX42" fmla="*/ 472621 w 922660"/>
                  <a:gd name="connsiteY42" fmla="*/ 311676 h 547986"/>
                  <a:gd name="connsiteX43" fmla="*/ 478661 w 922660"/>
                  <a:gd name="connsiteY43" fmla="*/ 296287 h 547986"/>
                  <a:gd name="connsiteX44" fmla="*/ 580348 w 922660"/>
                  <a:gd name="connsiteY44" fmla="*/ 315704 h 547986"/>
                  <a:gd name="connsiteX45" fmla="*/ 694117 w 922660"/>
                  <a:gd name="connsiteY45" fmla="*/ 329367 h 547986"/>
                  <a:gd name="connsiteX46" fmla="*/ 808460 w 922660"/>
                  <a:gd name="connsiteY46" fmla="*/ 335121 h 547986"/>
                  <a:gd name="connsiteX47" fmla="*/ 865560 w 922660"/>
                  <a:gd name="connsiteY47" fmla="*/ 335264 h 547986"/>
                  <a:gd name="connsiteX48" fmla="*/ 922660 w 922660"/>
                  <a:gd name="connsiteY48" fmla="*/ 333395 h 547986"/>
                  <a:gd name="connsiteX49" fmla="*/ 808892 w 922660"/>
                  <a:gd name="connsiteY49" fmla="*/ 326491 h 547986"/>
                  <a:gd name="connsiteX50" fmla="*/ 695699 w 922660"/>
                  <a:gd name="connsiteY50" fmla="*/ 313978 h 5479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922660" h="547986">
                    <a:moveTo>
                      <a:pt x="695699" y="313978"/>
                    </a:moveTo>
                    <a:cubicBezTo>
                      <a:pt x="658159" y="308944"/>
                      <a:pt x="620908" y="302615"/>
                      <a:pt x="583800" y="295568"/>
                    </a:cubicBezTo>
                    <a:cubicBezTo>
                      <a:pt x="546692" y="288520"/>
                      <a:pt x="509872" y="280034"/>
                      <a:pt x="473340" y="270542"/>
                    </a:cubicBezTo>
                    <a:lnTo>
                      <a:pt x="462121" y="267665"/>
                    </a:lnTo>
                    <a:lnTo>
                      <a:pt x="458669" y="279315"/>
                    </a:lnTo>
                    <a:cubicBezTo>
                      <a:pt x="456656" y="285931"/>
                      <a:pt x="453491" y="294129"/>
                      <a:pt x="450039" y="301465"/>
                    </a:cubicBezTo>
                    <a:cubicBezTo>
                      <a:pt x="446588" y="308944"/>
                      <a:pt x="442704" y="316279"/>
                      <a:pt x="438389" y="323327"/>
                    </a:cubicBezTo>
                    <a:cubicBezTo>
                      <a:pt x="430047" y="337566"/>
                      <a:pt x="420123" y="351086"/>
                      <a:pt x="409480" y="363886"/>
                    </a:cubicBezTo>
                    <a:cubicBezTo>
                      <a:pt x="387906" y="389344"/>
                      <a:pt x="363023" y="412069"/>
                      <a:pt x="335408" y="431198"/>
                    </a:cubicBezTo>
                    <a:cubicBezTo>
                      <a:pt x="307937" y="450615"/>
                      <a:pt x="278021" y="466580"/>
                      <a:pt x="246954" y="479956"/>
                    </a:cubicBezTo>
                    <a:cubicBezTo>
                      <a:pt x="231564" y="486860"/>
                      <a:pt x="215599" y="492757"/>
                      <a:pt x="199634" y="498366"/>
                    </a:cubicBezTo>
                    <a:lnTo>
                      <a:pt x="181080" y="504263"/>
                    </a:lnTo>
                    <a:cubicBezTo>
                      <a:pt x="183381" y="499661"/>
                      <a:pt x="185683" y="495058"/>
                      <a:pt x="187840" y="490455"/>
                    </a:cubicBezTo>
                    <a:cubicBezTo>
                      <a:pt x="194744" y="476073"/>
                      <a:pt x="201072" y="461546"/>
                      <a:pt x="206969" y="446875"/>
                    </a:cubicBezTo>
                    <a:cubicBezTo>
                      <a:pt x="218763" y="417391"/>
                      <a:pt x="228975" y="387186"/>
                      <a:pt x="236886" y="356263"/>
                    </a:cubicBezTo>
                    <a:cubicBezTo>
                      <a:pt x="244796" y="325340"/>
                      <a:pt x="250262" y="293554"/>
                      <a:pt x="251125" y="261193"/>
                    </a:cubicBezTo>
                    <a:cubicBezTo>
                      <a:pt x="251556" y="245084"/>
                      <a:pt x="251125" y="228831"/>
                      <a:pt x="248679" y="212722"/>
                    </a:cubicBezTo>
                    <a:cubicBezTo>
                      <a:pt x="247529" y="204668"/>
                      <a:pt x="246091" y="196614"/>
                      <a:pt x="243933" y="188703"/>
                    </a:cubicBezTo>
                    <a:cubicBezTo>
                      <a:pt x="242063" y="180793"/>
                      <a:pt x="239187" y="173026"/>
                      <a:pt x="236454" y="165259"/>
                    </a:cubicBezTo>
                    <a:lnTo>
                      <a:pt x="235304" y="161951"/>
                    </a:lnTo>
                    <a:lnTo>
                      <a:pt x="232139" y="160369"/>
                    </a:lnTo>
                    <a:cubicBezTo>
                      <a:pt x="189998" y="139226"/>
                      <a:pt x="148575" y="115782"/>
                      <a:pt x="108447" y="90612"/>
                    </a:cubicBezTo>
                    <a:cubicBezTo>
                      <a:pt x="88454" y="77955"/>
                      <a:pt x="68894" y="64579"/>
                      <a:pt x="50340" y="49909"/>
                    </a:cubicBezTo>
                    <a:cubicBezTo>
                      <a:pt x="32074" y="35094"/>
                      <a:pt x="13664" y="19705"/>
                      <a:pt x="0" y="0"/>
                    </a:cubicBezTo>
                    <a:cubicBezTo>
                      <a:pt x="11938" y="20711"/>
                      <a:pt x="28909" y="38258"/>
                      <a:pt x="46601" y="54223"/>
                    </a:cubicBezTo>
                    <a:cubicBezTo>
                      <a:pt x="64435" y="70332"/>
                      <a:pt x="83277" y="85147"/>
                      <a:pt x="102550" y="99242"/>
                    </a:cubicBezTo>
                    <a:cubicBezTo>
                      <a:pt x="140089" y="126713"/>
                      <a:pt x="179498" y="151308"/>
                      <a:pt x="220201" y="174320"/>
                    </a:cubicBezTo>
                    <a:cubicBezTo>
                      <a:pt x="228831" y="201648"/>
                      <a:pt x="231564" y="230989"/>
                      <a:pt x="229550" y="260186"/>
                    </a:cubicBezTo>
                    <a:cubicBezTo>
                      <a:pt x="227681" y="290390"/>
                      <a:pt x="221496" y="320450"/>
                      <a:pt x="213442" y="349935"/>
                    </a:cubicBezTo>
                    <a:cubicBezTo>
                      <a:pt x="205243" y="379420"/>
                      <a:pt x="194744" y="408329"/>
                      <a:pt x="182806" y="436664"/>
                    </a:cubicBezTo>
                    <a:cubicBezTo>
                      <a:pt x="176765" y="450759"/>
                      <a:pt x="170437" y="464854"/>
                      <a:pt x="163677" y="478661"/>
                    </a:cubicBezTo>
                    <a:cubicBezTo>
                      <a:pt x="157061" y="492469"/>
                      <a:pt x="149869" y="506420"/>
                      <a:pt x="142534" y="519221"/>
                    </a:cubicBezTo>
                    <a:lnTo>
                      <a:pt x="126138" y="547987"/>
                    </a:lnTo>
                    <a:lnTo>
                      <a:pt x="157780" y="539357"/>
                    </a:lnTo>
                    <a:lnTo>
                      <a:pt x="183381" y="532453"/>
                    </a:lnTo>
                    <a:lnTo>
                      <a:pt x="208695" y="524543"/>
                    </a:lnTo>
                    <a:cubicBezTo>
                      <a:pt x="225379" y="518790"/>
                      <a:pt x="242063" y="512749"/>
                      <a:pt x="258316" y="505701"/>
                    </a:cubicBezTo>
                    <a:cubicBezTo>
                      <a:pt x="290821" y="491462"/>
                      <a:pt x="322320" y="474347"/>
                      <a:pt x="351373" y="453491"/>
                    </a:cubicBezTo>
                    <a:cubicBezTo>
                      <a:pt x="358708" y="448457"/>
                      <a:pt x="365756" y="442848"/>
                      <a:pt x="372804" y="437383"/>
                    </a:cubicBezTo>
                    <a:cubicBezTo>
                      <a:pt x="379707" y="431773"/>
                      <a:pt x="386611" y="425876"/>
                      <a:pt x="393083" y="419836"/>
                    </a:cubicBezTo>
                    <a:cubicBezTo>
                      <a:pt x="406316" y="407754"/>
                      <a:pt x="418541" y="394522"/>
                      <a:pt x="429904" y="380570"/>
                    </a:cubicBezTo>
                    <a:cubicBezTo>
                      <a:pt x="441122" y="366475"/>
                      <a:pt x="451478" y="351805"/>
                      <a:pt x="460395" y="335984"/>
                    </a:cubicBezTo>
                    <a:cubicBezTo>
                      <a:pt x="464854" y="328073"/>
                      <a:pt x="469025" y="320019"/>
                      <a:pt x="472621" y="311676"/>
                    </a:cubicBezTo>
                    <a:cubicBezTo>
                      <a:pt x="474778" y="306643"/>
                      <a:pt x="476792" y="301609"/>
                      <a:pt x="478661" y="296287"/>
                    </a:cubicBezTo>
                    <a:cubicBezTo>
                      <a:pt x="512317" y="303910"/>
                      <a:pt x="546261" y="310238"/>
                      <a:pt x="580348" y="315704"/>
                    </a:cubicBezTo>
                    <a:cubicBezTo>
                      <a:pt x="618175" y="321745"/>
                      <a:pt x="656146" y="326059"/>
                      <a:pt x="694117" y="329367"/>
                    </a:cubicBezTo>
                    <a:cubicBezTo>
                      <a:pt x="732087" y="332819"/>
                      <a:pt x="770346" y="334258"/>
                      <a:pt x="808460" y="335121"/>
                    </a:cubicBezTo>
                    <a:cubicBezTo>
                      <a:pt x="827446" y="335552"/>
                      <a:pt x="846575" y="335552"/>
                      <a:pt x="865560" y="335264"/>
                    </a:cubicBezTo>
                    <a:cubicBezTo>
                      <a:pt x="884546" y="335121"/>
                      <a:pt x="903531" y="334114"/>
                      <a:pt x="922660" y="333395"/>
                    </a:cubicBezTo>
                    <a:cubicBezTo>
                      <a:pt x="884689" y="331669"/>
                      <a:pt x="846719" y="329655"/>
                      <a:pt x="808892" y="326491"/>
                    </a:cubicBezTo>
                    <a:cubicBezTo>
                      <a:pt x="770921" y="323327"/>
                      <a:pt x="733238" y="318724"/>
                      <a:pt x="695699" y="313978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</p:grpSp>
      <p:grpSp>
        <p:nvGrpSpPr>
          <p:cNvPr id="35" name="Graphique 2">
            <a:extLst>
              <a:ext uri="{FF2B5EF4-FFF2-40B4-BE49-F238E27FC236}">
                <a16:creationId xmlns:a16="http://schemas.microsoft.com/office/drawing/2014/main" id="{73DA3C67-AA16-0F23-A9E9-C4587EB568FE}"/>
              </a:ext>
            </a:extLst>
          </p:cNvPr>
          <p:cNvGrpSpPr/>
          <p:nvPr/>
        </p:nvGrpSpPr>
        <p:grpSpPr>
          <a:xfrm>
            <a:off x="4486984" y="2127285"/>
            <a:ext cx="2426345" cy="1529229"/>
            <a:chOff x="5025192" y="681379"/>
            <a:chExt cx="1910474" cy="1212099"/>
          </a:xfrm>
        </p:grpSpPr>
        <p:sp>
          <p:nvSpPr>
            <p:cNvPr id="40" name="Forme libre : forme 39">
              <a:extLst>
                <a:ext uri="{FF2B5EF4-FFF2-40B4-BE49-F238E27FC236}">
                  <a16:creationId xmlns:a16="http://schemas.microsoft.com/office/drawing/2014/main" id="{B1C3B6BD-7002-B205-7543-57AFECA519D7}"/>
                </a:ext>
              </a:extLst>
            </p:cNvPr>
            <p:cNvSpPr/>
            <p:nvPr/>
          </p:nvSpPr>
          <p:spPr>
            <a:xfrm>
              <a:off x="5025192" y="730628"/>
              <a:ext cx="1910474" cy="1081210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4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grpSp>
          <p:nvGrpSpPr>
            <p:cNvPr id="41" name="Graphique 2">
              <a:extLst>
                <a:ext uri="{FF2B5EF4-FFF2-40B4-BE49-F238E27FC236}">
                  <a16:creationId xmlns:a16="http://schemas.microsoft.com/office/drawing/2014/main" id="{EF40733F-EE92-08DB-804A-98B4B69C7ECA}"/>
                </a:ext>
              </a:extLst>
            </p:cNvPr>
            <p:cNvGrpSpPr/>
            <p:nvPr/>
          </p:nvGrpSpPr>
          <p:grpSpPr>
            <a:xfrm>
              <a:off x="5025192" y="681379"/>
              <a:ext cx="1894820" cy="1212099"/>
              <a:chOff x="5025192" y="681379"/>
              <a:chExt cx="1894820" cy="1212099"/>
            </a:xfrm>
            <a:solidFill>
              <a:srgbClr val="3A261B"/>
            </a:solidFill>
          </p:grpSpPr>
          <p:sp>
            <p:nvSpPr>
              <p:cNvPr id="42" name="Forme libre : forme 41">
                <a:extLst>
                  <a:ext uri="{FF2B5EF4-FFF2-40B4-BE49-F238E27FC236}">
                    <a16:creationId xmlns:a16="http://schemas.microsoft.com/office/drawing/2014/main" id="{A02C1876-4C04-AF49-351A-A1E39545450D}"/>
                  </a:ext>
                </a:extLst>
              </p:cNvPr>
              <p:cNvSpPr/>
              <p:nvPr/>
            </p:nvSpPr>
            <p:spPr>
              <a:xfrm>
                <a:off x="5928810" y="778951"/>
                <a:ext cx="991201" cy="875767"/>
              </a:xfrm>
              <a:custGeom>
                <a:avLst/>
                <a:gdLst>
                  <a:gd name="connsiteX0" fmla="*/ 981342 w 991201"/>
                  <a:gd name="connsiteY0" fmla="*/ 455793 h 875767"/>
                  <a:gd name="connsiteX1" fmla="*/ 986233 w 991201"/>
                  <a:gd name="connsiteY1" fmla="*/ 435801 h 875767"/>
                  <a:gd name="connsiteX2" fmla="*/ 989253 w 991201"/>
                  <a:gd name="connsiteY2" fmla="*/ 414945 h 875767"/>
                  <a:gd name="connsiteX3" fmla="*/ 990691 w 991201"/>
                  <a:gd name="connsiteY3" fmla="*/ 395097 h 875767"/>
                  <a:gd name="connsiteX4" fmla="*/ 991123 w 991201"/>
                  <a:gd name="connsiteY4" fmla="*/ 385461 h 875767"/>
                  <a:gd name="connsiteX5" fmla="*/ 990691 w 991201"/>
                  <a:gd name="connsiteY5" fmla="*/ 374817 h 875767"/>
                  <a:gd name="connsiteX6" fmla="*/ 943084 w 991201"/>
                  <a:gd name="connsiteY6" fmla="*/ 230845 h 875767"/>
                  <a:gd name="connsiteX7" fmla="*/ 852759 w 991201"/>
                  <a:gd name="connsiteY7" fmla="*/ 131315 h 875767"/>
                  <a:gd name="connsiteX8" fmla="*/ 759846 w 991201"/>
                  <a:gd name="connsiteY8" fmla="*/ 67456 h 875767"/>
                  <a:gd name="connsiteX9" fmla="*/ 682754 w 991201"/>
                  <a:gd name="connsiteY9" fmla="*/ 28190 h 875767"/>
                  <a:gd name="connsiteX10" fmla="*/ 631407 w 991201"/>
                  <a:gd name="connsiteY10" fmla="*/ 7048 h 875767"/>
                  <a:gd name="connsiteX11" fmla="*/ 613141 w 991201"/>
                  <a:gd name="connsiteY11" fmla="*/ 0 h 875767"/>
                  <a:gd name="connsiteX12" fmla="*/ 630832 w 991201"/>
                  <a:gd name="connsiteY12" fmla="*/ 8342 h 875767"/>
                  <a:gd name="connsiteX13" fmla="*/ 652119 w 991201"/>
                  <a:gd name="connsiteY13" fmla="*/ 18410 h 875767"/>
                  <a:gd name="connsiteX14" fmla="*/ 680309 w 991201"/>
                  <a:gd name="connsiteY14" fmla="*/ 32937 h 875767"/>
                  <a:gd name="connsiteX15" fmla="*/ 754381 w 991201"/>
                  <a:gd name="connsiteY15" fmla="*/ 76085 h 875767"/>
                  <a:gd name="connsiteX16" fmla="*/ 842116 w 991201"/>
                  <a:gd name="connsiteY16" fmla="*/ 143109 h 875767"/>
                  <a:gd name="connsiteX17" fmla="*/ 925249 w 991201"/>
                  <a:gd name="connsiteY17" fmla="*/ 241488 h 875767"/>
                  <a:gd name="connsiteX18" fmla="*/ 965953 w 991201"/>
                  <a:gd name="connsiteY18" fmla="*/ 375105 h 875767"/>
                  <a:gd name="connsiteX19" fmla="*/ 966240 w 991201"/>
                  <a:gd name="connsiteY19" fmla="*/ 383735 h 875767"/>
                  <a:gd name="connsiteX20" fmla="*/ 965665 w 991201"/>
                  <a:gd name="connsiteY20" fmla="*/ 393371 h 875767"/>
                  <a:gd name="connsiteX21" fmla="*/ 963939 w 991201"/>
                  <a:gd name="connsiteY21" fmla="*/ 412213 h 875767"/>
                  <a:gd name="connsiteX22" fmla="*/ 960919 w 991201"/>
                  <a:gd name="connsiteY22" fmla="*/ 430047 h 875767"/>
                  <a:gd name="connsiteX23" fmla="*/ 956172 w 991201"/>
                  <a:gd name="connsiteY23" fmla="*/ 448170 h 875767"/>
                  <a:gd name="connsiteX24" fmla="*/ 924961 w 991201"/>
                  <a:gd name="connsiteY24" fmla="*/ 517495 h 875767"/>
                  <a:gd name="connsiteX25" fmla="*/ 818384 w 991201"/>
                  <a:gd name="connsiteY25" fmla="*/ 632846 h 875767"/>
                  <a:gd name="connsiteX26" fmla="*/ 683186 w 991201"/>
                  <a:gd name="connsiteY26" fmla="*/ 717848 h 875767"/>
                  <a:gd name="connsiteX27" fmla="*/ 539501 w 991201"/>
                  <a:gd name="connsiteY27" fmla="*/ 778256 h 875767"/>
                  <a:gd name="connsiteX28" fmla="*/ 270541 w 991201"/>
                  <a:gd name="connsiteY28" fmla="*/ 846143 h 875767"/>
                  <a:gd name="connsiteX29" fmla="*/ 160369 w 991201"/>
                  <a:gd name="connsiteY29" fmla="*/ 861965 h 875767"/>
                  <a:gd name="connsiteX30" fmla="*/ 74791 w 991201"/>
                  <a:gd name="connsiteY30" fmla="*/ 870019 h 875767"/>
                  <a:gd name="connsiteX31" fmla="*/ 19560 w 991201"/>
                  <a:gd name="connsiteY31" fmla="*/ 873615 h 875767"/>
                  <a:gd name="connsiteX32" fmla="*/ 0 w 991201"/>
                  <a:gd name="connsiteY32" fmla="*/ 874765 h 875767"/>
                  <a:gd name="connsiteX33" fmla="*/ 19560 w 991201"/>
                  <a:gd name="connsiteY33" fmla="*/ 875197 h 875767"/>
                  <a:gd name="connsiteX34" fmla="*/ 75078 w 991201"/>
                  <a:gd name="connsiteY34" fmla="*/ 875485 h 875767"/>
                  <a:gd name="connsiteX35" fmla="*/ 161375 w 991201"/>
                  <a:gd name="connsiteY35" fmla="*/ 872320 h 875767"/>
                  <a:gd name="connsiteX36" fmla="*/ 272987 w 991201"/>
                  <a:gd name="connsiteY36" fmla="*/ 861965 h 875767"/>
                  <a:gd name="connsiteX37" fmla="*/ 404014 w 991201"/>
                  <a:gd name="connsiteY37" fmla="*/ 839815 h 875767"/>
                  <a:gd name="connsiteX38" fmla="*/ 547555 w 991201"/>
                  <a:gd name="connsiteY38" fmla="*/ 801557 h 875767"/>
                  <a:gd name="connsiteX39" fmla="*/ 695411 w 991201"/>
                  <a:gd name="connsiteY39" fmla="*/ 742012 h 875767"/>
                  <a:gd name="connsiteX40" fmla="*/ 835932 w 991201"/>
                  <a:gd name="connsiteY40" fmla="*/ 654708 h 875767"/>
                  <a:gd name="connsiteX41" fmla="*/ 948262 w 991201"/>
                  <a:gd name="connsiteY41" fmla="*/ 531303 h 875767"/>
                  <a:gd name="connsiteX42" fmla="*/ 981342 w 991201"/>
                  <a:gd name="connsiteY42" fmla="*/ 455793 h 875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991201" h="875767">
                    <a:moveTo>
                      <a:pt x="981342" y="455793"/>
                    </a:moveTo>
                    <a:lnTo>
                      <a:pt x="986233" y="435801"/>
                    </a:lnTo>
                    <a:cubicBezTo>
                      <a:pt x="987239" y="428897"/>
                      <a:pt x="988246" y="421849"/>
                      <a:pt x="989253" y="414945"/>
                    </a:cubicBezTo>
                    <a:cubicBezTo>
                      <a:pt x="990547" y="407898"/>
                      <a:pt x="990403" y="401713"/>
                      <a:pt x="990691" y="395097"/>
                    </a:cubicBezTo>
                    <a:lnTo>
                      <a:pt x="991123" y="385461"/>
                    </a:lnTo>
                    <a:cubicBezTo>
                      <a:pt x="991410" y="381146"/>
                      <a:pt x="990835" y="378413"/>
                      <a:pt x="990691" y="374817"/>
                    </a:cubicBezTo>
                    <a:cubicBezTo>
                      <a:pt x="988677" y="321025"/>
                      <a:pt x="969692" y="270973"/>
                      <a:pt x="943084" y="230845"/>
                    </a:cubicBezTo>
                    <a:cubicBezTo>
                      <a:pt x="916907" y="190141"/>
                      <a:pt x="884546" y="157924"/>
                      <a:pt x="852759" y="131315"/>
                    </a:cubicBezTo>
                    <a:cubicBezTo>
                      <a:pt x="821117" y="104420"/>
                      <a:pt x="788756" y="84427"/>
                      <a:pt x="759846" y="67456"/>
                    </a:cubicBezTo>
                    <a:cubicBezTo>
                      <a:pt x="730793" y="50915"/>
                      <a:pt x="704616" y="37971"/>
                      <a:pt x="682754" y="28190"/>
                    </a:cubicBezTo>
                    <a:cubicBezTo>
                      <a:pt x="661036" y="18122"/>
                      <a:pt x="643489" y="11506"/>
                      <a:pt x="631407" y="7048"/>
                    </a:cubicBezTo>
                    <a:cubicBezTo>
                      <a:pt x="619470" y="2445"/>
                      <a:pt x="613141" y="0"/>
                      <a:pt x="613141" y="0"/>
                    </a:cubicBezTo>
                    <a:cubicBezTo>
                      <a:pt x="613141" y="0"/>
                      <a:pt x="619326" y="2877"/>
                      <a:pt x="630832" y="8342"/>
                    </a:cubicBezTo>
                    <a:cubicBezTo>
                      <a:pt x="636585" y="11075"/>
                      <a:pt x="643776" y="14527"/>
                      <a:pt x="652119" y="18410"/>
                    </a:cubicBezTo>
                    <a:cubicBezTo>
                      <a:pt x="660317" y="22725"/>
                      <a:pt x="669810" y="27471"/>
                      <a:pt x="680309" y="32937"/>
                    </a:cubicBezTo>
                    <a:cubicBezTo>
                      <a:pt x="701452" y="43868"/>
                      <a:pt x="726622" y="58107"/>
                      <a:pt x="754381" y="76085"/>
                    </a:cubicBezTo>
                    <a:cubicBezTo>
                      <a:pt x="781852" y="94352"/>
                      <a:pt x="812343" y="115926"/>
                      <a:pt x="842116" y="143109"/>
                    </a:cubicBezTo>
                    <a:cubicBezTo>
                      <a:pt x="871889" y="170149"/>
                      <a:pt x="901517" y="202654"/>
                      <a:pt x="925249" y="241488"/>
                    </a:cubicBezTo>
                    <a:cubicBezTo>
                      <a:pt x="949269" y="280034"/>
                      <a:pt x="964658" y="326491"/>
                      <a:pt x="965953" y="375105"/>
                    </a:cubicBezTo>
                    <a:cubicBezTo>
                      <a:pt x="965953" y="377981"/>
                      <a:pt x="966528" y="381721"/>
                      <a:pt x="966240" y="383735"/>
                    </a:cubicBezTo>
                    <a:lnTo>
                      <a:pt x="965665" y="393371"/>
                    </a:lnTo>
                    <a:cubicBezTo>
                      <a:pt x="965233" y="399700"/>
                      <a:pt x="965233" y="406603"/>
                      <a:pt x="963939" y="412213"/>
                    </a:cubicBezTo>
                    <a:lnTo>
                      <a:pt x="960919" y="430047"/>
                    </a:lnTo>
                    <a:lnTo>
                      <a:pt x="956172" y="448170"/>
                    </a:lnTo>
                    <a:cubicBezTo>
                      <a:pt x="948693" y="472045"/>
                      <a:pt x="938481" y="495489"/>
                      <a:pt x="924961" y="517495"/>
                    </a:cubicBezTo>
                    <a:cubicBezTo>
                      <a:pt x="897778" y="561363"/>
                      <a:pt x="860526" y="600197"/>
                      <a:pt x="818384" y="632846"/>
                    </a:cubicBezTo>
                    <a:cubicBezTo>
                      <a:pt x="776530" y="665926"/>
                      <a:pt x="730649" y="694260"/>
                      <a:pt x="683186" y="717848"/>
                    </a:cubicBezTo>
                    <a:cubicBezTo>
                      <a:pt x="635722" y="741436"/>
                      <a:pt x="587396" y="761716"/>
                      <a:pt x="539501" y="778256"/>
                    </a:cubicBezTo>
                    <a:cubicBezTo>
                      <a:pt x="443711" y="811481"/>
                      <a:pt x="350798" y="832480"/>
                      <a:pt x="270541" y="846143"/>
                    </a:cubicBezTo>
                    <a:cubicBezTo>
                      <a:pt x="230413" y="853047"/>
                      <a:pt x="193305" y="857937"/>
                      <a:pt x="160369" y="861965"/>
                    </a:cubicBezTo>
                    <a:cubicBezTo>
                      <a:pt x="127432" y="865704"/>
                      <a:pt x="98522" y="868437"/>
                      <a:pt x="74791" y="870019"/>
                    </a:cubicBezTo>
                    <a:cubicBezTo>
                      <a:pt x="51059" y="871889"/>
                      <a:pt x="32217" y="872896"/>
                      <a:pt x="19560" y="873615"/>
                    </a:cubicBezTo>
                    <a:cubicBezTo>
                      <a:pt x="6760" y="874334"/>
                      <a:pt x="0" y="874765"/>
                      <a:pt x="0" y="874765"/>
                    </a:cubicBezTo>
                    <a:cubicBezTo>
                      <a:pt x="0" y="874765"/>
                      <a:pt x="6760" y="874909"/>
                      <a:pt x="19560" y="875197"/>
                    </a:cubicBezTo>
                    <a:cubicBezTo>
                      <a:pt x="32361" y="875341"/>
                      <a:pt x="51203" y="876204"/>
                      <a:pt x="75078" y="875485"/>
                    </a:cubicBezTo>
                    <a:cubicBezTo>
                      <a:pt x="98954" y="875341"/>
                      <a:pt x="128007" y="874190"/>
                      <a:pt x="161375" y="872320"/>
                    </a:cubicBezTo>
                    <a:cubicBezTo>
                      <a:pt x="194600" y="870307"/>
                      <a:pt x="232283" y="867574"/>
                      <a:pt x="272987" y="861965"/>
                    </a:cubicBezTo>
                    <a:cubicBezTo>
                      <a:pt x="313834" y="856931"/>
                      <a:pt x="357846" y="849883"/>
                      <a:pt x="404014" y="839815"/>
                    </a:cubicBezTo>
                    <a:cubicBezTo>
                      <a:pt x="450183" y="829891"/>
                      <a:pt x="498653" y="817953"/>
                      <a:pt x="547555" y="801557"/>
                    </a:cubicBezTo>
                    <a:cubicBezTo>
                      <a:pt x="596601" y="785304"/>
                      <a:pt x="646653" y="766175"/>
                      <a:pt x="695411" y="742012"/>
                    </a:cubicBezTo>
                    <a:cubicBezTo>
                      <a:pt x="744313" y="717992"/>
                      <a:pt x="791920" y="689083"/>
                      <a:pt x="835932" y="654708"/>
                    </a:cubicBezTo>
                    <a:cubicBezTo>
                      <a:pt x="879656" y="620333"/>
                      <a:pt x="919064" y="579054"/>
                      <a:pt x="948262" y="531303"/>
                    </a:cubicBezTo>
                    <a:cubicBezTo>
                      <a:pt x="962788" y="508146"/>
                      <a:pt x="973719" y="482257"/>
                      <a:pt x="981342" y="455793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43" name="Forme libre : forme 42">
                <a:extLst>
                  <a:ext uri="{FF2B5EF4-FFF2-40B4-BE49-F238E27FC236}">
                    <a16:creationId xmlns:a16="http://schemas.microsoft.com/office/drawing/2014/main" id="{78590DA8-75D2-C66F-0BE6-4153F16E6413}"/>
                  </a:ext>
                </a:extLst>
              </p:cNvPr>
              <p:cNvSpPr/>
              <p:nvPr/>
            </p:nvSpPr>
            <p:spPr>
              <a:xfrm>
                <a:off x="5025192" y="681379"/>
                <a:ext cx="1625493" cy="851377"/>
              </a:xfrm>
              <a:custGeom>
                <a:avLst/>
                <a:gdLst>
                  <a:gd name="connsiteX0" fmla="*/ 1007462 w 1625493"/>
                  <a:gd name="connsiteY0" fmla="*/ 23357 h 851377"/>
                  <a:gd name="connsiteX1" fmla="*/ 1102533 w 1625493"/>
                  <a:gd name="connsiteY1" fmla="*/ 24651 h 851377"/>
                  <a:gd name="connsiteX2" fmla="*/ 1275990 w 1625493"/>
                  <a:gd name="connsiteY2" fmla="*/ 39178 h 851377"/>
                  <a:gd name="connsiteX3" fmla="*/ 1421113 w 1625493"/>
                  <a:gd name="connsiteY3" fmla="*/ 63773 h 851377"/>
                  <a:gd name="connsiteX4" fmla="*/ 1531286 w 1625493"/>
                  <a:gd name="connsiteY4" fmla="*/ 91388 h 851377"/>
                  <a:gd name="connsiteX5" fmla="*/ 1601043 w 1625493"/>
                  <a:gd name="connsiteY5" fmla="*/ 113537 h 851377"/>
                  <a:gd name="connsiteX6" fmla="*/ 1625494 w 1625493"/>
                  <a:gd name="connsiteY6" fmla="*/ 122167 h 851377"/>
                  <a:gd name="connsiteX7" fmla="*/ 1601618 w 1625493"/>
                  <a:gd name="connsiteY7" fmla="*/ 112099 h 851377"/>
                  <a:gd name="connsiteX8" fmla="*/ 1532868 w 1625493"/>
                  <a:gd name="connsiteY8" fmla="*/ 86066 h 851377"/>
                  <a:gd name="connsiteX9" fmla="*/ 1278004 w 1625493"/>
                  <a:gd name="connsiteY9" fmla="*/ 23357 h 851377"/>
                  <a:gd name="connsiteX10" fmla="*/ 1103396 w 1625493"/>
                  <a:gd name="connsiteY10" fmla="*/ 4084 h 851377"/>
                  <a:gd name="connsiteX11" fmla="*/ 1007606 w 1625493"/>
                  <a:gd name="connsiteY11" fmla="*/ 200 h 851377"/>
                  <a:gd name="connsiteX12" fmla="*/ 907214 w 1625493"/>
                  <a:gd name="connsiteY12" fmla="*/ 1639 h 851377"/>
                  <a:gd name="connsiteX13" fmla="*/ 486084 w 1625493"/>
                  <a:gd name="connsiteY13" fmla="*/ 68375 h 851377"/>
                  <a:gd name="connsiteX14" fmla="*/ 284005 w 1625493"/>
                  <a:gd name="connsiteY14" fmla="*/ 149207 h 851377"/>
                  <a:gd name="connsiteX15" fmla="*/ 110403 w 1625493"/>
                  <a:gd name="connsiteY15" fmla="*/ 270311 h 851377"/>
                  <a:gd name="connsiteX16" fmla="*/ 7278 w 1625493"/>
                  <a:gd name="connsiteY16" fmla="*/ 440172 h 851377"/>
                  <a:gd name="connsiteX17" fmla="*/ 1813 w 1625493"/>
                  <a:gd name="connsiteY17" fmla="*/ 533373 h 851377"/>
                  <a:gd name="connsiteX18" fmla="*/ 26408 w 1625493"/>
                  <a:gd name="connsiteY18" fmla="*/ 616506 h 851377"/>
                  <a:gd name="connsiteX19" fmla="*/ 117020 w 1625493"/>
                  <a:gd name="connsiteY19" fmla="*/ 735308 h 851377"/>
                  <a:gd name="connsiteX20" fmla="*/ 208638 w 1625493"/>
                  <a:gd name="connsiteY20" fmla="*/ 804202 h 851377"/>
                  <a:gd name="connsiteX21" fmla="*/ 245171 w 1625493"/>
                  <a:gd name="connsiteY21" fmla="*/ 825489 h 851377"/>
                  <a:gd name="connsiteX22" fmla="*/ 272786 w 1625493"/>
                  <a:gd name="connsiteY22" fmla="*/ 840016 h 851377"/>
                  <a:gd name="connsiteX23" fmla="*/ 296086 w 1625493"/>
                  <a:gd name="connsiteY23" fmla="*/ 851378 h 851377"/>
                  <a:gd name="connsiteX24" fmla="*/ 273505 w 1625493"/>
                  <a:gd name="connsiteY24" fmla="*/ 838577 h 851377"/>
                  <a:gd name="connsiteX25" fmla="*/ 211515 w 1625493"/>
                  <a:gd name="connsiteY25" fmla="*/ 799600 h 851377"/>
                  <a:gd name="connsiteX26" fmla="*/ 124211 w 1625493"/>
                  <a:gd name="connsiteY26" fmla="*/ 727829 h 851377"/>
                  <a:gd name="connsiteX27" fmla="*/ 101198 w 1625493"/>
                  <a:gd name="connsiteY27" fmla="*/ 703235 h 851377"/>
                  <a:gd name="connsiteX28" fmla="*/ 89836 w 1625493"/>
                  <a:gd name="connsiteY28" fmla="*/ 689858 h 851377"/>
                  <a:gd name="connsiteX29" fmla="*/ 79049 w 1625493"/>
                  <a:gd name="connsiteY29" fmla="*/ 675476 h 851377"/>
                  <a:gd name="connsiteX30" fmla="*/ 40791 w 1625493"/>
                  <a:gd name="connsiteY30" fmla="*/ 610034 h 851377"/>
                  <a:gd name="connsiteX31" fmla="*/ 19648 w 1625493"/>
                  <a:gd name="connsiteY31" fmla="*/ 531359 h 851377"/>
                  <a:gd name="connsiteX32" fmla="*/ 26983 w 1625493"/>
                  <a:gd name="connsiteY32" fmla="*/ 445206 h 851377"/>
                  <a:gd name="connsiteX33" fmla="*/ 127231 w 1625493"/>
                  <a:gd name="connsiteY33" fmla="*/ 287858 h 851377"/>
                  <a:gd name="connsiteX34" fmla="*/ 295798 w 1625493"/>
                  <a:gd name="connsiteY34" fmla="*/ 172507 h 851377"/>
                  <a:gd name="connsiteX35" fmla="*/ 493994 w 1625493"/>
                  <a:gd name="connsiteY35" fmla="*/ 95271 h 851377"/>
                  <a:gd name="connsiteX36" fmla="*/ 908221 w 1625493"/>
                  <a:gd name="connsiteY36" fmla="*/ 25946 h 851377"/>
                  <a:gd name="connsiteX37" fmla="*/ 1007462 w 1625493"/>
                  <a:gd name="connsiteY37" fmla="*/ 23357 h 851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625493" h="851377">
                    <a:moveTo>
                      <a:pt x="1007462" y="23357"/>
                    </a:moveTo>
                    <a:cubicBezTo>
                      <a:pt x="1040111" y="23069"/>
                      <a:pt x="1071610" y="23501"/>
                      <a:pt x="1102533" y="24651"/>
                    </a:cubicBezTo>
                    <a:cubicBezTo>
                      <a:pt x="1164235" y="26953"/>
                      <a:pt x="1222486" y="32130"/>
                      <a:pt x="1275990" y="39178"/>
                    </a:cubicBezTo>
                    <a:cubicBezTo>
                      <a:pt x="1329494" y="46369"/>
                      <a:pt x="1378252" y="54712"/>
                      <a:pt x="1421113" y="63773"/>
                    </a:cubicBezTo>
                    <a:cubicBezTo>
                      <a:pt x="1464118" y="72690"/>
                      <a:pt x="1501082" y="82758"/>
                      <a:pt x="1531286" y="91388"/>
                    </a:cubicBezTo>
                    <a:cubicBezTo>
                      <a:pt x="1561490" y="100449"/>
                      <a:pt x="1585078" y="107928"/>
                      <a:pt x="1601043" y="113537"/>
                    </a:cubicBezTo>
                    <a:cubicBezTo>
                      <a:pt x="1617008" y="119147"/>
                      <a:pt x="1625494" y="122167"/>
                      <a:pt x="1625494" y="122167"/>
                    </a:cubicBezTo>
                    <a:cubicBezTo>
                      <a:pt x="1625494" y="122167"/>
                      <a:pt x="1617151" y="118715"/>
                      <a:pt x="1601618" y="112099"/>
                    </a:cubicBezTo>
                    <a:cubicBezTo>
                      <a:pt x="1585941" y="105627"/>
                      <a:pt x="1562928" y="96278"/>
                      <a:pt x="1532868" y="86066"/>
                    </a:cubicBezTo>
                    <a:cubicBezTo>
                      <a:pt x="1473035" y="65786"/>
                      <a:pt x="1385731" y="40185"/>
                      <a:pt x="1278004" y="23357"/>
                    </a:cubicBezTo>
                    <a:cubicBezTo>
                      <a:pt x="1224212" y="14871"/>
                      <a:pt x="1165674" y="8111"/>
                      <a:pt x="1103396" y="4084"/>
                    </a:cubicBezTo>
                    <a:cubicBezTo>
                      <a:pt x="1072329" y="1926"/>
                      <a:pt x="1039968" y="776"/>
                      <a:pt x="1007606" y="200"/>
                    </a:cubicBezTo>
                    <a:cubicBezTo>
                      <a:pt x="974669" y="-375"/>
                      <a:pt x="941301" y="344"/>
                      <a:pt x="907214" y="1639"/>
                    </a:cubicBezTo>
                    <a:cubicBezTo>
                      <a:pt x="771152" y="7104"/>
                      <a:pt x="626173" y="27384"/>
                      <a:pt x="486084" y="68375"/>
                    </a:cubicBezTo>
                    <a:cubicBezTo>
                      <a:pt x="416471" y="89806"/>
                      <a:pt x="348008" y="115983"/>
                      <a:pt x="284005" y="149207"/>
                    </a:cubicBezTo>
                    <a:cubicBezTo>
                      <a:pt x="220145" y="182287"/>
                      <a:pt x="160024" y="221840"/>
                      <a:pt x="110403" y="270311"/>
                    </a:cubicBezTo>
                    <a:cubicBezTo>
                      <a:pt x="60351" y="317918"/>
                      <a:pt x="21949" y="377031"/>
                      <a:pt x="7278" y="440172"/>
                    </a:cubicBezTo>
                    <a:cubicBezTo>
                      <a:pt x="-344" y="472102"/>
                      <a:pt x="-1639" y="503169"/>
                      <a:pt x="1813" y="533373"/>
                    </a:cubicBezTo>
                    <a:cubicBezTo>
                      <a:pt x="5265" y="563433"/>
                      <a:pt x="14758" y="591480"/>
                      <a:pt x="26408" y="616506"/>
                    </a:cubicBezTo>
                    <a:cubicBezTo>
                      <a:pt x="49708" y="667277"/>
                      <a:pt x="84658" y="705248"/>
                      <a:pt x="117020" y="735308"/>
                    </a:cubicBezTo>
                    <a:cubicBezTo>
                      <a:pt x="149813" y="765368"/>
                      <a:pt x="181886" y="787230"/>
                      <a:pt x="208638" y="804202"/>
                    </a:cubicBezTo>
                    <a:cubicBezTo>
                      <a:pt x="222158" y="812544"/>
                      <a:pt x="234240" y="819880"/>
                      <a:pt x="245171" y="825489"/>
                    </a:cubicBezTo>
                    <a:cubicBezTo>
                      <a:pt x="255958" y="831386"/>
                      <a:pt x="265163" y="836420"/>
                      <a:pt x="272786" y="840016"/>
                    </a:cubicBezTo>
                    <a:cubicBezTo>
                      <a:pt x="288032" y="847495"/>
                      <a:pt x="296086" y="851378"/>
                      <a:pt x="296086" y="851378"/>
                    </a:cubicBezTo>
                    <a:cubicBezTo>
                      <a:pt x="296086" y="851378"/>
                      <a:pt x="288176" y="846919"/>
                      <a:pt x="273505" y="838577"/>
                    </a:cubicBezTo>
                    <a:cubicBezTo>
                      <a:pt x="258691" y="830235"/>
                      <a:pt x="237548" y="817291"/>
                      <a:pt x="211515" y="799600"/>
                    </a:cubicBezTo>
                    <a:cubicBezTo>
                      <a:pt x="185770" y="781621"/>
                      <a:pt x="154990" y="758609"/>
                      <a:pt x="124211" y="727829"/>
                    </a:cubicBezTo>
                    <a:cubicBezTo>
                      <a:pt x="116588" y="720063"/>
                      <a:pt x="108534" y="712152"/>
                      <a:pt x="101198" y="703235"/>
                    </a:cubicBezTo>
                    <a:cubicBezTo>
                      <a:pt x="97459" y="698776"/>
                      <a:pt x="93576" y="694461"/>
                      <a:pt x="89836" y="689858"/>
                    </a:cubicBezTo>
                    <a:cubicBezTo>
                      <a:pt x="86240" y="685112"/>
                      <a:pt x="82645" y="680366"/>
                      <a:pt x="79049" y="675476"/>
                    </a:cubicBezTo>
                    <a:cubicBezTo>
                      <a:pt x="64810" y="655915"/>
                      <a:pt x="51002" y="634341"/>
                      <a:pt x="40791" y="610034"/>
                    </a:cubicBezTo>
                    <a:cubicBezTo>
                      <a:pt x="30435" y="585870"/>
                      <a:pt x="22236" y="559406"/>
                      <a:pt x="19648" y="531359"/>
                    </a:cubicBezTo>
                    <a:cubicBezTo>
                      <a:pt x="17059" y="503457"/>
                      <a:pt x="19360" y="473396"/>
                      <a:pt x="26983" y="445206"/>
                    </a:cubicBezTo>
                    <a:cubicBezTo>
                      <a:pt x="42085" y="387243"/>
                      <a:pt x="79480" y="333307"/>
                      <a:pt x="127231" y="287858"/>
                    </a:cubicBezTo>
                    <a:cubicBezTo>
                      <a:pt x="174983" y="241976"/>
                      <a:pt x="233377" y="204149"/>
                      <a:pt x="295798" y="172507"/>
                    </a:cubicBezTo>
                    <a:cubicBezTo>
                      <a:pt x="358364" y="140721"/>
                      <a:pt x="425532" y="115695"/>
                      <a:pt x="493994" y="95271"/>
                    </a:cubicBezTo>
                    <a:cubicBezTo>
                      <a:pt x="631063" y="53992"/>
                      <a:pt x="773885" y="32562"/>
                      <a:pt x="908221" y="25946"/>
                    </a:cubicBezTo>
                    <a:cubicBezTo>
                      <a:pt x="942020" y="24220"/>
                      <a:pt x="975245" y="23788"/>
                      <a:pt x="1007462" y="23357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44" name="Forme libre : forme 43">
                <a:extLst>
                  <a:ext uri="{FF2B5EF4-FFF2-40B4-BE49-F238E27FC236}">
                    <a16:creationId xmlns:a16="http://schemas.microsoft.com/office/drawing/2014/main" id="{2C4BB3F7-4252-B925-17B0-398CEFECE562}"/>
                  </a:ext>
                </a:extLst>
              </p:cNvPr>
              <p:cNvSpPr/>
              <p:nvPr/>
            </p:nvSpPr>
            <p:spPr>
              <a:xfrm>
                <a:off x="5115172" y="1345492"/>
                <a:ext cx="922660" cy="547986"/>
              </a:xfrm>
              <a:custGeom>
                <a:avLst/>
                <a:gdLst>
                  <a:gd name="connsiteX0" fmla="*/ 695699 w 922660"/>
                  <a:gd name="connsiteY0" fmla="*/ 313978 h 547986"/>
                  <a:gd name="connsiteX1" fmla="*/ 583800 w 922660"/>
                  <a:gd name="connsiteY1" fmla="*/ 295568 h 547986"/>
                  <a:gd name="connsiteX2" fmla="*/ 473340 w 922660"/>
                  <a:gd name="connsiteY2" fmla="*/ 270542 h 547986"/>
                  <a:gd name="connsiteX3" fmla="*/ 462121 w 922660"/>
                  <a:gd name="connsiteY3" fmla="*/ 267665 h 547986"/>
                  <a:gd name="connsiteX4" fmla="*/ 458669 w 922660"/>
                  <a:gd name="connsiteY4" fmla="*/ 279315 h 547986"/>
                  <a:gd name="connsiteX5" fmla="*/ 450039 w 922660"/>
                  <a:gd name="connsiteY5" fmla="*/ 301465 h 547986"/>
                  <a:gd name="connsiteX6" fmla="*/ 438389 w 922660"/>
                  <a:gd name="connsiteY6" fmla="*/ 323327 h 547986"/>
                  <a:gd name="connsiteX7" fmla="*/ 409480 w 922660"/>
                  <a:gd name="connsiteY7" fmla="*/ 363886 h 547986"/>
                  <a:gd name="connsiteX8" fmla="*/ 335408 w 922660"/>
                  <a:gd name="connsiteY8" fmla="*/ 431198 h 547986"/>
                  <a:gd name="connsiteX9" fmla="*/ 246954 w 922660"/>
                  <a:gd name="connsiteY9" fmla="*/ 479956 h 547986"/>
                  <a:gd name="connsiteX10" fmla="*/ 199634 w 922660"/>
                  <a:gd name="connsiteY10" fmla="*/ 498366 h 547986"/>
                  <a:gd name="connsiteX11" fmla="*/ 181080 w 922660"/>
                  <a:gd name="connsiteY11" fmla="*/ 504263 h 547986"/>
                  <a:gd name="connsiteX12" fmla="*/ 187840 w 922660"/>
                  <a:gd name="connsiteY12" fmla="*/ 490455 h 547986"/>
                  <a:gd name="connsiteX13" fmla="*/ 206969 w 922660"/>
                  <a:gd name="connsiteY13" fmla="*/ 446875 h 547986"/>
                  <a:gd name="connsiteX14" fmla="*/ 236886 w 922660"/>
                  <a:gd name="connsiteY14" fmla="*/ 356263 h 547986"/>
                  <a:gd name="connsiteX15" fmla="*/ 251125 w 922660"/>
                  <a:gd name="connsiteY15" fmla="*/ 261193 h 547986"/>
                  <a:gd name="connsiteX16" fmla="*/ 248679 w 922660"/>
                  <a:gd name="connsiteY16" fmla="*/ 212722 h 547986"/>
                  <a:gd name="connsiteX17" fmla="*/ 243933 w 922660"/>
                  <a:gd name="connsiteY17" fmla="*/ 188703 h 547986"/>
                  <a:gd name="connsiteX18" fmla="*/ 236454 w 922660"/>
                  <a:gd name="connsiteY18" fmla="*/ 165259 h 547986"/>
                  <a:gd name="connsiteX19" fmla="*/ 235304 w 922660"/>
                  <a:gd name="connsiteY19" fmla="*/ 161951 h 547986"/>
                  <a:gd name="connsiteX20" fmla="*/ 232139 w 922660"/>
                  <a:gd name="connsiteY20" fmla="*/ 160369 h 547986"/>
                  <a:gd name="connsiteX21" fmla="*/ 108447 w 922660"/>
                  <a:gd name="connsiteY21" fmla="*/ 90612 h 547986"/>
                  <a:gd name="connsiteX22" fmla="*/ 50340 w 922660"/>
                  <a:gd name="connsiteY22" fmla="*/ 49909 h 547986"/>
                  <a:gd name="connsiteX23" fmla="*/ 0 w 922660"/>
                  <a:gd name="connsiteY23" fmla="*/ 0 h 547986"/>
                  <a:gd name="connsiteX24" fmla="*/ 46601 w 922660"/>
                  <a:gd name="connsiteY24" fmla="*/ 54223 h 547986"/>
                  <a:gd name="connsiteX25" fmla="*/ 102550 w 922660"/>
                  <a:gd name="connsiteY25" fmla="*/ 99242 h 547986"/>
                  <a:gd name="connsiteX26" fmla="*/ 220201 w 922660"/>
                  <a:gd name="connsiteY26" fmla="*/ 174320 h 547986"/>
                  <a:gd name="connsiteX27" fmla="*/ 229550 w 922660"/>
                  <a:gd name="connsiteY27" fmla="*/ 260186 h 547986"/>
                  <a:gd name="connsiteX28" fmla="*/ 213442 w 922660"/>
                  <a:gd name="connsiteY28" fmla="*/ 349935 h 547986"/>
                  <a:gd name="connsiteX29" fmla="*/ 182806 w 922660"/>
                  <a:gd name="connsiteY29" fmla="*/ 436664 h 547986"/>
                  <a:gd name="connsiteX30" fmla="*/ 163677 w 922660"/>
                  <a:gd name="connsiteY30" fmla="*/ 478661 h 547986"/>
                  <a:gd name="connsiteX31" fmla="*/ 142534 w 922660"/>
                  <a:gd name="connsiteY31" fmla="*/ 519221 h 547986"/>
                  <a:gd name="connsiteX32" fmla="*/ 126138 w 922660"/>
                  <a:gd name="connsiteY32" fmla="*/ 547987 h 547986"/>
                  <a:gd name="connsiteX33" fmla="*/ 157780 w 922660"/>
                  <a:gd name="connsiteY33" fmla="*/ 539357 h 547986"/>
                  <a:gd name="connsiteX34" fmla="*/ 183381 w 922660"/>
                  <a:gd name="connsiteY34" fmla="*/ 532453 h 547986"/>
                  <a:gd name="connsiteX35" fmla="*/ 208695 w 922660"/>
                  <a:gd name="connsiteY35" fmla="*/ 524543 h 547986"/>
                  <a:gd name="connsiteX36" fmla="*/ 258316 w 922660"/>
                  <a:gd name="connsiteY36" fmla="*/ 505701 h 547986"/>
                  <a:gd name="connsiteX37" fmla="*/ 351373 w 922660"/>
                  <a:gd name="connsiteY37" fmla="*/ 453491 h 547986"/>
                  <a:gd name="connsiteX38" fmla="*/ 372804 w 922660"/>
                  <a:gd name="connsiteY38" fmla="*/ 437383 h 547986"/>
                  <a:gd name="connsiteX39" fmla="*/ 393083 w 922660"/>
                  <a:gd name="connsiteY39" fmla="*/ 419836 h 547986"/>
                  <a:gd name="connsiteX40" fmla="*/ 429904 w 922660"/>
                  <a:gd name="connsiteY40" fmla="*/ 380570 h 547986"/>
                  <a:gd name="connsiteX41" fmla="*/ 460395 w 922660"/>
                  <a:gd name="connsiteY41" fmla="*/ 335984 h 547986"/>
                  <a:gd name="connsiteX42" fmla="*/ 472621 w 922660"/>
                  <a:gd name="connsiteY42" fmla="*/ 311676 h 547986"/>
                  <a:gd name="connsiteX43" fmla="*/ 478661 w 922660"/>
                  <a:gd name="connsiteY43" fmla="*/ 296287 h 547986"/>
                  <a:gd name="connsiteX44" fmla="*/ 580348 w 922660"/>
                  <a:gd name="connsiteY44" fmla="*/ 315704 h 547986"/>
                  <a:gd name="connsiteX45" fmla="*/ 694117 w 922660"/>
                  <a:gd name="connsiteY45" fmla="*/ 329367 h 547986"/>
                  <a:gd name="connsiteX46" fmla="*/ 808460 w 922660"/>
                  <a:gd name="connsiteY46" fmla="*/ 335121 h 547986"/>
                  <a:gd name="connsiteX47" fmla="*/ 865560 w 922660"/>
                  <a:gd name="connsiteY47" fmla="*/ 335264 h 547986"/>
                  <a:gd name="connsiteX48" fmla="*/ 922660 w 922660"/>
                  <a:gd name="connsiteY48" fmla="*/ 333395 h 547986"/>
                  <a:gd name="connsiteX49" fmla="*/ 808892 w 922660"/>
                  <a:gd name="connsiteY49" fmla="*/ 326491 h 547986"/>
                  <a:gd name="connsiteX50" fmla="*/ 695699 w 922660"/>
                  <a:gd name="connsiteY50" fmla="*/ 313978 h 5479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922660" h="547986">
                    <a:moveTo>
                      <a:pt x="695699" y="313978"/>
                    </a:moveTo>
                    <a:cubicBezTo>
                      <a:pt x="658159" y="308944"/>
                      <a:pt x="620908" y="302615"/>
                      <a:pt x="583800" y="295568"/>
                    </a:cubicBezTo>
                    <a:cubicBezTo>
                      <a:pt x="546692" y="288520"/>
                      <a:pt x="509872" y="280034"/>
                      <a:pt x="473340" y="270542"/>
                    </a:cubicBezTo>
                    <a:lnTo>
                      <a:pt x="462121" y="267665"/>
                    </a:lnTo>
                    <a:lnTo>
                      <a:pt x="458669" y="279315"/>
                    </a:lnTo>
                    <a:cubicBezTo>
                      <a:pt x="456656" y="285931"/>
                      <a:pt x="453491" y="294129"/>
                      <a:pt x="450039" y="301465"/>
                    </a:cubicBezTo>
                    <a:cubicBezTo>
                      <a:pt x="446588" y="308944"/>
                      <a:pt x="442704" y="316279"/>
                      <a:pt x="438389" y="323327"/>
                    </a:cubicBezTo>
                    <a:cubicBezTo>
                      <a:pt x="430047" y="337566"/>
                      <a:pt x="420123" y="351086"/>
                      <a:pt x="409480" y="363886"/>
                    </a:cubicBezTo>
                    <a:cubicBezTo>
                      <a:pt x="387906" y="389344"/>
                      <a:pt x="363023" y="412069"/>
                      <a:pt x="335408" y="431198"/>
                    </a:cubicBezTo>
                    <a:cubicBezTo>
                      <a:pt x="307937" y="450615"/>
                      <a:pt x="278021" y="466580"/>
                      <a:pt x="246954" y="479956"/>
                    </a:cubicBezTo>
                    <a:cubicBezTo>
                      <a:pt x="231564" y="486860"/>
                      <a:pt x="215599" y="492757"/>
                      <a:pt x="199634" y="498366"/>
                    </a:cubicBezTo>
                    <a:lnTo>
                      <a:pt x="181080" y="504263"/>
                    </a:lnTo>
                    <a:cubicBezTo>
                      <a:pt x="183381" y="499661"/>
                      <a:pt x="185683" y="495058"/>
                      <a:pt x="187840" y="490455"/>
                    </a:cubicBezTo>
                    <a:cubicBezTo>
                      <a:pt x="194744" y="476073"/>
                      <a:pt x="201072" y="461546"/>
                      <a:pt x="206969" y="446875"/>
                    </a:cubicBezTo>
                    <a:cubicBezTo>
                      <a:pt x="218763" y="417391"/>
                      <a:pt x="228975" y="387186"/>
                      <a:pt x="236886" y="356263"/>
                    </a:cubicBezTo>
                    <a:cubicBezTo>
                      <a:pt x="244796" y="325340"/>
                      <a:pt x="250262" y="293554"/>
                      <a:pt x="251125" y="261193"/>
                    </a:cubicBezTo>
                    <a:cubicBezTo>
                      <a:pt x="251556" y="245084"/>
                      <a:pt x="251125" y="228831"/>
                      <a:pt x="248679" y="212722"/>
                    </a:cubicBezTo>
                    <a:cubicBezTo>
                      <a:pt x="247529" y="204668"/>
                      <a:pt x="246091" y="196614"/>
                      <a:pt x="243933" y="188703"/>
                    </a:cubicBezTo>
                    <a:cubicBezTo>
                      <a:pt x="242063" y="180793"/>
                      <a:pt x="239187" y="173026"/>
                      <a:pt x="236454" y="165259"/>
                    </a:cubicBezTo>
                    <a:lnTo>
                      <a:pt x="235304" y="161951"/>
                    </a:lnTo>
                    <a:lnTo>
                      <a:pt x="232139" y="160369"/>
                    </a:lnTo>
                    <a:cubicBezTo>
                      <a:pt x="189998" y="139226"/>
                      <a:pt x="148575" y="115782"/>
                      <a:pt x="108447" y="90612"/>
                    </a:cubicBezTo>
                    <a:cubicBezTo>
                      <a:pt x="88454" y="77955"/>
                      <a:pt x="68894" y="64579"/>
                      <a:pt x="50340" y="49909"/>
                    </a:cubicBezTo>
                    <a:cubicBezTo>
                      <a:pt x="32074" y="35094"/>
                      <a:pt x="13664" y="19705"/>
                      <a:pt x="0" y="0"/>
                    </a:cubicBezTo>
                    <a:cubicBezTo>
                      <a:pt x="11938" y="20711"/>
                      <a:pt x="28909" y="38258"/>
                      <a:pt x="46601" y="54223"/>
                    </a:cubicBezTo>
                    <a:cubicBezTo>
                      <a:pt x="64435" y="70332"/>
                      <a:pt x="83277" y="85147"/>
                      <a:pt x="102550" y="99242"/>
                    </a:cubicBezTo>
                    <a:cubicBezTo>
                      <a:pt x="140089" y="126713"/>
                      <a:pt x="179498" y="151308"/>
                      <a:pt x="220201" y="174320"/>
                    </a:cubicBezTo>
                    <a:cubicBezTo>
                      <a:pt x="228831" y="201648"/>
                      <a:pt x="231564" y="230989"/>
                      <a:pt x="229550" y="260186"/>
                    </a:cubicBezTo>
                    <a:cubicBezTo>
                      <a:pt x="227681" y="290390"/>
                      <a:pt x="221496" y="320450"/>
                      <a:pt x="213442" y="349935"/>
                    </a:cubicBezTo>
                    <a:cubicBezTo>
                      <a:pt x="205243" y="379420"/>
                      <a:pt x="194744" y="408329"/>
                      <a:pt x="182806" y="436664"/>
                    </a:cubicBezTo>
                    <a:cubicBezTo>
                      <a:pt x="176765" y="450759"/>
                      <a:pt x="170437" y="464854"/>
                      <a:pt x="163677" y="478661"/>
                    </a:cubicBezTo>
                    <a:cubicBezTo>
                      <a:pt x="157061" y="492469"/>
                      <a:pt x="149869" y="506420"/>
                      <a:pt x="142534" y="519221"/>
                    </a:cubicBezTo>
                    <a:lnTo>
                      <a:pt x="126138" y="547987"/>
                    </a:lnTo>
                    <a:lnTo>
                      <a:pt x="157780" y="539357"/>
                    </a:lnTo>
                    <a:lnTo>
                      <a:pt x="183381" y="532453"/>
                    </a:lnTo>
                    <a:lnTo>
                      <a:pt x="208695" y="524543"/>
                    </a:lnTo>
                    <a:cubicBezTo>
                      <a:pt x="225379" y="518790"/>
                      <a:pt x="242063" y="512749"/>
                      <a:pt x="258316" y="505701"/>
                    </a:cubicBezTo>
                    <a:cubicBezTo>
                      <a:pt x="290821" y="491462"/>
                      <a:pt x="322320" y="474347"/>
                      <a:pt x="351373" y="453491"/>
                    </a:cubicBezTo>
                    <a:cubicBezTo>
                      <a:pt x="358708" y="448457"/>
                      <a:pt x="365756" y="442848"/>
                      <a:pt x="372804" y="437383"/>
                    </a:cubicBezTo>
                    <a:cubicBezTo>
                      <a:pt x="379707" y="431773"/>
                      <a:pt x="386611" y="425876"/>
                      <a:pt x="393083" y="419836"/>
                    </a:cubicBezTo>
                    <a:cubicBezTo>
                      <a:pt x="406316" y="407754"/>
                      <a:pt x="418541" y="394522"/>
                      <a:pt x="429904" y="380570"/>
                    </a:cubicBezTo>
                    <a:cubicBezTo>
                      <a:pt x="441122" y="366475"/>
                      <a:pt x="451478" y="351805"/>
                      <a:pt x="460395" y="335984"/>
                    </a:cubicBezTo>
                    <a:cubicBezTo>
                      <a:pt x="464854" y="328073"/>
                      <a:pt x="469025" y="320019"/>
                      <a:pt x="472621" y="311676"/>
                    </a:cubicBezTo>
                    <a:cubicBezTo>
                      <a:pt x="474778" y="306643"/>
                      <a:pt x="476792" y="301609"/>
                      <a:pt x="478661" y="296287"/>
                    </a:cubicBezTo>
                    <a:cubicBezTo>
                      <a:pt x="512317" y="303910"/>
                      <a:pt x="546261" y="310238"/>
                      <a:pt x="580348" y="315704"/>
                    </a:cubicBezTo>
                    <a:cubicBezTo>
                      <a:pt x="618175" y="321745"/>
                      <a:pt x="656146" y="326059"/>
                      <a:pt x="694117" y="329367"/>
                    </a:cubicBezTo>
                    <a:cubicBezTo>
                      <a:pt x="732087" y="332819"/>
                      <a:pt x="770346" y="334258"/>
                      <a:pt x="808460" y="335121"/>
                    </a:cubicBezTo>
                    <a:cubicBezTo>
                      <a:pt x="827446" y="335552"/>
                      <a:pt x="846575" y="335552"/>
                      <a:pt x="865560" y="335264"/>
                    </a:cubicBezTo>
                    <a:cubicBezTo>
                      <a:pt x="884546" y="335121"/>
                      <a:pt x="903531" y="334114"/>
                      <a:pt x="922660" y="333395"/>
                    </a:cubicBezTo>
                    <a:cubicBezTo>
                      <a:pt x="884689" y="331669"/>
                      <a:pt x="846719" y="329655"/>
                      <a:pt x="808892" y="326491"/>
                    </a:cubicBezTo>
                    <a:cubicBezTo>
                      <a:pt x="770921" y="323327"/>
                      <a:pt x="733238" y="318724"/>
                      <a:pt x="695699" y="313978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9332785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4CA9D-62FF-9859-23AF-5D7F679E3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Ellipse 56">
            <a:extLst>
              <a:ext uri="{FF2B5EF4-FFF2-40B4-BE49-F238E27FC236}">
                <a16:creationId xmlns:a16="http://schemas.microsoft.com/office/drawing/2014/main" id="{BCC3C0C4-8E8D-98D1-EF48-D6E504E40154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FF24F37A-B1F7-541A-B8AA-26228EB249F6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540C86F-B19C-493F-0301-FDFF32AF74A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40E1F3F9-31D9-0765-0271-D46AEBD6B7A5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7BB8E567-D19C-2A91-FF75-1685441C4361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EA26F166-5B9C-1E0A-2B0B-DA440CCC0607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BBE4D741-A532-E20E-E094-73F8CAEF3BEC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8D34BE99-0FF9-B278-C42A-C06860D64E15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C55DCC3B-24A8-7980-443B-19EF82E0FDEB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22A6D679-0A25-5B31-B079-366F58E994CA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C73D087-0A32-FEC6-57AF-EA9924E7444F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2475F1B8-1FA5-E5C0-63D3-0D032FBBFB94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9DFD0D79-E18C-A725-CB8C-E46553265AA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6858DAAA-4864-5297-856A-C71ABE90ED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8685B976-754F-5702-97CC-26C32674E3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1A1A9115-0A29-18BA-3503-37ACF948D23F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94D860E8-203B-FD08-28A1-15484F8F7749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A298C31F-9232-6CF5-EA3D-D56F65199F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9D683665-9A7B-7537-76D7-2C2A238A0BE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FD0290D6-9A77-86F2-42FE-3BA87AA85C04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5BC7C593-21FE-EFF4-C975-C97D61750D14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1864CFE8-5660-CA16-801E-90ED66ACFB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6914501D-15B3-F656-C3CF-DB44FA34AC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50763FD9-36F9-73B0-D38D-FA70C1D351B2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31B2138F-3CA0-C0E4-48D2-47827B7F664C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13D5349F-0634-1C32-A50F-671B5E7938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CF242D89-E9CD-701F-12B7-40C4EC9176D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A880827-4C29-1AC4-06AC-02F8C3751A6E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F0517455-1353-1BAB-0E47-29250AD62D0C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719D9232-6EFD-F731-4463-72410DF63421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340AE5BD-1AD2-4B4C-71EC-9F8CA1258006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B5A0C84A-391A-9FC2-DA8B-C4CFABA67D83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C9B9D199-4591-4678-EDB9-58C457E83CA0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6E358665-44CC-E8ED-C16B-C9CB97DB44F1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6AF015B4-0E1B-2A85-5556-BA518764E769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36A318F2-3728-0C8B-198E-9053E27BC883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7712647D-D688-8A6C-4967-DEA40FF9D3AC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C77C0DD5-6B60-3FF1-646C-0E12DCFD0BC6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C4357393-3028-ED8D-6458-DE1E737E44B5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E0FDF055-3C66-9B1F-0B15-D059472D1CCC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B58FD53-3015-F97D-EC7A-B9AF1DC454C1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07EA26DE-BDDD-8979-73E8-FA8FD7BF16C8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ECE14759-862C-CB54-2EC2-F723F6035D8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7B08A68-553A-9834-151E-951A9D142DB0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4411900E-02EF-6D51-A515-0C26CF1172FC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2D46919A-B2A2-5C6F-3A43-CB07D3D1C1E3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E3FF9D05-ED35-FFBD-9DD5-CB9A8627DBEA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57042888-E170-659B-62E5-1949CA5FC65B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E02A628F-7FB1-95FF-B796-423D7D8C7CB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6C12BF0C-7B7E-4190-CC48-A09DEA5455C1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F049D986-1F2F-98FF-2FCA-9D47165A908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058E3118-E469-FE34-82CC-EC508D384D5B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374EF2B-E36A-E0D3-6A57-0A7B9C9DE660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2B54C785-7C9B-1C9A-1E20-64777C8BAAAC}"/>
                </a:ext>
              </a:extLst>
            </p:cNvPr>
            <p:cNvSpPr txBox="1"/>
            <p:nvPr/>
          </p:nvSpPr>
          <p:spPr>
            <a:xfrm>
              <a:off x="1342155" y="2036367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C08825F-328E-0EC0-FCC0-19DE70BA49E2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2D26EECC-050D-034D-3364-3BD6DEB284E4}"/>
              </a:ext>
            </a:extLst>
          </p:cNvPr>
          <p:cNvGrpSpPr/>
          <p:nvPr/>
        </p:nvGrpSpPr>
        <p:grpSpPr>
          <a:xfrm>
            <a:off x="487748" y="1809265"/>
            <a:ext cx="8168504" cy="2855066"/>
            <a:chOff x="487748" y="1809265"/>
            <a:chExt cx="8168504" cy="2855066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AD57F903-C558-FEDF-3F47-4B9F0EAEE6F7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قراءة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5AC5D115-C230-2504-1CFA-40DAA43BB885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ar-MA" sz="4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338F8AA9-988D-C4AA-DF8E-0D26451785F8}"/>
                </a:ext>
              </a:extLst>
            </p:cNvPr>
            <p:cNvSpPr txBox="1"/>
            <p:nvPr/>
          </p:nvSpPr>
          <p:spPr>
            <a:xfrm>
              <a:off x="487748" y="3648668"/>
              <a:ext cx="816850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60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الفهم</a:t>
              </a:r>
              <a:endParaRPr lang="ar-MA" sz="4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C569FBCF-7004-E6AB-3BF3-42DCC314AE95}"/>
              </a:ext>
            </a:extLst>
          </p:cNvPr>
          <p:cNvSpPr txBox="1"/>
          <p:nvPr/>
        </p:nvSpPr>
        <p:spPr>
          <a:xfrm>
            <a:off x="585781" y="4739448"/>
            <a:ext cx="81685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البنية اللغوية: الجملة الفعلية</a:t>
            </a:r>
          </a:p>
        </p:txBody>
      </p:sp>
    </p:spTree>
    <p:extLst>
      <p:ext uri="{BB962C8B-B14F-4D97-AF65-F5344CB8AC3E}">
        <p14:creationId xmlns:p14="http://schemas.microsoft.com/office/powerpoint/2010/main" val="305623120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EC7B17-DBED-F510-9004-F8897C28B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58E7692-0D93-7E21-AEC1-5E26EBA21FE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52CDD80-3845-B4D6-8894-B65A72F6AD9E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03A3801-4EBA-59BF-1E01-2CFA2F1C0E2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C0B5C7A-34F5-6124-BA4B-762A9EFB4BD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D70BBC1-0B1F-61BA-8126-8444392C1F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4EEE56C-FF4D-EEC7-20E3-11EC91EBD5F1}"/>
              </a:ext>
            </a:extLst>
          </p:cNvPr>
          <p:cNvSpPr txBox="1"/>
          <p:nvPr/>
        </p:nvSpPr>
        <p:spPr>
          <a:xfrm>
            <a:off x="422071" y="44999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ستقرؤون النص وتجيبون عن الأسئلة.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3DC61C1-0013-EA9D-AF0C-99D647F329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9543" y="1642586"/>
            <a:ext cx="5504911" cy="42092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E527C635-293B-B534-E3A8-3AF0FA6A4271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C958C23E-D2EE-C648-3057-835DC99877F1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2EEAD81C-08F6-46D4-B038-9CBB27C35290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22A7245B-27EC-8E3A-99E9-2DF17CD559A1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A3DCB469-39BC-7EFC-E78F-18739B472844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D4D5C587-5535-FB78-94DF-0BD6B303EA8D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5346608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58D767-5A75-2E0F-0DF6-570DA014F4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7475B5BA-E35E-3498-5B14-277103064B3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2665BFC-CC9B-95F4-38DE-700B6E268E80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29CC7F7-DC32-CA77-0974-61A36FE3DAC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B06BB1A-FAE2-D08B-A1D0-D6603A87964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CD32E84-E4A2-AD78-0096-9C5A1FB4B8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296ECF5-46E5-86BB-88E2-277CAC5DBDAC}"/>
              </a:ext>
            </a:extLst>
          </p:cNvPr>
          <p:cNvSpPr txBox="1"/>
          <p:nvPr/>
        </p:nvSpPr>
        <p:spPr>
          <a:xfrm>
            <a:off x="422071" y="41390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بعنوان النص؟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21B5FAC-A265-9816-7E93-8D67D274B4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0832" y="2316388"/>
            <a:ext cx="2299988" cy="30863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AE829C23-A1CE-E0B1-E99C-B8BE0F4B414D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4EAA8DA2-521C-69A3-17CB-FB23FF9631B9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ECFC7305-93F3-DC83-EF9D-19FF55C7438F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AF93337E-CB6F-262D-3D38-8B016D6BB995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9B7D2F96-52B8-8DBD-819A-2F1258B5489E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74AC6750-AF3B-7B55-ED08-94A25713699A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3295901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25598A-63ED-5DBB-0BE7-46343D41F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5A6AB1FF-CE71-F2F2-5096-81DE470E20A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C234554-C1E7-026A-1837-274CDC6BA8C6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3765DB6-5BE5-42E6-1AE1-4E660CE0890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B12AE21-4730-3AD8-ABA6-43CEBA2BFEA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C317B3D-7221-23E4-FF82-5DE2C895A0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CFBE7B5-5B83-C482-2980-14396F1DA571}"/>
              </a:ext>
            </a:extLst>
          </p:cNvPr>
          <p:cNvSpPr txBox="1"/>
          <p:nvPr/>
        </p:nvSpPr>
        <p:spPr>
          <a:xfrm>
            <a:off x="422071" y="41390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عنوان النص هو "الصديق الوفي"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BA856F4-E73F-20D7-2515-BCAFA06184AC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A8A64622-73F5-F2B1-1793-072FAE67CB05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91D2EBCD-BDB3-F77C-9059-10D3CD29AB65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5190F347-66A3-6021-1FCF-56AF4B35D32E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11E42598-8667-E277-EB7C-BF0D9988AE8B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9B62D282-ADAC-EC6B-EDB8-368ED3CB93C8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0B7BF423-5EC9-AB4F-1826-32EF1B062B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8248" y="1350531"/>
            <a:ext cx="3947502" cy="5018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18887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E25E7E-4B8C-EDF2-2B23-E2312EBDD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DD893E42-FBF1-195C-CD03-6CB88E4F858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869872E-9126-33F2-D163-B8DDACEF9D42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ABE1B67-4B35-4278-DA9C-F30E1DD6BE2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9F37D1A-1CCC-DDA2-215C-70963EF5432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B2C0072-3F8B-EC22-346F-5B7B60762F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A61CA26-CAAA-AACB-FAA7-4577890EE2EB}"/>
              </a:ext>
            </a:extLst>
          </p:cNvPr>
          <p:cNvSpPr txBox="1"/>
          <p:nvPr/>
        </p:nvSpPr>
        <p:spPr>
          <a:xfrm>
            <a:off x="422071" y="42806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أولا نقرأ الكلمات التالية، أنا أشير وأنتم تقرؤون جماعة.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F6C35207-81E4-545E-A236-80D211295FC2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D0BE8B2C-5CC2-F203-6D94-B8380ABD1DAE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A306A26-002C-7CB9-C67F-1AFE8F6FB751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FE67054A-F6A4-18BF-FBFA-89932ACDB4EC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056BF932-5780-7626-AFF1-175EE789A719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CF6D3381-E364-15E8-D3B4-9EE058F46943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BB5F9259-FEC8-16C6-9BFF-D8AA3A5F8113}"/>
              </a:ext>
            </a:extLst>
          </p:cNvPr>
          <p:cNvGrpSpPr/>
          <p:nvPr/>
        </p:nvGrpSpPr>
        <p:grpSpPr>
          <a:xfrm>
            <a:off x="901442" y="2279861"/>
            <a:ext cx="7341113" cy="2659786"/>
            <a:chOff x="1085855" y="1757458"/>
            <a:chExt cx="7341113" cy="2659786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91F4C17F-EDAC-5830-C02F-6D32F3595390}"/>
                </a:ext>
              </a:extLst>
            </p:cNvPr>
            <p:cNvSpPr/>
            <p:nvPr/>
          </p:nvSpPr>
          <p:spPr>
            <a:xfrm>
              <a:off x="5095587" y="1814468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  <a:sym typeface="Calibri"/>
                </a:rPr>
                <a:t>لَمْ</a:t>
              </a:r>
              <a:endParaRPr lang="fr-MA" sz="3600" dirty="0"/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C3CC7F76-CF4A-8D59-9E10-0352FBEE466C}"/>
                </a:ext>
              </a:extLst>
            </p:cNvPr>
            <p:cNvSpPr/>
            <p:nvPr/>
          </p:nvSpPr>
          <p:spPr>
            <a:xfrm>
              <a:off x="3051399" y="1824963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  <a:sym typeface="Calibri"/>
                </a:rPr>
                <a:t>لَقَدْ</a:t>
              </a:r>
              <a:endParaRPr lang="fr-MA" sz="3600" dirty="0"/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65207854-421A-4133-B5CC-10BE338A7B13}"/>
                </a:ext>
              </a:extLst>
            </p:cNvPr>
            <p:cNvSpPr/>
            <p:nvPr/>
          </p:nvSpPr>
          <p:spPr>
            <a:xfrm>
              <a:off x="5915434" y="3618979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  <a:sym typeface="Calibri"/>
                </a:rPr>
                <a:t>لِأَنَّ</a:t>
              </a:r>
              <a:endParaRPr lang="fr-MA" sz="3600" dirty="0"/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B709548-DC76-669F-02C1-A915842A1D75}"/>
                </a:ext>
              </a:extLst>
            </p:cNvPr>
            <p:cNvSpPr/>
            <p:nvPr/>
          </p:nvSpPr>
          <p:spPr>
            <a:xfrm>
              <a:off x="1085855" y="1757458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</a:rPr>
                <a:t>كُلِّ</a:t>
              </a:r>
              <a:endParaRPr lang="fr-MA" sz="3600" b="1" dirty="0">
                <a:solidFill>
                  <a:srgbClr val="106585"/>
                </a:solidFill>
                <a:ea typeface="Calibri"/>
                <a:cs typeface="Calibri"/>
              </a:endParaRP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31D9FDA-D734-A8F3-B07A-287F4CE247C5}"/>
                </a:ext>
              </a:extLst>
            </p:cNvPr>
            <p:cNvSpPr/>
            <p:nvPr/>
          </p:nvSpPr>
          <p:spPr>
            <a:xfrm>
              <a:off x="7061131" y="1824964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  <a:sym typeface="Calibri"/>
                </a:rPr>
                <a:t>لَكِنَّ</a:t>
              </a:r>
              <a:endParaRPr lang="fr-MA" sz="3600" dirty="0"/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29DBBC69-26D4-903D-1002-7ED8E927EC9F}"/>
                </a:ext>
              </a:extLst>
            </p:cNvPr>
            <p:cNvSpPr/>
            <p:nvPr/>
          </p:nvSpPr>
          <p:spPr>
            <a:xfrm>
              <a:off x="2071733" y="3610520"/>
              <a:ext cx="1365838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</a:rPr>
                <a:t>فَجْأَةً</a:t>
              </a:r>
              <a:endParaRPr lang="fr-MA" sz="3600" b="1" dirty="0">
                <a:solidFill>
                  <a:srgbClr val="106585"/>
                </a:solidFill>
                <a:ea typeface="Calibri"/>
                <a:cs typeface="Calibri"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742B2F3-B8E6-A95A-987D-268ACE368E5A}"/>
                </a:ext>
              </a:extLst>
            </p:cNvPr>
            <p:cNvSpPr/>
            <p:nvPr/>
          </p:nvSpPr>
          <p:spPr>
            <a:xfrm>
              <a:off x="3993584" y="3618979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</a:rPr>
                <a:t>تَحْتِ</a:t>
              </a:r>
              <a:r>
                <a:rPr lang="ar-MA" sz="3600" dirty="0"/>
                <a:t> </a:t>
              </a:r>
              <a:endParaRPr lang="fr-MA" sz="3600" dirty="0"/>
            </a:p>
          </p:txBody>
        </p:sp>
      </p:grpSp>
    </p:spTree>
    <p:extLst>
      <p:ext uri="{BB962C8B-B14F-4D97-AF65-F5344CB8AC3E}">
        <p14:creationId xmlns:p14="http://schemas.microsoft.com/office/powerpoint/2010/main" val="320091318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58730F-0745-9CDE-ECFA-43947F7561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AB103E9-86AF-C7C3-1AB3-C7B5B422802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46D21A3-7409-591F-48A7-F03EAE02A921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68B8408-C7D2-2CB1-539E-15A549EC3EB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F6DCFF5-BB10-CAA0-55F8-72A5B3D4CDB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3B81300-8DF0-CFD6-0025-652CFB951A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14979D8-7425-11B2-E59F-605B405DF62E}"/>
              </a:ext>
            </a:extLst>
          </p:cNvPr>
          <p:cNvSpPr txBox="1"/>
          <p:nvPr/>
        </p:nvSpPr>
        <p:spPr>
          <a:xfrm>
            <a:off x="422071" y="41390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سيقوم اثنان منكم للقراءة بالتناوب. واحد يقرأ والآخر يصحح.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0EDCA022-0E8C-3C24-1D12-7DD230A2F506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8F58C352-1B0D-C544-34EE-8B1447645FAB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2D372B66-140B-8C45-E4A0-A55AFB212D04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91E00C6D-4680-722B-727B-64B80E84D986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62F57E5B-326D-F22A-F7BE-E5633CDF6471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2285CB0C-414F-6460-CE93-7E8BE5062B32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AC7AA96C-FDE4-6F22-2651-211E1021300D}"/>
              </a:ext>
            </a:extLst>
          </p:cNvPr>
          <p:cNvGrpSpPr/>
          <p:nvPr/>
        </p:nvGrpSpPr>
        <p:grpSpPr>
          <a:xfrm>
            <a:off x="901442" y="2279861"/>
            <a:ext cx="7341113" cy="2659786"/>
            <a:chOff x="1085855" y="1757458"/>
            <a:chExt cx="7341113" cy="2659786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9BB294D-406F-3B23-8489-34E7A410CC01}"/>
                </a:ext>
              </a:extLst>
            </p:cNvPr>
            <p:cNvSpPr/>
            <p:nvPr/>
          </p:nvSpPr>
          <p:spPr>
            <a:xfrm>
              <a:off x="5095587" y="1814468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  <a:sym typeface="Calibri"/>
                </a:rPr>
                <a:t>لَمْ</a:t>
              </a:r>
              <a:endParaRPr lang="fr-MA" sz="3600" dirty="0"/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C5560C9D-193A-F0B7-D5EA-B4E1F23CD4DD}"/>
                </a:ext>
              </a:extLst>
            </p:cNvPr>
            <p:cNvSpPr/>
            <p:nvPr/>
          </p:nvSpPr>
          <p:spPr>
            <a:xfrm>
              <a:off x="3051399" y="1824963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  <a:sym typeface="Calibri"/>
                </a:rPr>
                <a:t>لَقَدْ</a:t>
              </a:r>
              <a:endParaRPr lang="fr-MA" sz="3600" dirty="0"/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62B52290-F495-3D56-35D1-BA041AA94C0C}"/>
                </a:ext>
              </a:extLst>
            </p:cNvPr>
            <p:cNvSpPr/>
            <p:nvPr/>
          </p:nvSpPr>
          <p:spPr>
            <a:xfrm>
              <a:off x="5915434" y="3618979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  <a:sym typeface="Calibri"/>
                </a:rPr>
                <a:t>لِأَنَّ</a:t>
              </a:r>
              <a:endParaRPr lang="fr-MA" sz="3600" dirty="0"/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39BB5C9D-DAD3-20FE-35BA-A0DC46DD0B92}"/>
                </a:ext>
              </a:extLst>
            </p:cNvPr>
            <p:cNvSpPr/>
            <p:nvPr/>
          </p:nvSpPr>
          <p:spPr>
            <a:xfrm>
              <a:off x="1085855" y="1757458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</a:rPr>
                <a:t>كُلِّ</a:t>
              </a:r>
              <a:endParaRPr lang="fr-MA" sz="3600" b="1" dirty="0">
                <a:solidFill>
                  <a:srgbClr val="106585"/>
                </a:solidFill>
                <a:ea typeface="Calibri"/>
                <a:cs typeface="Calibri"/>
              </a:endParaRP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6888C6D-F678-71A3-7519-B65488CAB46D}"/>
                </a:ext>
              </a:extLst>
            </p:cNvPr>
            <p:cNvSpPr/>
            <p:nvPr/>
          </p:nvSpPr>
          <p:spPr>
            <a:xfrm>
              <a:off x="7061131" y="1824964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  <a:sym typeface="Calibri"/>
                </a:rPr>
                <a:t>لَكِنَّ</a:t>
              </a:r>
              <a:endParaRPr lang="fr-MA" sz="3600" dirty="0"/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BB3E00D3-15EA-4B28-227E-95E322C9E73A}"/>
                </a:ext>
              </a:extLst>
            </p:cNvPr>
            <p:cNvSpPr/>
            <p:nvPr/>
          </p:nvSpPr>
          <p:spPr>
            <a:xfrm>
              <a:off x="2071733" y="3610520"/>
              <a:ext cx="1365838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</a:rPr>
                <a:t>فَجْأَةً</a:t>
              </a:r>
              <a:endParaRPr lang="fr-MA" sz="3600" b="1" dirty="0">
                <a:solidFill>
                  <a:srgbClr val="106585"/>
                </a:solidFill>
                <a:ea typeface="Calibri"/>
                <a:cs typeface="Calibri"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20A8603-5CC3-EF5B-8A10-18B03F171FDC}"/>
                </a:ext>
              </a:extLst>
            </p:cNvPr>
            <p:cNvSpPr/>
            <p:nvPr/>
          </p:nvSpPr>
          <p:spPr>
            <a:xfrm>
              <a:off x="3993584" y="3618979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</a:rPr>
                <a:t>تَحْتِ</a:t>
              </a:r>
              <a:r>
                <a:rPr lang="ar-MA" sz="3600" dirty="0"/>
                <a:t> </a:t>
              </a:r>
              <a:endParaRPr lang="fr-MA" sz="3600" dirty="0"/>
            </a:p>
          </p:txBody>
        </p:sp>
      </p:grpSp>
    </p:spTree>
    <p:extLst>
      <p:ext uri="{BB962C8B-B14F-4D97-AF65-F5344CB8AC3E}">
        <p14:creationId xmlns:p14="http://schemas.microsoft.com/office/powerpoint/2010/main" val="109291190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DDB1C4-3611-F57A-A7D9-A8EF6D28FA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B3EC2D4E-6EE8-55FF-FEC7-7B1346C5128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B19A9BD-C38F-6C59-9466-F71815945DEC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5E6C0F2-A063-F8A6-BE48-692812E5D92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4067353-55DB-B210-5414-B3D058CAF16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37642BB-A44B-5AC3-BFE9-4A3063C50E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299DC20-BCBB-DF06-1616-719EB9E2B546}"/>
              </a:ext>
            </a:extLst>
          </p:cNvPr>
          <p:cNvSpPr txBox="1"/>
          <p:nvPr/>
        </p:nvSpPr>
        <p:spPr>
          <a:xfrm>
            <a:off x="3601594" y="467004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يقوم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لسبورة ليقرأ؟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674469A6-975B-CAC3-EF34-915146F9EBE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1450" y="384062"/>
            <a:ext cx="1097912" cy="732301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B54056DC-CB97-414A-5E2C-8024B1AF172D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19FCF4A0-9BED-CE80-66CC-0F2016E3F460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F75F5BDE-37DF-4A88-E10A-8E7637923D91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B2F2EFE5-82C3-6F22-D25F-E154A1EE442E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51144E5-0755-D8E2-0FB5-B549B7BE6BA6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40061D88-23CD-8A00-F257-094FDAAF91BF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2CAD2A3E-B145-30AC-3F4C-32CB460C3C32}"/>
              </a:ext>
            </a:extLst>
          </p:cNvPr>
          <p:cNvGrpSpPr/>
          <p:nvPr/>
        </p:nvGrpSpPr>
        <p:grpSpPr>
          <a:xfrm>
            <a:off x="901442" y="2279861"/>
            <a:ext cx="7341113" cy="2659786"/>
            <a:chOff x="1085855" y="1757458"/>
            <a:chExt cx="7341113" cy="2659786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6ACC6F81-AB1B-9E08-8AFC-DB50F2DEA574}"/>
                </a:ext>
              </a:extLst>
            </p:cNvPr>
            <p:cNvSpPr/>
            <p:nvPr/>
          </p:nvSpPr>
          <p:spPr>
            <a:xfrm>
              <a:off x="5095587" y="1814468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  <a:sym typeface="Calibri"/>
                </a:rPr>
                <a:t>لَمْ</a:t>
              </a:r>
              <a:endParaRPr lang="fr-MA" sz="3600" dirty="0"/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6FA6B9B-4EB9-746B-CF85-3E52C42ADC46}"/>
                </a:ext>
              </a:extLst>
            </p:cNvPr>
            <p:cNvSpPr/>
            <p:nvPr/>
          </p:nvSpPr>
          <p:spPr>
            <a:xfrm>
              <a:off x="3051399" y="1824963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  <a:sym typeface="Calibri"/>
                </a:rPr>
                <a:t>لَقَدْ</a:t>
              </a:r>
              <a:endParaRPr lang="fr-MA" sz="3600" dirty="0"/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773D966A-C8F3-A0EB-EB8C-D095F15E3B81}"/>
                </a:ext>
              </a:extLst>
            </p:cNvPr>
            <p:cNvSpPr/>
            <p:nvPr/>
          </p:nvSpPr>
          <p:spPr>
            <a:xfrm>
              <a:off x="5915434" y="3618979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  <a:sym typeface="Calibri"/>
                </a:rPr>
                <a:t>لِأَنَّ</a:t>
              </a:r>
              <a:endParaRPr lang="fr-MA" sz="3600" dirty="0"/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69F030D-1221-D2C3-F46A-40E9A9F9C58D}"/>
                </a:ext>
              </a:extLst>
            </p:cNvPr>
            <p:cNvSpPr/>
            <p:nvPr/>
          </p:nvSpPr>
          <p:spPr>
            <a:xfrm>
              <a:off x="1085855" y="1757458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</a:rPr>
                <a:t>كُلِّ</a:t>
              </a:r>
              <a:endParaRPr lang="fr-MA" sz="3600" b="1" dirty="0">
                <a:solidFill>
                  <a:srgbClr val="106585"/>
                </a:solidFill>
                <a:ea typeface="Calibri"/>
                <a:cs typeface="Calibri"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16411542-7491-7C46-270E-D06134E93062}"/>
                </a:ext>
              </a:extLst>
            </p:cNvPr>
            <p:cNvSpPr/>
            <p:nvPr/>
          </p:nvSpPr>
          <p:spPr>
            <a:xfrm>
              <a:off x="7061131" y="1824964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  <a:sym typeface="Calibri"/>
                </a:rPr>
                <a:t>لَكِنَّ</a:t>
              </a:r>
              <a:endParaRPr lang="fr-MA" sz="3600" dirty="0"/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8870223D-F08D-22E0-CC31-E9AC017CE0BA}"/>
                </a:ext>
              </a:extLst>
            </p:cNvPr>
            <p:cNvSpPr/>
            <p:nvPr/>
          </p:nvSpPr>
          <p:spPr>
            <a:xfrm>
              <a:off x="2071733" y="3610520"/>
              <a:ext cx="1365838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</a:rPr>
                <a:t>فَجْأَةً</a:t>
              </a:r>
              <a:endParaRPr lang="fr-MA" sz="3600" b="1" dirty="0">
                <a:solidFill>
                  <a:srgbClr val="106585"/>
                </a:solidFill>
                <a:ea typeface="Calibri"/>
                <a:cs typeface="Calibri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AC5CCB57-F375-F1CF-D1DA-C02A9709A343}"/>
                </a:ext>
              </a:extLst>
            </p:cNvPr>
            <p:cNvSpPr/>
            <p:nvPr/>
          </p:nvSpPr>
          <p:spPr>
            <a:xfrm>
              <a:off x="3993584" y="3618979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</a:rPr>
                <a:t>تَحْتِ</a:t>
              </a:r>
              <a:r>
                <a:rPr lang="ar-MA" sz="3600" dirty="0"/>
                <a:t> </a:t>
              </a:r>
              <a:endParaRPr lang="fr-MA" sz="3600" dirty="0"/>
            </a:p>
          </p:txBody>
        </p:sp>
      </p:grpSp>
    </p:spTree>
    <p:extLst>
      <p:ext uri="{BB962C8B-B14F-4D97-AF65-F5344CB8AC3E}">
        <p14:creationId xmlns:p14="http://schemas.microsoft.com/office/powerpoint/2010/main" val="343594984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5F84F0-F63A-39CF-2F7D-DCC734FF31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05324240-A7C3-EC22-FFC8-7996F9BFD77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488D45F-DFCC-A9A7-59E2-5BD0232FDD3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7BDA990-93FB-5136-0959-3AC4045AAD7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F74B9C9-2295-60A7-0AF7-2F270136A0F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40D4E03-D95D-5ED5-E08D-2FAA67C8E5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60B8B80-8ADF-A775-0D2D-186A835B2359}"/>
              </a:ext>
            </a:extLst>
          </p:cNvPr>
          <p:cNvSpPr txBox="1"/>
          <p:nvPr/>
        </p:nvSpPr>
        <p:spPr>
          <a:xfrm>
            <a:off x="422071" y="412200"/>
            <a:ext cx="777864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الكراسة ص  6 . </a:t>
            </a: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ابحثوا عن كلمة "لم" في الفقرة الثانية.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ضعوا تحتها سطرا بقلم الرصاص. كم مرة تكررت؟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معكم 10 ثوان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8C3F6C8-DE28-3A87-F755-6E7D606AC3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1837" y="1191453"/>
            <a:ext cx="6858879" cy="5063273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8B792B5-7915-24DF-619C-36A15AEF4364}"/>
              </a:ext>
            </a:extLst>
          </p:cNvPr>
          <p:cNvSpPr/>
          <p:nvPr/>
        </p:nvSpPr>
        <p:spPr>
          <a:xfrm>
            <a:off x="388083" y="3418064"/>
            <a:ext cx="937283" cy="610050"/>
          </a:xfrm>
          <a:prstGeom prst="roundRect">
            <a:avLst/>
          </a:prstGeom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106585"/>
                </a:solidFill>
                <a:ea typeface="Calibri"/>
                <a:cs typeface="Calibri"/>
              </a:rPr>
              <a:t>لَمْ</a:t>
            </a:r>
            <a:endParaRPr lang="fr-MA" sz="3200" b="1" dirty="0">
              <a:solidFill>
                <a:srgbClr val="106585"/>
              </a:solidFill>
              <a:ea typeface="Calibri"/>
              <a:cs typeface="Calibri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B5522B4-96E1-110A-2374-2810B696DE00}"/>
              </a:ext>
            </a:extLst>
          </p:cNvPr>
          <p:cNvSpPr/>
          <p:nvPr/>
        </p:nvSpPr>
        <p:spPr>
          <a:xfrm>
            <a:off x="505541" y="2567248"/>
            <a:ext cx="8325942" cy="228005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45C28BD4-B3D1-A32F-C880-222FF3889FC0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D7E50F2C-AE03-63FD-DFD1-BD1064143E82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7C81A9FD-B016-AF05-CBB1-D5113AFA72A7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7C8ED2F9-3CCA-0332-B7C4-3C6BBC5EFDF0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893F61C-9ABE-56A3-9F62-7017CFAD9B83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2078674A-A68B-1221-E8DF-4DAC080B2CBD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8982372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0C9E4-D9F3-B88F-D1DA-A7A387E1C9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CFF355A-3EBA-3DB0-B54F-3BBE47700E88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75F4DAB-3DF5-F4F4-8E80-B6C74B33AA9F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44A88DA-C7BB-E510-BBDB-5D4975B714E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5B5E9AE-616D-D377-FD9B-A162D57857A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0A7BBB3-C7BB-C060-F433-BCE1C62AF2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850089B-383B-35CB-5FBF-8734067DF727}"/>
              </a:ext>
            </a:extLst>
          </p:cNvPr>
          <p:cNvSpPr txBox="1"/>
          <p:nvPr/>
        </p:nvSpPr>
        <p:spPr>
          <a:xfrm>
            <a:off x="422071" y="41390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ستواصلون التدرب على القراءة بطلاقة. من يقرأ؟ من يتابع؟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A7607F2-A914-C3D9-FA13-F40BE7B64CB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949" y="377702"/>
            <a:ext cx="757137" cy="755179"/>
          </a:xfrm>
          <a:prstGeom prst="rect">
            <a:avLst/>
          </a:prstGeom>
        </p:spPr>
      </p:pic>
      <p:sp>
        <p:nvSpPr>
          <p:cNvPr id="21" name="Google Shape;1477;p57">
            <a:extLst>
              <a:ext uri="{FF2B5EF4-FFF2-40B4-BE49-F238E27FC236}">
                <a16:creationId xmlns:a16="http://schemas.microsoft.com/office/drawing/2014/main" id="{327DCF66-5A90-2AF1-9A0E-4837AB51EB64}"/>
              </a:ext>
            </a:extLst>
          </p:cNvPr>
          <p:cNvSpPr/>
          <p:nvPr/>
        </p:nvSpPr>
        <p:spPr>
          <a:xfrm>
            <a:off x="3185652" y="1322629"/>
            <a:ext cx="2865122" cy="600474"/>
          </a:xfrm>
          <a:prstGeom prst="roundRect">
            <a:avLst>
              <a:gd name="adj" fmla="val 50000"/>
            </a:avLst>
          </a:prstGeom>
          <a:solidFill>
            <a:srgbClr val="10658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  <a:buClr>
                <a:srgbClr val="000000"/>
              </a:buClr>
              <a:buFont typeface="Arial"/>
              <a:buNone/>
              <a:defRPr/>
            </a:pPr>
            <a:r>
              <a:rPr lang="ar-MA" sz="4000" b="1" kern="100" dirty="0">
                <a:solidFill>
                  <a:srgbClr val="FFFFFF"/>
                </a:solidFill>
                <a:latin typeface="Aptos" panose="020B0004020202020204" pitchFamily="34" charset="0"/>
                <a:cs typeface="Microsoft Uighur" panose="02000000000000000000" pitchFamily="2" charset="-78"/>
                <a:sym typeface="Arial"/>
              </a:rPr>
              <a:t>اَلصَّديقُ ﭐلْوَفِيُّ</a:t>
            </a:r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2EFF9390-4E3B-B750-6D51-9E3DF6D7BD42}"/>
              </a:ext>
            </a:extLst>
          </p:cNvPr>
          <p:cNvGrpSpPr/>
          <p:nvPr/>
        </p:nvGrpSpPr>
        <p:grpSpPr>
          <a:xfrm>
            <a:off x="125446" y="1830762"/>
            <a:ext cx="8706037" cy="3543278"/>
            <a:chOff x="125446" y="1830762"/>
            <a:chExt cx="8706037" cy="3543278"/>
          </a:xfrm>
        </p:grpSpPr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33588E08-1FE4-67C5-A834-96A44557739F}"/>
                </a:ext>
              </a:extLst>
            </p:cNvPr>
            <p:cNvGrpSpPr/>
            <p:nvPr/>
          </p:nvGrpSpPr>
          <p:grpSpPr>
            <a:xfrm>
              <a:off x="125446" y="1830762"/>
              <a:ext cx="8706037" cy="3543278"/>
              <a:chOff x="104865" y="2266820"/>
              <a:chExt cx="8440224" cy="3543278"/>
            </a:xfrm>
          </p:grpSpPr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5550FEFA-8B46-7BB3-F3C0-E196786ED334}"/>
                  </a:ext>
                </a:extLst>
              </p:cNvPr>
              <p:cNvSpPr txBox="1"/>
              <p:nvPr/>
            </p:nvSpPr>
            <p:spPr>
              <a:xfrm>
                <a:off x="104865" y="2266820"/>
                <a:ext cx="8440224" cy="35432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>
                  <a:lnSpc>
                    <a:spcPct val="200000"/>
                  </a:lnSpc>
                  <a:spcAft>
                    <a:spcPts val="800"/>
                  </a:spcAft>
                </a:pPr>
                <a:r>
                  <a:rPr lang="ar-SA" sz="39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في غابَةٍ كَبيرَةٍ، كانَتِ </a:t>
                </a:r>
                <a:r>
                  <a:rPr lang="ar-SA" sz="3900" kern="1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ٱلْحيَواناتُ</a:t>
                </a:r>
                <a:r>
                  <a:rPr lang="ar-SA" sz="39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تَعيشُ في أَمْنٍ وَوِئامٍ. في يَوْمٍ مِنَ </a:t>
                </a:r>
                <a:r>
                  <a:rPr lang="ar-SA" sz="3900" kern="1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ٱلْأَيّامِ</a:t>
                </a:r>
                <a:r>
                  <a:rPr lang="ar-SA" sz="39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، اِشْتَعَلَتْ شَرارَةُ نارٍ في </a:t>
                </a:r>
                <a:r>
                  <a:rPr lang="ar-SA" sz="3900" kern="1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ٱلْأَشْجارِ</a:t>
                </a:r>
                <a:r>
                  <a:rPr lang="ar-SA" sz="39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SA" sz="3900" kern="1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ٱلْكَثيفَةِ</a:t>
                </a:r>
                <a:r>
                  <a:rPr lang="ar-SA" sz="39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بِسَبَبِ صاعِقَةٍ رَعْدِيَّةٍ. اِنْتَشَرَتِ</a:t>
                </a:r>
                <a:r>
                  <a:rPr lang="ar-MA" sz="39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SA" sz="3900" kern="1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ٱلنّارُ</a:t>
                </a:r>
                <a:r>
                  <a:rPr lang="ar-SA" sz="39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بِسُرْعَةٍ، وَأَحْرَقَتِ </a:t>
                </a:r>
                <a:r>
                  <a:rPr lang="ar-SA" sz="3900" kern="1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ٱلْأَشْجارَ</a:t>
                </a:r>
                <a:r>
                  <a:rPr lang="ar-SA" sz="39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. اِنْبَعَثَ دُخانٌ كَثيفٌ، </a:t>
                </a:r>
                <a:r>
                  <a:rPr lang="ar-SA" sz="3900" kern="1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وَٱمْتَلَأَتِ</a:t>
                </a:r>
                <a:r>
                  <a:rPr lang="ar-SA" sz="39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SA" sz="3900" kern="1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ٱلسَّماءُ</a:t>
                </a:r>
                <a:r>
                  <a:rPr lang="ar-SA" sz="39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SA" sz="3900" kern="1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بِٱللَّهَبِ</a:t>
                </a:r>
                <a:r>
                  <a:rPr lang="ar-SA" sz="39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. </a:t>
                </a:r>
              </a:p>
            </p:txBody>
          </p:sp>
          <p:cxnSp>
            <p:nvCxnSpPr>
              <p:cNvPr id="37" name="Connecteur droit avec flèche 36">
                <a:extLst>
                  <a:ext uri="{FF2B5EF4-FFF2-40B4-BE49-F238E27FC236}">
                    <a16:creationId xmlns:a16="http://schemas.microsoft.com/office/drawing/2014/main" id="{D7C28F80-2DCC-98FA-23E8-46D8ABAA015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141826" y="3352374"/>
                <a:ext cx="1280357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Connecteur droit avec flèche 37">
                <a:extLst>
                  <a:ext uri="{FF2B5EF4-FFF2-40B4-BE49-F238E27FC236}">
                    <a16:creationId xmlns:a16="http://schemas.microsoft.com/office/drawing/2014/main" id="{92617F5F-819B-BC4E-756E-BCC8EC829F5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966784" y="3372038"/>
                <a:ext cx="3539021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Connecteur droit avec flèche 41">
                <a:extLst>
                  <a:ext uri="{FF2B5EF4-FFF2-40B4-BE49-F238E27FC236}">
                    <a16:creationId xmlns:a16="http://schemas.microsoft.com/office/drawing/2014/main" id="{1D299B2B-F22B-CE98-B0D0-4EFB33A5855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42737" y="4582045"/>
                <a:ext cx="5824701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Connecteur droit avec flèche 42">
                <a:extLst>
                  <a:ext uri="{FF2B5EF4-FFF2-40B4-BE49-F238E27FC236}">
                    <a16:creationId xmlns:a16="http://schemas.microsoft.com/office/drawing/2014/main" id="{26481B5C-2801-9DAA-51EF-34097004638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53189" y="4580102"/>
                <a:ext cx="893941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Connecteur droit avec flèche 43">
                <a:extLst>
                  <a:ext uri="{FF2B5EF4-FFF2-40B4-BE49-F238E27FC236}">
                    <a16:creationId xmlns:a16="http://schemas.microsoft.com/office/drawing/2014/main" id="{640742D9-C467-E282-B6C2-DDCB51F44D4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933002" y="3372038"/>
                <a:ext cx="1332224" cy="15798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0" name="Connecteur droit avec flèche 19">
              <a:extLst>
                <a:ext uri="{FF2B5EF4-FFF2-40B4-BE49-F238E27FC236}">
                  <a16:creationId xmlns:a16="http://schemas.microsoft.com/office/drawing/2014/main" id="{1B781404-F5D4-457D-CF05-5778AEC310D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744126" y="5297073"/>
              <a:ext cx="1698031" cy="19403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avec flèche 24">
              <a:extLst>
                <a:ext uri="{FF2B5EF4-FFF2-40B4-BE49-F238E27FC236}">
                  <a16:creationId xmlns:a16="http://schemas.microsoft.com/office/drawing/2014/main" id="{AE72C425-3A7B-4215-3963-61968EEF348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12835" y="5297073"/>
              <a:ext cx="771191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avec flèche 27">
              <a:extLst>
                <a:ext uri="{FF2B5EF4-FFF2-40B4-BE49-F238E27FC236}">
                  <a16:creationId xmlns:a16="http://schemas.microsoft.com/office/drawing/2014/main" id="{2FFBFB75-E778-4478-7CF8-C333A70A762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84903" y="5297073"/>
              <a:ext cx="1992434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BC3C93C4-72AB-5024-F02E-0A1A8C369C7A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0227B434-B525-ACC1-DA63-F721698ECFFB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76873BAE-5FCD-D9A3-EF21-CCB119DC1C2D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F32B78E5-F8FC-927D-9006-DF04822E8E07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5E6C9702-2D63-4CC0-112A-077389268B99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16568D97-B5E2-2C2F-2C86-CFF208903DE8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9879219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BF7D64-1D1C-6587-9518-1674C0C6C4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2BD5F9A-387A-0AA0-4584-E8116B2AC4D3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4211525-3719-4632-35A7-B065435B915B}"/>
              </a:ext>
            </a:extLst>
          </p:cNvPr>
          <p:cNvGrpSpPr/>
          <p:nvPr/>
        </p:nvGrpSpPr>
        <p:grpSpPr>
          <a:xfrm>
            <a:off x="312516" y="37710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B5102A1-851C-736B-807D-87B4CC7A3C8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1153502-4151-1A1B-376B-C4D039E9A6B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12DA95B-8195-ACD9-0236-AC2D0ADFCC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655FB36-9898-F34E-CA37-63E8A4C61EB4}"/>
              </a:ext>
            </a:extLst>
          </p:cNvPr>
          <p:cNvSpPr txBox="1"/>
          <p:nvPr/>
        </p:nvSpPr>
        <p:spPr>
          <a:xfrm>
            <a:off x="422071" y="41390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من يتابع؟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1FF754D6-079A-6A42-7236-28BD6BFCCE05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949" y="377702"/>
            <a:ext cx="757137" cy="755179"/>
          </a:xfrm>
          <a:prstGeom prst="rect">
            <a:avLst/>
          </a:prstGeom>
        </p:spPr>
      </p:pic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F4240954-E91E-4622-7B81-AF38169AAF14}"/>
              </a:ext>
            </a:extLst>
          </p:cNvPr>
          <p:cNvCxnSpPr>
            <a:cxnSpLocks/>
          </p:cNvCxnSpPr>
          <p:nvPr/>
        </p:nvCxnSpPr>
        <p:spPr>
          <a:xfrm flipH="1">
            <a:off x="5823857" y="2348726"/>
            <a:ext cx="2549045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Image 21">
            <a:extLst>
              <a:ext uri="{FF2B5EF4-FFF2-40B4-BE49-F238E27FC236}">
                <a16:creationId xmlns:a16="http://schemas.microsoft.com/office/drawing/2014/main" id="{79F773DB-750D-9B5B-F91C-8BDB3CA42D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7489" y="1372213"/>
            <a:ext cx="8612279" cy="5059989"/>
          </a:xfrm>
          <a:prstGeom prst="rect">
            <a:avLst/>
          </a:prstGeom>
        </p:spPr>
      </p:pic>
      <p:cxnSp>
        <p:nvCxnSpPr>
          <p:cNvPr id="44" name="Connecteur droit avec flèche 43">
            <a:extLst>
              <a:ext uri="{FF2B5EF4-FFF2-40B4-BE49-F238E27FC236}">
                <a16:creationId xmlns:a16="http://schemas.microsoft.com/office/drawing/2014/main" id="{2D0E2010-616C-2C15-A9BC-37996F36F487}"/>
              </a:ext>
            </a:extLst>
          </p:cNvPr>
          <p:cNvCxnSpPr>
            <a:cxnSpLocks/>
          </p:cNvCxnSpPr>
          <p:nvPr/>
        </p:nvCxnSpPr>
        <p:spPr>
          <a:xfrm flipH="1">
            <a:off x="3058886" y="2341069"/>
            <a:ext cx="1090761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6EBF1AB7-3D7F-2230-DD48-D2913C105F91}"/>
              </a:ext>
            </a:extLst>
          </p:cNvPr>
          <p:cNvCxnSpPr>
            <a:cxnSpLocks/>
          </p:cNvCxnSpPr>
          <p:nvPr/>
        </p:nvCxnSpPr>
        <p:spPr>
          <a:xfrm flipH="1" flipV="1">
            <a:off x="906277" y="2341069"/>
            <a:ext cx="1471761" cy="765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85AA044A-C7C8-97D9-5ADB-D71BEDFFF2B9}"/>
              </a:ext>
            </a:extLst>
          </p:cNvPr>
          <p:cNvCxnSpPr>
            <a:cxnSpLocks/>
          </p:cNvCxnSpPr>
          <p:nvPr/>
        </p:nvCxnSpPr>
        <p:spPr>
          <a:xfrm flipH="1">
            <a:off x="5388762" y="3244599"/>
            <a:ext cx="3100312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ADB74011-6DA5-64C2-2E2B-40168FF357BA}"/>
              </a:ext>
            </a:extLst>
          </p:cNvPr>
          <p:cNvCxnSpPr>
            <a:cxnSpLocks/>
          </p:cNvCxnSpPr>
          <p:nvPr/>
        </p:nvCxnSpPr>
        <p:spPr>
          <a:xfrm flipH="1">
            <a:off x="3743855" y="3244599"/>
            <a:ext cx="878868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182A71EC-738A-FD9E-3F0F-81872FAEBE36}"/>
              </a:ext>
            </a:extLst>
          </p:cNvPr>
          <p:cNvCxnSpPr>
            <a:cxnSpLocks/>
          </p:cNvCxnSpPr>
          <p:nvPr/>
        </p:nvCxnSpPr>
        <p:spPr>
          <a:xfrm flipH="1" flipV="1">
            <a:off x="511388" y="3242415"/>
            <a:ext cx="789777" cy="2184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avec flèche 39">
            <a:extLst>
              <a:ext uri="{FF2B5EF4-FFF2-40B4-BE49-F238E27FC236}">
                <a16:creationId xmlns:a16="http://schemas.microsoft.com/office/drawing/2014/main" id="{FE00E63E-7C80-B118-723F-12E63BC09FFD}"/>
              </a:ext>
            </a:extLst>
          </p:cNvPr>
          <p:cNvCxnSpPr>
            <a:cxnSpLocks/>
          </p:cNvCxnSpPr>
          <p:nvPr/>
        </p:nvCxnSpPr>
        <p:spPr>
          <a:xfrm flipH="1">
            <a:off x="3439886" y="4213428"/>
            <a:ext cx="4040306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avec flèche 44">
            <a:extLst>
              <a:ext uri="{FF2B5EF4-FFF2-40B4-BE49-F238E27FC236}">
                <a16:creationId xmlns:a16="http://schemas.microsoft.com/office/drawing/2014/main" id="{55E342EA-E0BB-6A7A-A89D-2AD4A13401FC}"/>
              </a:ext>
            </a:extLst>
          </p:cNvPr>
          <p:cNvCxnSpPr>
            <a:cxnSpLocks/>
          </p:cNvCxnSpPr>
          <p:nvPr/>
        </p:nvCxnSpPr>
        <p:spPr>
          <a:xfrm flipH="1">
            <a:off x="971530" y="5242554"/>
            <a:ext cx="3211759" cy="8809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avec flèche 47">
            <a:extLst>
              <a:ext uri="{FF2B5EF4-FFF2-40B4-BE49-F238E27FC236}">
                <a16:creationId xmlns:a16="http://schemas.microsoft.com/office/drawing/2014/main" id="{789C6324-F2F7-4E47-8847-34F782E5B265}"/>
              </a:ext>
            </a:extLst>
          </p:cNvPr>
          <p:cNvCxnSpPr>
            <a:cxnSpLocks/>
          </p:cNvCxnSpPr>
          <p:nvPr/>
        </p:nvCxnSpPr>
        <p:spPr>
          <a:xfrm flipH="1">
            <a:off x="6694659" y="5216991"/>
            <a:ext cx="1424245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avec flèche 48">
            <a:extLst>
              <a:ext uri="{FF2B5EF4-FFF2-40B4-BE49-F238E27FC236}">
                <a16:creationId xmlns:a16="http://schemas.microsoft.com/office/drawing/2014/main" id="{5E75BED0-E27A-A8F3-D924-2DFFBC7189FE}"/>
              </a:ext>
            </a:extLst>
          </p:cNvPr>
          <p:cNvCxnSpPr>
            <a:cxnSpLocks/>
          </p:cNvCxnSpPr>
          <p:nvPr/>
        </p:nvCxnSpPr>
        <p:spPr>
          <a:xfrm flipH="1">
            <a:off x="1074316" y="4221841"/>
            <a:ext cx="1584194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avec flèche 51">
            <a:extLst>
              <a:ext uri="{FF2B5EF4-FFF2-40B4-BE49-F238E27FC236}">
                <a16:creationId xmlns:a16="http://schemas.microsoft.com/office/drawing/2014/main" id="{3B8BE681-2F2F-A5C3-7F34-F13FC976E2BD}"/>
              </a:ext>
            </a:extLst>
          </p:cNvPr>
          <p:cNvCxnSpPr>
            <a:cxnSpLocks/>
          </p:cNvCxnSpPr>
          <p:nvPr/>
        </p:nvCxnSpPr>
        <p:spPr>
          <a:xfrm flipH="1">
            <a:off x="5083629" y="5225800"/>
            <a:ext cx="938567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63E084D5-8132-D47C-64EF-E8E82CB4B08F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84F8E851-07D9-112F-7D24-E2D1C1483C1D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085710F6-293F-9B33-9820-813FCD38A066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9E4A11B1-449D-B824-3D8A-9403F540FE7B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EAC20796-5B99-DF69-2978-70B6E7DF0A28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32022979-3B14-E04E-3F8A-722BCB8F6229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5693669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56D877-EB89-211C-693F-66B282E90D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3F7CBDA-F2DD-C242-AB96-A33AB949AD92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CBDB537-E337-6C6C-3C88-2A60564095CA}"/>
              </a:ext>
            </a:extLst>
          </p:cNvPr>
          <p:cNvGrpSpPr/>
          <p:nvPr/>
        </p:nvGrpSpPr>
        <p:grpSpPr>
          <a:xfrm>
            <a:off x="312516" y="37710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9F47115-A9E4-2511-6E0E-1774A3DB62B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C8D033B-88B5-069D-5CE1-122AB288977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CBBE7DD-368F-706F-FD7E-E63172FC9D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287116DF-F6AA-518E-39BE-32DAFE30F319}"/>
              </a:ext>
            </a:extLst>
          </p:cNvPr>
          <p:cNvSpPr txBox="1"/>
          <p:nvPr/>
        </p:nvSpPr>
        <p:spPr>
          <a:xfrm>
            <a:off x="422071" y="41390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من يتابع؟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F2A5EB5-B095-FA3C-A3BF-CF4DFC736BA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2071" y="390442"/>
            <a:ext cx="1052907" cy="71643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4F05D2D-57D8-7A62-B3AB-8ACBE9CA0D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1514" y="1908760"/>
            <a:ext cx="8689969" cy="3214214"/>
          </a:xfrm>
          <a:prstGeom prst="rect">
            <a:avLst/>
          </a:prstGeom>
        </p:spPr>
      </p:pic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7F2B42C0-4B1F-18D3-9EE7-2A9DC992B110}"/>
              </a:ext>
            </a:extLst>
          </p:cNvPr>
          <p:cNvCxnSpPr>
            <a:cxnSpLocks/>
          </p:cNvCxnSpPr>
          <p:nvPr/>
        </p:nvCxnSpPr>
        <p:spPr>
          <a:xfrm flipH="1">
            <a:off x="4789122" y="2878483"/>
            <a:ext cx="2899785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507A557E-3036-209E-0653-1B79713989A4}"/>
              </a:ext>
            </a:extLst>
          </p:cNvPr>
          <p:cNvCxnSpPr>
            <a:cxnSpLocks/>
          </p:cNvCxnSpPr>
          <p:nvPr/>
        </p:nvCxnSpPr>
        <p:spPr>
          <a:xfrm flipH="1">
            <a:off x="4755067" y="3831130"/>
            <a:ext cx="2334201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8B4190BE-2097-BECE-3005-FE55A8E3C590}"/>
              </a:ext>
            </a:extLst>
          </p:cNvPr>
          <p:cNvCxnSpPr>
            <a:cxnSpLocks/>
          </p:cNvCxnSpPr>
          <p:nvPr/>
        </p:nvCxnSpPr>
        <p:spPr>
          <a:xfrm flipH="1">
            <a:off x="2772130" y="2878483"/>
            <a:ext cx="1256235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DFD97F63-69CF-ACA4-8845-FF523597D7E8}"/>
              </a:ext>
            </a:extLst>
          </p:cNvPr>
          <p:cNvCxnSpPr>
            <a:cxnSpLocks/>
          </p:cNvCxnSpPr>
          <p:nvPr/>
        </p:nvCxnSpPr>
        <p:spPr>
          <a:xfrm flipH="1">
            <a:off x="1915886" y="4796173"/>
            <a:ext cx="2570612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5B7D123C-2882-8794-A9D7-67F17DCF0972}"/>
              </a:ext>
            </a:extLst>
          </p:cNvPr>
          <p:cNvCxnSpPr>
            <a:cxnSpLocks/>
          </p:cNvCxnSpPr>
          <p:nvPr/>
        </p:nvCxnSpPr>
        <p:spPr>
          <a:xfrm flipH="1">
            <a:off x="5072743" y="4782058"/>
            <a:ext cx="3127973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6D9EED5D-CB6E-9035-E6ED-48C7D76278AE}"/>
              </a:ext>
            </a:extLst>
          </p:cNvPr>
          <p:cNvCxnSpPr>
            <a:cxnSpLocks/>
          </p:cNvCxnSpPr>
          <p:nvPr/>
        </p:nvCxnSpPr>
        <p:spPr>
          <a:xfrm flipH="1">
            <a:off x="684580" y="2881244"/>
            <a:ext cx="1580795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C6C53AF2-9475-3D4B-A775-DAAA993C81CF}"/>
              </a:ext>
            </a:extLst>
          </p:cNvPr>
          <p:cNvCxnSpPr>
            <a:cxnSpLocks/>
          </p:cNvCxnSpPr>
          <p:nvPr/>
        </p:nvCxnSpPr>
        <p:spPr>
          <a:xfrm flipH="1">
            <a:off x="853194" y="3852900"/>
            <a:ext cx="3308290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A28C9E3-1DD1-9E4D-FEEB-B9B885712BAF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23A661FF-93A9-3F11-27EF-70B0B489DF27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C4FB77C6-F6D9-F3F9-3FC9-134320DB8150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511C948D-6504-FC51-26F9-D0C2CA0A1120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A0A24863-B2B9-7EF6-C098-92CB4F32D33E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F91CF149-9295-5553-1600-7ABAF0A6D7F1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1129311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873856-32EB-CA2B-C10E-1E3FE61007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47FA9E4D-4C5C-6B61-39AB-76BF49D0B998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161A248-5AA8-8798-79D3-DA164548437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2306F6E-985F-45B0-6509-C248090966A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E2DD94E-5C84-7381-5A2C-DE212B95EB3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BE70073-352F-78E3-A24E-02502CE101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D1DCBC6-ACCB-8D50-BA40-C25AD9F451BD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الألواح،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سأطرح عليكم بعض الأسئلة لتتحققوا من فهمكم للنص.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3FD0AD2D-1270-B645-4165-81E11806FB7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68459" y="1938121"/>
            <a:ext cx="4047678" cy="297112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707E8144-C7CD-BE07-1A9B-165ACFD18422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58D85B7A-B77E-E565-C490-2A9814E74AD6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869B8265-9FD0-F55E-3D86-D60A7771EDD0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B0F59EBE-CB5D-A274-8155-D3567E864112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DB8E56B-23BA-7F4C-9189-3772C7862404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F457D093-33F5-CC00-42EF-CF569F109FF8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8720802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5F9E94-5502-2889-32F3-C5320C2D5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17D09B4-B204-0815-72D0-C3961267BE3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62AD703-C4E9-4AE5-7C3E-D847E136195A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5E16924-C65E-0C0C-16AE-0F243A6FBDC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304ABF4-1190-711B-53F3-2B4BE7C52F9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D981314-2DB0-F35D-C81D-1F157869D3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9B9CA75-E88E-E312-7E53-059B44ACA408}"/>
              </a:ext>
            </a:extLst>
          </p:cNvPr>
          <p:cNvSpPr txBox="1"/>
          <p:nvPr/>
        </p:nvSpPr>
        <p:spPr>
          <a:xfrm>
            <a:off x="422071" y="463067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اختر الجملة التي لها نفس المعنى.</a:t>
            </a:r>
          </a:p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 رقم الجواب الصحيح. يناقش كل ثنائي الجواب.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8E475FB-ECA2-6328-D097-715990620AC7}"/>
              </a:ext>
            </a:extLst>
          </p:cNvPr>
          <p:cNvSpPr txBox="1"/>
          <p:nvPr/>
        </p:nvSpPr>
        <p:spPr>
          <a:xfrm>
            <a:off x="1999195" y="1391464"/>
            <a:ext cx="65458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قامَ بِإِخْمادِ </a:t>
            </a:r>
            <a:r>
              <a:rPr lang="ar-MA" sz="48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ٱلنّارِ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بِخُرْطومِهِ:</a:t>
            </a:r>
            <a:endParaRPr lang="fr-MA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8066E05-7286-2346-B1DB-AFF4E092B5C6}"/>
              </a:ext>
            </a:extLst>
          </p:cNvPr>
          <p:cNvSpPr txBox="1"/>
          <p:nvPr/>
        </p:nvSpPr>
        <p:spPr>
          <a:xfrm>
            <a:off x="835280" y="2151727"/>
            <a:ext cx="559455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sz="4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قامَ بِإِشْعالِ </a:t>
            </a:r>
            <a:r>
              <a:rPr lang="ar-M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ٱلنّارِ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بِخُرْطومِهِ؛</a:t>
            </a:r>
          </a:p>
          <a:p>
            <a:pPr algn="r" rtl="1"/>
            <a:endParaRPr lang="ar-MA" sz="4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قامَ بِإِطْفاءِ </a:t>
            </a:r>
            <a:r>
              <a:rPr lang="ar-M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ٱلنّارِ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بِخُرْطومِهِ؛</a:t>
            </a:r>
          </a:p>
          <a:p>
            <a:pPr algn="r" rtl="1"/>
            <a:endParaRPr lang="ar-MA" sz="4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قامَ بِسَحْبِ </a:t>
            </a:r>
            <a:r>
              <a:rPr lang="ar-M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ٱلنّارِ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بِخُرْطومِهِ.</a:t>
            </a:r>
          </a:p>
          <a:p>
            <a:pPr algn="r" rtl="1"/>
            <a:endParaRPr lang="ar-MA" sz="4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CDDCD484-79DC-1992-A074-4F50AD203E1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275" y="443967"/>
            <a:ext cx="843343" cy="622650"/>
          </a:xfrm>
          <a:prstGeom prst="rect">
            <a:avLst/>
          </a:prstGeom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49F3DBE8-6054-253C-B1E3-A1CB9C32CE87}"/>
              </a:ext>
            </a:extLst>
          </p:cNvPr>
          <p:cNvSpPr/>
          <p:nvPr/>
        </p:nvSpPr>
        <p:spPr>
          <a:xfrm>
            <a:off x="6460933" y="4081016"/>
            <a:ext cx="684352" cy="590492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2</a:t>
            </a:r>
            <a:endParaRPr lang="fr-MA" sz="2000" b="1" dirty="0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60D7D959-1949-DF56-1CED-E76EBBDA44B6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099D1C49-6CB8-F4F9-6790-0C8B4245CE0E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7A04AD2B-49D4-D905-25E7-746CE30B092E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22BD6D78-B811-506C-3EDE-B78DB2395796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DE5B4B83-F45C-68AF-9955-F93B4BA43E52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2C90752A-BD87-EE78-AABD-D6D20980FB54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24" name="Ellipse 23">
            <a:extLst>
              <a:ext uri="{FF2B5EF4-FFF2-40B4-BE49-F238E27FC236}">
                <a16:creationId xmlns:a16="http://schemas.microsoft.com/office/drawing/2014/main" id="{6EDC365C-57C0-26B5-BBFB-016C03788D5E}"/>
              </a:ext>
            </a:extLst>
          </p:cNvPr>
          <p:cNvSpPr/>
          <p:nvPr/>
        </p:nvSpPr>
        <p:spPr>
          <a:xfrm>
            <a:off x="6500477" y="2813710"/>
            <a:ext cx="684352" cy="590492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1</a:t>
            </a:r>
            <a:endParaRPr lang="fr-MA" sz="2000" b="1" dirty="0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53A3EF72-52F5-0656-3F9B-654E73017C5F}"/>
              </a:ext>
            </a:extLst>
          </p:cNvPr>
          <p:cNvSpPr/>
          <p:nvPr/>
        </p:nvSpPr>
        <p:spPr>
          <a:xfrm>
            <a:off x="6460933" y="5262757"/>
            <a:ext cx="684352" cy="590492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3</a:t>
            </a:r>
            <a:endParaRPr lang="fr-MA" sz="2000" b="1" dirty="0"/>
          </a:p>
        </p:txBody>
      </p:sp>
    </p:spTree>
    <p:extLst>
      <p:ext uri="{BB962C8B-B14F-4D97-AF65-F5344CB8AC3E}">
        <p14:creationId xmlns:p14="http://schemas.microsoft.com/office/powerpoint/2010/main" val="299985473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8A94A9-AFD5-EDE5-A7B3-DFBB3A73EC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ECF0CE0-2F7E-423C-1327-B57914094202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4D072E5-EA06-FFA1-06DA-480BABFBC7F2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C52965E-61BA-A0D4-5DCC-BA9DF0A2BC7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3700633-538E-B38D-9F5D-EFFE9292F77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83EE304-1244-123F-17D2-86BE5416FC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2F2942D-FD01-EC3E-5044-C3B0DE6B6392}"/>
              </a:ext>
            </a:extLst>
          </p:cNvPr>
          <p:cNvSpPr txBox="1"/>
          <p:nvPr/>
        </p:nvSpPr>
        <p:spPr>
          <a:xfrm>
            <a:off x="422071" y="46306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من يقرأ؟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6B8E775-3608-C785-B13F-E19EBE0D014D}"/>
              </a:ext>
            </a:extLst>
          </p:cNvPr>
          <p:cNvSpPr txBox="1"/>
          <p:nvPr/>
        </p:nvSpPr>
        <p:spPr>
          <a:xfrm>
            <a:off x="1999195" y="1391464"/>
            <a:ext cx="65458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قامَ بِإِخْمادِ </a:t>
            </a:r>
            <a:r>
              <a:rPr lang="ar-MA" sz="48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ٱلنّارِ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بِخُرْطومِهِ:</a:t>
            </a:r>
            <a:endParaRPr lang="fr-MA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7CD2DB7-0F43-E3C0-323F-E555AA7990F9}"/>
              </a:ext>
            </a:extLst>
          </p:cNvPr>
          <p:cNvSpPr txBox="1"/>
          <p:nvPr/>
        </p:nvSpPr>
        <p:spPr>
          <a:xfrm>
            <a:off x="835280" y="2151727"/>
            <a:ext cx="559455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sz="4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endParaRPr lang="ar-MA" sz="4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قامَ بِإِطْفاءِ </a:t>
            </a:r>
            <a:r>
              <a:rPr lang="ar-M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ٱلنّارِ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بِخُرْطومِهِ.</a:t>
            </a:r>
          </a:p>
          <a:p>
            <a:pPr algn="r" rtl="1"/>
            <a:endParaRPr lang="ar-MA" sz="4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endParaRPr lang="ar-MA" sz="4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39EE4F39-18EB-2B37-9BFC-08CA307A5E51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275" y="443967"/>
            <a:ext cx="843343" cy="622650"/>
          </a:xfrm>
          <a:prstGeom prst="rect">
            <a:avLst/>
          </a:prstGeom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17A163AB-A860-7C0E-E4CD-18885BBF6A83}"/>
              </a:ext>
            </a:extLst>
          </p:cNvPr>
          <p:cNvSpPr/>
          <p:nvPr/>
        </p:nvSpPr>
        <p:spPr>
          <a:xfrm>
            <a:off x="6460933" y="3449816"/>
            <a:ext cx="684352" cy="590492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2</a:t>
            </a:r>
            <a:endParaRPr lang="fr-MA" sz="2000" b="1" dirty="0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39E70C56-43C1-1025-3129-5036E589799A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3C6F5BE2-5F7D-D2BE-A84E-384103551882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7FA25B2A-794D-D01F-365B-A084DD5A67EE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2D7942F1-4AC7-C740-6679-07B67BCB49EA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3B8B42C3-BC26-09AE-A788-AAC764AB02BA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DEAE6118-ED72-9088-9E1D-5E370E27F6CF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9958800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669BBD-4F0B-3FEC-9B54-016ED6A6E3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45FEDB4-291B-D516-E2B3-4376A5B423B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18EF7C9-F5F2-054E-205D-3891FA7FBF58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BCD964A-FE61-10D5-C9F0-EC88646B720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BBBB29C-0033-43F6-6815-6E374989D0F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269BCDE-72B4-08E2-F603-C0F2AF7153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8E169F3-7149-0C19-C134-FD4D17B28481}"/>
              </a:ext>
            </a:extLst>
          </p:cNvPr>
          <p:cNvSpPr txBox="1"/>
          <p:nvPr/>
        </p:nvSpPr>
        <p:spPr>
          <a:xfrm>
            <a:off x="422071" y="463067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اختر الجملة المناسبة.</a:t>
            </a:r>
          </a:p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اكتبا  رقم الجواب الصحيح. ناقشا إجابتكما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5B65CFC-9FE4-2D0C-BCE7-DAE9692741D3}"/>
              </a:ext>
            </a:extLst>
          </p:cNvPr>
          <p:cNvSpPr txBox="1"/>
          <p:nvPr/>
        </p:nvSpPr>
        <p:spPr>
          <a:xfrm>
            <a:off x="1999195" y="1391464"/>
            <a:ext cx="65458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سَمِعَ </a:t>
            </a:r>
            <a:r>
              <a:rPr lang="ar-MA" sz="48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ٱلْفيلُ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ٱلزَّرافَةَ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تَسْتَغيثُ:</a:t>
            </a:r>
            <a:endParaRPr lang="fr-MA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546F4A5-3F5C-F7A1-F4F1-6063B673D879}"/>
              </a:ext>
            </a:extLst>
          </p:cNvPr>
          <p:cNvSpPr txBox="1"/>
          <p:nvPr/>
        </p:nvSpPr>
        <p:spPr>
          <a:xfrm>
            <a:off x="835280" y="2151727"/>
            <a:ext cx="559455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sz="4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تَسْتَنْجِدُ؛</a:t>
            </a:r>
          </a:p>
          <a:p>
            <a:pPr algn="r" rtl="1"/>
            <a:endParaRPr lang="ar-MA" sz="4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تُنادي؛</a:t>
            </a:r>
          </a:p>
          <a:p>
            <a:pPr algn="r" rtl="1"/>
            <a:endParaRPr lang="ar-MA" sz="4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تُغَنّــــي.</a:t>
            </a:r>
          </a:p>
        </p:txBody>
      </p:sp>
      <p:pic>
        <p:nvPicPr>
          <p:cNvPr id="4" name="Image 3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4BB1CB9C-6A2B-CD63-4C1C-5DD2B70D7EDF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275" y="443967"/>
            <a:ext cx="843343" cy="622650"/>
          </a:xfrm>
          <a:prstGeom prst="rect">
            <a:avLst/>
          </a:prstGeom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1BB3C710-43E2-7FC8-371A-482E3887FCBC}"/>
              </a:ext>
            </a:extLst>
          </p:cNvPr>
          <p:cNvSpPr/>
          <p:nvPr/>
        </p:nvSpPr>
        <p:spPr>
          <a:xfrm>
            <a:off x="6460933" y="4081016"/>
            <a:ext cx="684352" cy="590492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2</a:t>
            </a:r>
            <a:endParaRPr lang="fr-MA" sz="2000" b="1" dirty="0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49899865-E2C0-13B3-2CD8-3A0ACDCA74EB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258C3DF-A717-130E-1798-F37BCD9E9131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B97F40C8-D2B6-8CC9-FEA1-0D5B7031BE30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069F56F8-4B23-ADB7-CFED-36EE7403520A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D7D4DDDA-11FD-5620-4281-14A47CA8F453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2F693861-9AE3-48D5-4BBF-F5B21117C978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24" name="Ellipse 23">
            <a:extLst>
              <a:ext uri="{FF2B5EF4-FFF2-40B4-BE49-F238E27FC236}">
                <a16:creationId xmlns:a16="http://schemas.microsoft.com/office/drawing/2014/main" id="{5488005A-4CC7-9C4D-43B2-2228A5EF096E}"/>
              </a:ext>
            </a:extLst>
          </p:cNvPr>
          <p:cNvSpPr/>
          <p:nvPr/>
        </p:nvSpPr>
        <p:spPr>
          <a:xfrm>
            <a:off x="6500477" y="2813710"/>
            <a:ext cx="684352" cy="590492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1</a:t>
            </a:r>
            <a:endParaRPr lang="fr-MA" sz="2000" b="1" dirty="0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31C3F5DA-84F8-B96B-B0AD-634DF66DB942}"/>
              </a:ext>
            </a:extLst>
          </p:cNvPr>
          <p:cNvSpPr/>
          <p:nvPr/>
        </p:nvSpPr>
        <p:spPr>
          <a:xfrm>
            <a:off x="6500477" y="5171290"/>
            <a:ext cx="684352" cy="590492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2</a:t>
            </a:r>
            <a:endParaRPr lang="fr-MA" sz="2000" b="1" dirty="0"/>
          </a:p>
        </p:txBody>
      </p:sp>
    </p:spTree>
    <p:extLst>
      <p:ext uri="{BB962C8B-B14F-4D97-AF65-F5344CB8AC3E}">
        <p14:creationId xmlns:p14="http://schemas.microsoft.com/office/powerpoint/2010/main" val="181675126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93AB28-3D97-F245-8DED-61EF986AA5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174CF58-040A-CDB0-2BED-4F3F2561A0C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26AF794-984D-6A9F-9E30-9B26661886F1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84FFC32-66CD-377E-52DC-F2B59713258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FF52480-77C2-AF99-B58E-D596D6DD845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ED34B41-2E3F-0ACA-D34D-1397BC9DAB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5264897-FECD-52D5-B8E6-BF7DCADBDAD4}"/>
              </a:ext>
            </a:extLst>
          </p:cNvPr>
          <p:cNvSpPr txBox="1"/>
          <p:nvPr/>
        </p:nvSpPr>
        <p:spPr>
          <a:xfrm>
            <a:off x="422071" y="46306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من يقرأ؟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9673066-2595-3244-E0E8-4D63B3D39F1A}"/>
              </a:ext>
            </a:extLst>
          </p:cNvPr>
          <p:cNvSpPr txBox="1"/>
          <p:nvPr/>
        </p:nvSpPr>
        <p:spPr>
          <a:xfrm>
            <a:off x="1999195" y="1391464"/>
            <a:ext cx="65458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سَمِعَ </a:t>
            </a:r>
            <a:r>
              <a:rPr lang="ar-MA" sz="48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ٱلْفيلُ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ٱلزَّرافَةَ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تَسْتَغيثُ:</a:t>
            </a:r>
            <a:endParaRPr lang="fr-MA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FBBCB16-B48A-8FC7-1DF9-ECFBDFFA678C}"/>
              </a:ext>
            </a:extLst>
          </p:cNvPr>
          <p:cNvSpPr txBox="1"/>
          <p:nvPr/>
        </p:nvSpPr>
        <p:spPr>
          <a:xfrm>
            <a:off x="835280" y="2151727"/>
            <a:ext cx="559455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sz="4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تَسْتَنْجِدُ؛</a:t>
            </a:r>
          </a:p>
          <a:p>
            <a:pPr algn="r" rtl="1"/>
            <a:endParaRPr lang="ar-MA" sz="4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endParaRPr lang="ar-MA" sz="4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C11F4D37-5CCA-9269-A5CB-65F68D172F8A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275" y="443967"/>
            <a:ext cx="843343" cy="622650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31894D3B-D2CA-5B1D-7771-8408CBB780A5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21096B6A-A227-4245-6282-A29A2719E872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009496BE-055D-6E2A-B58C-FB9D1EAC40CA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226E3B69-51B9-A1A4-D81B-C01A2048270E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4DD433DD-EB5E-FA38-A008-758D753B80AA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AE9322BE-9818-D0A4-74FF-555D0465E8F9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24" name="Ellipse 23">
            <a:extLst>
              <a:ext uri="{FF2B5EF4-FFF2-40B4-BE49-F238E27FC236}">
                <a16:creationId xmlns:a16="http://schemas.microsoft.com/office/drawing/2014/main" id="{EB2E53D9-F7BE-91F7-43E1-064D50141657}"/>
              </a:ext>
            </a:extLst>
          </p:cNvPr>
          <p:cNvSpPr/>
          <p:nvPr/>
        </p:nvSpPr>
        <p:spPr>
          <a:xfrm>
            <a:off x="6500477" y="2813710"/>
            <a:ext cx="684352" cy="590492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1</a:t>
            </a:r>
            <a:endParaRPr lang="fr-MA" sz="2000" b="1" dirty="0"/>
          </a:p>
        </p:txBody>
      </p:sp>
    </p:spTree>
    <p:extLst>
      <p:ext uri="{BB962C8B-B14F-4D97-AF65-F5344CB8AC3E}">
        <p14:creationId xmlns:p14="http://schemas.microsoft.com/office/powerpoint/2010/main" val="174282157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3F697D-738C-C29C-BAA0-277CD4E323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BEE69C1-D5BD-232B-9A62-E7CB41F4677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3506E08-D8E6-76AC-91D7-6A2C642F816D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7E0F723-E4B4-6176-8288-EEAAEDA19C9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C79F98D-247F-413D-50F0-BEA44F3F539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38201CD-B8B8-1AAB-E830-B7891C41A4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C26A132-4488-A5EC-09BC-843C0D1F419D}"/>
              </a:ext>
            </a:extLst>
          </p:cNvPr>
          <p:cNvSpPr txBox="1"/>
          <p:nvPr/>
        </p:nvSpPr>
        <p:spPr>
          <a:xfrm>
            <a:off x="422071" y="463067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بِسَبَبِ ماذا  اِشْتَعَلَتْ شَرارَةُ نارٍ في </a:t>
            </a:r>
            <a:r>
              <a:rPr lang="ar-MA" sz="20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ٱلْأَشْجارِ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رقم الجواب الصحيح. ناقشا إجابتكما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CEEEE15-5FEC-E5DE-27F6-F5423228F048}"/>
              </a:ext>
            </a:extLst>
          </p:cNvPr>
          <p:cNvSpPr txBox="1"/>
          <p:nvPr/>
        </p:nvSpPr>
        <p:spPr>
          <a:xfrm>
            <a:off x="1999195" y="1391464"/>
            <a:ext cx="65458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اِشْتَعَلَتْ شَرارَةُ نارٍ في </a:t>
            </a:r>
            <a:r>
              <a:rPr lang="ar-MA" sz="48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ٱلْأَشْجارِ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بِسَبَبِ:</a:t>
            </a:r>
            <a:endParaRPr lang="fr-MA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2E5B8E5-6D51-AA4C-738C-4B6DB2CC8C67}"/>
              </a:ext>
            </a:extLst>
          </p:cNvPr>
          <p:cNvSpPr txBox="1"/>
          <p:nvPr/>
        </p:nvSpPr>
        <p:spPr>
          <a:xfrm>
            <a:off x="1378372" y="2405891"/>
            <a:ext cx="559455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r" rtl="1">
              <a:buFont typeface="Wingdings" panose="05000000000000000000" pitchFamily="2" charset="2"/>
              <a:buChar char="§"/>
            </a:pPr>
            <a:r>
              <a:rPr lang="ar-M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ﭐنْفِجارِ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بُركانٍ.</a:t>
            </a:r>
          </a:p>
          <a:p>
            <a:pPr marL="571500" indent="-571500" algn="r" rtl="1">
              <a:buFont typeface="Wingdings" panose="05000000000000000000" pitchFamily="2" charset="2"/>
              <a:buChar char="§"/>
            </a:pP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صاعِقَةٍ رَعْدِيَّةٍ. </a:t>
            </a:r>
          </a:p>
          <a:p>
            <a:pPr marL="571500" indent="-571500" algn="r" rtl="1">
              <a:buFont typeface="Wingdings" panose="05000000000000000000" pitchFamily="2" charset="2"/>
              <a:buChar char="§"/>
            </a:pP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سيجارَةٍ مُشْتَعِلَةٍ.</a:t>
            </a:r>
          </a:p>
          <a:p>
            <a:pPr marL="571500" indent="-571500" algn="r" rtl="1">
              <a:buFont typeface="Wingdings" panose="05000000000000000000" pitchFamily="2" charset="2"/>
              <a:buChar char="§"/>
            </a:pPr>
            <a:r>
              <a:rPr lang="ar-M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ﭐلْأَلْعابِ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ﭐلنّارِيَّةِ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16CBE0A1-BBE1-3910-FF63-6C129CF6FF19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275" y="443967"/>
            <a:ext cx="843343" cy="622650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1D88CE43-6FE6-8D11-24E5-27CFE3CE72BE}"/>
              </a:ext>
            </a:extLst>
          </p:cNvPr>
          <p:cNvGrpSpPr/>
          <p:nvPr/>
        </p:nvGrpSpPr>
        <p:grpSpPr>
          <a:xfrm>
            <a:off x="6517903" y="2543047"/>
            <a:ext cx="455024" cy="2280231"/>
            <a:chOff x="7191443" y="2585481"/>
            <a:chExt cx="455024" cy="2095394"/>
          </a:xfrm>
        </p:grpSpPr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F352998A-A1BD-CD01-3682-1116A3258B19}"/>
                </a:ext>
              </a:extLst>
            </p:cNvPr>
            <p:cNvSpPr/>
            <p:nvPr/>
          </p:nvSpPr>
          <p:spPr>
            <a:xfrm>
              <a:off x="7191443" y="2585481"/>
              <a:ext cx="451492" cy="436880"/>
            </a:xfrm>
            <a:prstGeom prst="ellipse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/>
                <a:t>1</a:t>
              </a:r>
              <a:endParaRPr lang="fr-MA" sz="2000" b="1" dirty="0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2AF68317-179A-7701-EAEE-4B3112F16F62}"/>
                </a:ext>
              </a:extLst>
            </p:cNvPr>
            <p:cNvSpPr/>
            <p:nvPr/>
          </p:nvSpPr>
          <p:spPr>
            <a:xfrm>
              <a:off x="7191443" y="3126661"/>
              <a:ext cx="451492" cy="436880"/>
            </a:xfrm>
            <a:prstGeom prst="ellipse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/>
                <a:t>2</a:t>
              </a:r>
              <a:endParaRPr lang="fr-MA" sz="2000" b="1" dirty="0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8B6572F1-2D6E-4DED-309B-4B3C56BBA7ED}"/>
                </a:ext>
              </a:extLst>
            </p:cNvPr>
            <p:cNvSpPr/>
            <p:nvPr/>
          </p:nvSpPr>
          <p:spPr>
            <a:xfrm>
              <a:off x="7191443" y="3685328"/>
              <a:ext cx="451492" cy="436880"/>
            </a:xfrm>
            <a:prstGeom prst="ellipse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/>
                <a:t>3</a:t>
              </a:r>
              <a:endParaRPr lang="fr-MA" sz="2000" b="1" dirty="0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907436E8-08D9-9772-C745-1F6F1482259E}"/>
                </a:ext>
              </a:extLst>
            </p:cNvPr>
            <p:cNvSpPr/>
            <p:nvPr/>
          </p:nvSpPr>
          <p:spPr>
            <a:xfrm>
              <a:off x="7194975" y="4243995"/>
              <a:ext cx="451492" cy="436880"/>
            </a:xfrm>
            <a:prstGeom prst="ellipse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/>
                <a:t>4</a:t>
              </a:r>
              <a:endParaRPr lang="fr-MA" sz="2000" b="1" dirty="0"/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9B21E3B1-D01F-CE31-DA85-FCF76C31E48E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9A4813D5-155B-AA9A-AC28-92C3877334E9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46DAEFFB-8191-5F0A-B3B2-3AEF36CAB4E0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D80EC427-88EF-A8C9-1114-D3C45522BCDE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91498430-C3D0-7957-4567-D50DC3D4BD27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36A85F48-D4DA-5733-A429-C39120B536B7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4964645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310EB4-61B2-5C2A-FFE2-2F73149887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71991D9-B22D-3FD5-E5D2-BB23017EF232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B322E4E-F9A9-F375-D9CC-C02832B72F2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77D9635-D09C-A536-8B81-93990810A87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FB0E947-944C-62E0-26C6-3A9074D1D93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50DDFC8-F58A-7A31-9412-7DB9399238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4A00FEC-CAB7-9822-2A95-B8ADA3ADB946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9699899-E067-F409-E541-D1A6969F1620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468E081F-D4C3-6B8C-5ED3-F537B7E889CF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456A23FC-2A75-6BEC-216D-27155B5C1E02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B2AA3BD3-0363-1877-8059-35523B29E8BC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F959A456-1C11-3D6A-B9C1-9FFF47C8D309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D8826768-838C-06F8-FFC2-511C072EEF4C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B571DDD2-A8AC-B821-B3FC-AFD7AAA4AD65}"/>
              </a:ext>
            </a:extLst>
          </p:cNvPr>
          <p:cNvSpPr txBox="1"/>
          <p:nvPr/>
        </p:nvSpPr>
        <p:spPr>
          <a:xfrm>
            <a:off x="1999195" y="1391464"/>
            <a:ext cx="65458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اِشْتَعَلَتْ شَرارَةُ نارٍ في </a:t>
            </a:r>
            <a:r>
              <a:rPr lang="ar-MA" sz="48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ٱلْأَشْجارِ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بِسَبَبِ:</a:t>
            </a:r>
            <a:endParaRPr lang="fr-MA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D3A1039-4621-EB38-8857-96B38E3B07BA}"/>
              </a:ext>
            </a:extLst>
          </p:cNvPr>
          <p:cNvSpPr txBox="1"/>
          <p:nvPr/>
        </p:nvSpPr>
        <p:spPr>
          <a:xfrm>
            <a:off x="1378372" y="2405891"/>
            <a:ext cx="55945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sz="4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     صاعِقَةٍ رَعْدِيَّةٍ. </a:t>
            </a: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01A42228-0015-C33B-2540-C01DD20611CC}"/>
              </a:ext>
            </a:extLst>
          </p:cNvPr>
          <p:cNvSpPr/>
          <p:nvPr/>
        </p:nvSpPr>
        <p:spPr>
          <a:xfrm>
            <a:off x="6517903" y="3131965"/>
            <a:ext cx="451492" cy="475418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2</a:t>
            </a:r>
            <a:endParaRPr lang="fr-MA" sz="2000" b="1" dirty="0"/>
          </a:p>
        </p:txBody>
      </p:sp>
    </p:spTree>
    <p:extLst>
      <p:ext uri="{BB962C8B-B14F-4D97-AF65-F5344CB8AC3E}">
        <p14:creationId xmlns:p14="http://schemas.microsoft.com/office/powerpoint/2010/main" val="358066518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AEDBF8-3D2D-BAE4-66E2-F57282F4AA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Ellipse 56">
            <a:extLst>
              <a:ext uri="{FF2B5EF4-FFF2-40B4-BE49-F238E27FC236}">
                <a16:creationId xmlns:a16="http://schemas.microsoft.com/office/drawing/2014/main" id="{AC8892D2-A0FC-EEE6-DE85-C390F1EC55C7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0C13E17E-0393-1FC3-CC7C-D1B6EDC79F68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801067E1-278E-707D-058B-82C1F469FCF6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FAAD5EC1-253D-A8E3-A686-00FAEFE37B9F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7A6370B3-3905-FD1F-95B0-1A4528FC99D7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0CA76FBC-ED05-66EC-1452-C45DC3A1CD91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D429AF2A-3878-5C6C-6A72-E18FF46F21B0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488DC1F7-7017-14CC-6065-C1370443D469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9A2D159D-2E4E-F80C-6155-B1AF978AE78B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85BB4443-F9A8-8C87-1F44-5A90B6880A09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46CD6C67-B083-8BB8-EA83-73315A574B7B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804A56FF-5669-91CF-72EE-4CEDB1A193FA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9EACCCDA-E2BB-690D-3EA5-77A6BB35B7CD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80DA9858-66A1-D8B7-6A23-B6C55EBDEA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57BF2C37-F0FF-7357-DD50-5B236BAB905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BC34CF6A-9F17-ABC7-793B-7A8FB371EC9F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6DB30224-789B-2D15-6591-034F0F3263E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C9BF0505-91C8-429E-2855-928A7D2279D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05A47729-91AA-DA0B-A96F-DE20F9CE93A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81EEB2FB-3BF3-1FC3-8EAC-740A41995A10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954F9955-1DDD-A7E4-8403-9311394941D7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AE56DB6F-BE77-E568-9409-C342025F70B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81E0A3C8-AE95-2A24-93AF-AF0B7B09F80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3660CEE5-9546-3980-BEAA-1D599290EBFE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310B246A-24AE-5833-CC2B-764F280035D8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6A22FAEF-EA20-4833-DA70-4A469650797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43A03A8D-0E92-B0E9-622C-8F628248064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EC333E2E-3B5D-D52B-5AE2-8E5DACF4C215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0AE5CDDB-A002-DFFC-7D12-FC778291F9CE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C86D9B31-DCE0-7045-9E48-284D290DF297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06FA28E3-FF14-F1AF-8821-AFE040C23567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73016791-8F94-DF83-B8DB-241071DEFEFD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D85A8BAA-2874-6F98-CB96-79F6C35F27A3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06D8E2B8-0E4A-8FEB-F55A-B40863C9CD76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21FBE849-CA89-7F7D-66BD-D7873DD0D313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D3A4471A-1498-65F7-AE18-B868262F49A4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B130B7EE-1FD9-E1E1-5F55-B408FD53B8E3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248FB52B-F1E8-D4A4-486F-F20FDB773D81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C63E524B-83A9-2CB1-E2A8-3F5FE46205B3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CA4ACC5D-C4B8-68DF-BD11-984A0658562D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3FEA8B9E-667B-A299-3830-A0BCFDCFB876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1CE86F88-BD98-18DB-7B83-338D18FB6C77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4DBD3CAD-5E2F-3D4A-D5A2-714B83BE2844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8DA835E4-31DC-67D0-AF64-EA8480B39090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201206DB-2FEF-0046-F591-9E713EEBD9E7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57DFF093-9331-4215-555C-7128294C2DF9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3234C029-09F0-D7BB-562E-6F02BCD05883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06B52527-FAD4-3A2E-EFCA-C071545A9DBE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215F95D4-6B4D-0BFA-4B4E-7F931496DDB6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F99212B9-E4CF-179D-BC7C-FCC35279ADC3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CC4AE1E9-7455-CB4E-1CF7-08C4A6E0060D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ADC7390B-FB2C-A667-09E9-B073D76218C0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050AF4D7-6F02-C50F-B6E0-ABB581805D11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D99EA832-ADE8-E547-74C9-755D96647DB9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E5C9FA1E-13AF-2267-6D4A-7C2C14763672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5C7D9774-0C90-5340-3FC0-2D9DBD04B0A9}"/>
              </a:ext>
            </a:extLst>
          </p:cNvPr>
          <p:cNvGrpSpPr/>
          <p:nvPr/>
        </p:nvGrpSpPr>
        <p:grpSpPr>
          <a:xfrm>
            <a:off x="450877" y="1809265"/>
            <a:ext cx="8168503" cy="2345844"/>
            <a:chOff x="450877" y="1809265"/>
            <a:chExt cx="8168503" cy="2345844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E78C2D69-871F-B482-1682-2072D6A2196A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قراءة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5D9F781D-1F0D-2985-CE62-B611B5B8D437}"/>
                </a:ext>
              </a:extLst>
            </p:cNvPr>
            <p:cNvSpPr txBox="1"/>
            <p:nvPr/>
          </p:nvSpPr>
          <p:spPr>
            <a:xfrm>
              <a:off x="450877" y="3385668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الفهم</a:t>
              </a:r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EFB29632-32E7-834A-78EE-DC4A3A06CABA}"/>
              </a:ext>
            </a:extLst>
          </p:cNvPr>
          <p:cNvSpPr txBox="1"/>
          <p:nvPr/>
        </p:nvSpPr>
        <p:spPr>
          <a:xfrm>
            <a:off x="585781" y="4387969"/>
            <a:ext cx="81685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البنية اللغوية: الجملة الفعلية</a:t>
            </a:r>
          </a:p>
        </p:txBody>
      </p:sp>
    </p:spTree>
    <p:extLst>
      <p:ext uri="{BB962C8B-B14F-4D97-AF65-F5344CB8AC3E}">
        <p14:creationId xmlns:p14="http://schemas.microsoft.com/office/powerpoint/2010/main" val="72954302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0780D2-33B6-ACC2-A21C-21F10E2EB2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532F469-0D1B-DC08-E9CA-A7EC42D0D64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A826EC5-CEF8-F346-1E38-5CA028B7B034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AE3AEA2-FA95-46AA-9C69-028861D2354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E5C4B11-7CB3-7747-7A13-0D83BFBFF3C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867298D-2E7E-FA60-05D8-65E7ED0E14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9FFB01C-7FC1-A1D7-89C3-32CE2BEF4B4F}"/>
              </a:ext>
            </a:extLst>
          </p:cNvPr>
          <p:cNvSpPr txBox="1"/>
          <p:nvPr/>
        </p:nvSpPr>
        <p:spPr>
          <a:xfrm>
            <a:off x="422071" y="44999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ستتدربون  كيف </a:t>
            </a: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صفون شخصا أو شيئا من خلال ما يقوم به.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DFC1E961-0446-3CF2-BD61-607B276D19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9543" y="1642586"/>
            <a:ext cx="5504911" cy="42092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4B33DB8F-AF70-03C0-CDA9-C66AA5748FDD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1CC0E857-C1CC-4F6A-7629-211D576F6E20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3B141782-D7E0-8C06-C816-BB57F862E37D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CD2DB5EA-9BC6-4727-7F42-A6B28365D13E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DD61B385-6A8F-E900-85E7-8C58E7A8EA2A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05DFD0B2-5EED-795E-4C36-6005830FD3C4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4450917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F8C9AA-82B8-1EBD-4BA3-2BD75E384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623698FE-F394-13BB-2BEB-676633DD6CF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3D1F16A-CF38-7C43-FE19-E73A335F4FEF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159B91B-1866-37C8-2E29-B51CEC89722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E5D4768-0544-E1EA-827E-E2B8DEAE268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15C6772-44E4-4C7D-D0A4-B8CE507ADA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41ECA78-71EE-68D2-0255-B138DA0FB863}"/>
              </a:ext>
            </a:extLst>
          </p:cNvPr>
          <p:cNvSpPr txBox="1"/>
          <p:nvPr/>
        </p:nvSpPr>
        <p:spPr>
          <a:xfrm>
            <a:off x="422071" y="413907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انتبهوا، سأَصف الفيل في كل صورة.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أولا، أتساءل: ماذا فعل الفيل؟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86A04DA8-240F-D2A5-03C3-C573CC9437FC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9B19EE2-9707-3644-F935-073EABC06AEA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C7AA9D83-CB3B-E47E-D870-A9E6E01AA487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C98A80D8-5EF0-5FE6-23FF-F88D0043222F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9A86F3CF-8541-773B-55E3-4BEFB72ACE09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1E1D7DC3-9532-82E0-887D-5B85FCB38456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23" name="Image 22">
            <a:extLst>
              <a:ext uri="{FF2B5EF4-FFF2-40B4-BE49-F238E27FC236}">
                <a16:creationId xmlns:a16="http://schemas.microsoft.com/office/drawing/2014/main" id="{33E29B1C-03DA-8594-3776-CF5C16E55AB5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949" y="377702"/>
            <a:ext cx="757137" cy="755179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1980C818-1000-58C0-0286-B481D01816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542" y="1431075"/>
            <a:ext cx="3582381" cy="3055388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6E8556FB-D0EB-37D7-86F8-DCA97FDA1E4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2164" y="1831858"/>
            <a:ext cx="3340233" cy="2882693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D7AFDD8-C7F0-AAFB-9F5F-75239C3A9DF4}"/>
              </a:ext>
            </a:extLst>
          </p:cNvPr>
          <p:cNvSpPr/>
          <p:nvPr/>
        </p:nvSpPr>
        <p:spPr>
          <a:xfrm>
            <a:off x="1807964" y="5146041"/>
            <a:ext cx="4992422" cy="79826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فَعَلَ</a:t>
            </a:r>
            <a:r>
              <a:rPr lang="ar-MA" sz="4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ﭐلْفيلُ</a:t>
            </a:r>
            <a:r>
              <a:rPr lang="ar-MA" sz="48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48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3905519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EA32C-0A28-2EA8-A483-448E60EF0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B9E10EF1-B190-37B3-0822-80301A0B135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0C2E6F2-D66B-51E1-A2C0-E319CA0C002B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AA1F01F-28AF-8ED8-BEBF-CCA63CF6174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5375524-877F-DED8-ADF3-88ABCF8E824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C9C4C54-3BEF-70CC-0AC1-E4A8E0DED0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DAFB85E-6AAB-3CE8-41A2-FC94D0CDB6D3}"/>
              </a:ext>
            </a:extLst>
          </p:cNvPr>
          <p:cNvSpPr txBox="1"/>
          <p:nvPr/>
        </p:nvSpPr>
        <p:spPr>
          <a:xfrm>
            <a:off x="422071" y="413907"/>
            <a:ext cx="777864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ثانيا أجيب :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الصورة 1: أخمد الفيل النار.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2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2BB9584F-F028-390F-6FA9-62C88DA359A0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F822DB7-96B0-D1FD-D77B-E93BE97A907D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5D8F0196-8755-6125-D331-E1F67B3ECDE3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C369929F-3A7A-D7A5-1498-DAF424E8AF12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21F584C-F344-E9CA-C20A-D74FDBA65795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25A631EC-AF09-7729-F6D0-E0A1620F7969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23" name="Image 22">
            <a:extLst>
              <a:ext uri="{FF2B5EF4-FFF2-40B4-BE49-F238E27FC236}">
                <a16:creationId xmlns:a16="http://schemas.microsoft.com/office/drawing/2014/main" id="{337EB503-484D-6AB0-1BD9-173D5B84385F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949" y="377702"/>
            <a:ext cx="757137" cy="755179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791C8151-03A4-105A-36F1-83E4106169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1881" y="1473927"/>
            <a:ext cx="3340233" cy="298959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226B639C-3E12-4A40-236F-BED3F5F0ADC9}"/>
              </a:ext>
            </a:extLst>
          </p:cNvPr>
          <p:cNvSpPr txBox="1"/>
          <p:nvPr/>
        </p:nvSpPr>
        <p:spPr>
          <a:xfrm>
            <a:off x="2242262" y="4647928"/>
            <a:ext cx="4659472" cy="99872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5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olidFill>
                  <a:srgbClr val="FF0000"/>
                </a:solidFill>
              </a:rPr>
              <a:t>أَخْمَدَ</a:t>
            </a:r>
            <a:r>
              <a:rPr lang="ar-MA" dirty="0"/>
              <a:t> </a:t>
            </a:r>
            <a:r>
              <a:rPr lang="ar-MA" dirty="0" err="1"/>
              <a:t>ﭐلْفيلُ</a:t>
            </a:r>
            <a:r>
              <a:rPr lang="ar-MA" dirty="0"/>
              <a:t> </a:t>
            </a:r>
            <a:r>
              <a:rPr lang="ar-MA" dirty="0" err="1"/>
              <a:t>ﭐلنّارَ</a:t>
            </a:r>
            <a:r>
              <a:rPr lang="ar-MA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53828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A04A98-3B2E-DD18-5B69-3AB7AC644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955DD4AB-952C-5242-21BE-5FFA0908E38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7652CF3-5C53-D1FB-C4D8-BBDF0FC7743C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E3C7B83-6232-A68B-126D-6637EDC12DD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1730A1B-8A51-1337-E902-D40BF90C953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318E210-5385-1F6A-93B3-10AD6EC52E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15951E4-DF38-710A-BE51-9158A331E5AD}"/>
              </a:ext>
            </a:extLst>
          </p:cNvPr>
          <p:cNvSpPr txBox="1"/>
          <p:nvPr/>
        </p:nvSpPr>
        <p:spPr>
          <a:xfrm>
            <a:off x="422071" y="430396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الصورة2: حاور الفيل الزرافة.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9E567673-7E2E-AF78-63B0-40F7E153C5A3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D24C83-FBBE-96BE-F9D7-490BFA083F89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1774E0BC-31BA-BB62-39CB-009B29F86B39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F5B5CA7E-E70D-B7BC-7504-E4C33CC394C5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BD51CC1-112D-30F3-0296-DDD2AB1B30F5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97A0FBA2-E79F-E864-6F1A-24471E7E47A7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23" name="Image 22">
            <a:extLst>
              <a:ext uri="{FF2B5EF4-FFF2-40B4-BE49-F238E27FC236}">
                <a16:creationId xmlns:a16="http://schemas.microsoft.com/office/drawing/2014/main" id="{E217DE10-7E1C-360E-0CE5-72EE2803F61C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949" y="377702"/>
            <a:ext cx="757137" cy="75517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DC6D06-70F1-CEB4-4C29-2BB9B4DDD4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6754" y="1222285"/>
            <a:ext cx="3582381" cy="305538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44C2090-8322-20BB-2838-8FA4EE983C73}"/>
              </a:ext>
            </a:extLst>
          </p:cNvPr>
          <p:cNvSpPr txBox="1"/>
          <p:nvPr/>
        </p:nvSpPr>
        <p:spPr>
          <a:xfrm>
            <a:off x="2062815" y="4563437"/>
            <a:ext cx="4659472" cy="99872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5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rtl="1"/>
            <a:r>
              <a:rPr lang="ar-MA" dirty="0">
                <a:solidFill>
                  <a:srgbClr val="C00000"/>
                </a:solidFill>
              </a:rPr>
              <a:t>حاوَرَ </a:t>
            </a:r>
            <a:r>
              <a:rPr lang="ar-MA" dirty="0" err="1"/>
              <a:t>ﭐلْفيلُ</a:t>
            </a:r>
            <a:r>
              <a:rPr lang="ar-MA" dirty="0"/>
              <a:t> </a:t>
            </a:r>
            <a:r>
              <a:rPr lang="ar-MA" dirty="0" err="1"/>
              <a:t>ﭐلزَّرافَةَ</a:t>
            </a:r>
            <a:r>
              <a:rPr lang="ar-MA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53097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9D28D2-9A99-A1EC-11A4-B3A7279E4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B110DA17-0F48-86D0-A0F8-D32D3B0E765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C233D5E-5A79-1444-9337-842B03349864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69A5544-90C4-C338-858C-1DF4525E5F9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ED3D99B-4AE9-3456-6200-90A99339C12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BC01F72-B32E-6B89-E114-51DA13B9B6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BAFC7BD-8824-C510-1391-20F1520A1E33}"/>
              </a:ext>
            </a:extLst>
          </p:cNvPr>
          <p:cNvSpPr txBox="1"/>
          <p:nvPr/>
        </p:nvSpPr>
        <p:spPr>
          <a:xfrm>
            <a:off x="422071" y="413907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حان دوركم. ماذا فعل الفيل؟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ناقشا إجابتكما.</a:t>
            </a:r>
            <a:endParaRPr lang="ar-MA" sz="2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DD031857-6AE2-76CF-5543-4C5D66BE9AE1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6EADB-CCF6-1687-007D-20D7593CE394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36978E7A-5379-3657-7A74-0F85ADF8DCD8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42FE7AE9-0A3F-78D6-A9D8-8E1F62B18972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B843C0B8-24E2-A4D5-C0DA-65CDEFC1D127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4C24724B-02D6-F5E3-2760-87137E81C4BF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18C3A12D-E400-9103-3EB3-185FBDE586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767" y="1622262"/>
            <a:ext cx="3679054" cy="3613476"/>
          </a:xfrm>
          <a:prstGeom prst="rect">
            <a:avLst/>
          </a:prstGeom>
        </p:spPr>
      </p:pic>
      <p:pic>
        <p:nvPicPr>
          <p:cNvPr id="15" name="Image 14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FC4831FC-4391-F301-FED7-6A46467F00D0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275" y="443967"/>
            <a:ext cx="843343" cy="622650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643D454-3180-4A13-27D9-1F59F296C8D6}"/>
              </a:ext>
            </a:extLst>
          </p:cNvPr>
          <p:cNvSpPr/>
          <p:nvPr/>
        </p:nvSpPr>
        <p:spPr>
          <a:xfrm>
            <a:off x="4572000" y="1959317"/>
            <a:ext cx="4019070" cy="79826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فَعَلَ</a:t>
            </a:r>
            <a:r>
              <a:rPr lang="ar-MA" sz="4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ﭐلْفيلُ</a:t>
            </a:r>
            <a:r>
              <a:rPr lang="ar-MA" sz="48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48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53A7E96D-7663-BE77-4633-6F93EC5531B1}"/>
              </a:ext>
            </a:extLst>
          </p:cNvPr>
          <p:cNvSpPr/>
          <p:nvPr/>
        </p:nvSpPr>
        <p:spPr>
          <a:xfrm>
            <a:off x="4418916" y="4538964"/>
            <a:ext cx="4019070" cy="79826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</a:t>
            </a:r>
            <a:r>
              <a:rPr lang="ar-MA" sz="4800" b="1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ﭐلْفيلُ</a:t>
            </a:r>
            <a:r>
              <a:rPr lang="ar-MA" sz="48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ﭐلزَّرافَةَ</a:t>
            </a:r>
            <a:r>
              <a:rPr lang="ar-MA" sz="48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159786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9262F1-FE7E-9166-CFBE-C88D04696F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A021E3C7-D89F-A6D5-AB4C-F3EB3ABCB07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B16217B-9BF8-8364-37D5-275115E9968F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5AABAA4-C48A-9200-93E7-F4B890E0DF9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7B80C92-7C70-553C-74FE-E751AC0AFF5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E48C0DA-11FD-FCD1-481E-E909200DFB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771CA4A-FD36-AA35-217D-078577EDEEDC}"/>
              </a:ext>
            </a:extLst>
          </p:cNvPr>
          <p:cNvSpPr txBox="1"/>
          <p:nvPr/>
        </p:nvSpPr>
        <p:spPr>
          <a:xfrm>
            <a:off x="422071" y="41390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أنقذ  الفيل الزرافة. من يقرأ الجملة؟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788739D4-B56E-AFDA-D6DF-52E9577E845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2071" y="390442"/>
            <a:ext cx="1052907" cy="716438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A54E0A55-BB36-9BDD-F008-88C1CA38C9A1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68103071-E963-BC3E-D005-C38D4E1B9D72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7FE0B3CC-7E82-88C1-DC20-894162FF615E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DD7BF24F-90D0-EEA2-8523-5B2A5AD8B46F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F982DBC9-95E4-438E-1801-D503DFC8D80B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F1C9FC23-0F9C-EC3A-70C6-63DFC08FF7C0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D81D52B7-DC2E-99A3-22ED-B9FD9C6A2D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072" y="1594795"/>
            <a:ext cx="4057164" cy="3848755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3DB3474-B855-77CA-D8DF-28E788E82ABC}"/>
              </a:ext>
            </a:extLst>
          </p:cNvPr>
          <p:cNvSpPr/>
          <p:nvPr/>
        </p:nvSpPr>
        <p:spPr>
          <a:xfrm>
            <a:off x="4727945" y="3409216"/>
            <a:ext cx="4019070" cy="79826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أَنْقَذَ</a:t>
            </a: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ﭐلْفيلُ</a:t>
            </a: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ﭐلزَّرافَةَ</a:t>
            </a: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680155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F39F5B-49E4-17F4-D306-1544E9E467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0ADB3BD-FF50-C850-8B8C-A5CCDBB1776B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D588875-B529-71BD-E37C-948BB48F0069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C0E3E98-13D9-868A-ADBE-985D19F3E06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EB67E6A-3A7C-43B9-40AB-C2116A2E2CF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DFE30BB-19A0-1BC0-2A8A-E66FEF1747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470F96F-F063-E71B-11F9-5A1149F116CB}"/>
              </a:ext>
            </a:extLst>
          </p:cNvPr>
          <p:cNvSpPr txBox="1"/>
          <p:nvPr/>
        </p:nvSpPr>
        <p:spPr>
          <a:xfrm>
            <a:off x="422071" y="413907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دفاتركم.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بنفس الطريقة أكملوا الجملتين بما يناسب لوصف ماذا فعلت النار / ماذا فعلت الزرافة . معكم 3 دقائق.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67666B95-8AAD-D5AC-5689-34DAE5E6B8B0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5874C8A4-2747-E93B-65E6-38F90464F0A4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8F33B43B-C954-D624-D0F1-364416501D16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B73BA7D5-757B-5A5C-F98E-467F4915F9C4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7A3F86A5-DEA7-CB1B-37E9-27EAC7734FD4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B2209BB9-011E-2E15-6580-219FFDB2175E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A9BF61DE-78AA-7054-C71C-149CD10EDBC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2085"/>
          <a:stretch/>
        </p:blipFill>
        <p:spPr>
          <a:xfrm>
            <a:off x="422071" y="393711"/>
            <a:ext cx="856262" cy="696507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616F3D5-3267-689F-0489-11552553B0C9}"/>
              </a:ext>
            </a:extLst>
          </p:cNvPr>
          <p:cNvSpPr/>
          <p:nvPr/>
        </p:nvSpPr>
        <p:spPr>
          <a:xfrm>
            <a:off x="1311822" y="4760867"/>
            <a:ext cx="6520351" cy="79826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8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 </a:t>
            </a:r>
            <a:r>
              <a:rPr lang="ar-MA" sz="5400" b="1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ﭐلزَّرافَةُ</a:t>
            </a: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r>
              <a:rPr lang="ar-MA" sz="5400" b="1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ﭐلْحَريقَ</a:t>
            </a: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</a:t>
            </a:r>
            <a:endParaRPr lang="fr-MA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8B47764-2AAE-E480-0C54-3E6007400E94}"/>
              </a:ext>
            </a:extLst>
          </p:cNvPr>
          <p:cNvSpPr/>
          <p:nvPr/>
        </p:nvSpPr>
        <p:spPr>
          <a:xfrm>
            <a:off x="1311823" y="2588149"/>
            <a:ext cx="6520352" cy="79826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.......................... </a:t>
            </a:r>
            <a:r>
              <a:rPr lang="ar-MA" sz="5400" b="1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ﭐلنّارُ</a:t>
            </a: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ﭐلْأَشْجارَ</a:t>
            </a: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1884759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B0D93C-D781-225B-AA4D-6F1885C6AB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F57D463-0349-38C4-7FDA-C5D7D8161CB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C62E78D-9617-4F69-5042-7BA9B4B8A5A6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88206E1-9D86-EB66-D053-D88586D6349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5CFD5E5-31F0-0176-2D9F-F11BED23241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443D69C-1EC7-9E34-CA58-622D8D8541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09F9D55-7E87-BEAC-00F7-B4629DB74718}"/>
              </a:ext>
            </a:extLst>
          </p:cNvPr>
          <p:cNvSpPr txBox="1"/>
          <p:nvPr/>
        </p:nvSpPr>
        <p:spPr>
          <a:xfrm>
            <a:off x="422071" y="41390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انتهى الوقت. من يقرأ الجمل التي حصل عليها؟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7BC697C-4768-21F5-B803-841C3CAC2155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D7F70091-BC8E-C438-324D-EC548E360B28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2D0F49FF-683E-887B-3679-D238E131913F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37157E6D-92B5-9BAD-59B8-92D64B7AD6F6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30F35D6A-4F30-D51E-B09B-06802226E451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47C0E334-0478-4CAC-20D0-2360B6F8C4E8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E5E51E96-C725-9FE7-4DCC-B30671C8B0A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2085"/>
          <a:stretch/>
        </p:blipFill>
        <p:spPr>
          <a:xfrm>
            <a:off x="422071" y="393711"/>
            <a:ext cx="856262" cy="696507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D8CEC2D-9506-8E65-1078-D5D79413999E}"/>
              </a:ext>
            </a:extLst>
          </p:cNvPr>
          <p:cNvSpPr/>
          <p:nvPr/>
        </p:nvSpPr>
        <p:spPr>
          <a:xfrm>
            <a:off x="1311822" y="4760867"/>
            <a:ext cx="6520351" cy="79826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8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 </a:t>
            </a:r>
            <a:r>
              <a:rPr lang="ar-MA" sz="5400" b="1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ﭐلزَّرافَةُ</a:t>
            </a: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r>
              <a:rPr lang="ar-MA" sz="5400" b="1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ﭐلْحَريقَ</a:t>
            </a: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</a:t>
            </a:r>
            <a:endParaRPr lang="fr-MA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349A2F5-8EA8-B3A6-2F19-2F2C5C21D62B}"/>
              </a:ext>
            </a:extLst>
          </p:cNvPr>
          <p:cNvSpPr/>
          <p:nvPr/>
        </p:nvSpPr>
        <p:spPr>
          <a:xfrm>
            <a:off x="1311823" y="2588149"/>
            <a:ext cx="6520352" cy="79826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.......................... </a:t>
            </a:r>
            <a:r>
              <a:rPr lang="ar-MA" sz="5400" b="1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ﭐلنّارُ</a:t>
            </a: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ﭐلْأَشْجارَ</a:t>
            </a: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0347036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3D1828-81A8-EED7-B986-DFDF28AD40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14346C5-B2EC-B20A-146E-A5A5DFE1D67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848C8F9-5F16-DC00-2AE0-7CA12A65A697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F8C2FEA-3116-3BD5-A703-4B0793DEF86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2988607-10FC-2806-D558-BA2728952CD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ABB58C1-E1BE-EC71-0B59-32A7289DE1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44BC7B8-3BE1-5BCD-55F8-DC479B1187C4}"/>
              </a:ext>
            </a:extLst>
          </p:cNvPr>
          <p:cNvSpPr txBox="1"/>
          <p:nvPr/>
        </p:nvSpPr>
        <p:spPr>
          <a:xfrm>
            <a:off x="422071" y="41390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صححوا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2EEAD957-53B8-263E-AC5A-A0BCD4D80915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52DBB9D2-45C4-B7F8-905E-BE44881CAB72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2F90E168-C47F-E8B1-E01F-5289CE8CD4EA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3BD81CED-4D82-5382-03D1-F6D749EEBA77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7878D2D2-DE2B-902E-D70F-2EE364BEEB74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766E9501-C14D-C711-1D39-0FB17174A66D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D6823C9-42AA-A8F9-8345-60594F0F8294}"/>
              </a:ext>
            </a:extLst>
          </p:cNvPr>
          <p:cNvSpPr/>
          <p:nvPr/>
        </p:nvSpPr>
        <p:spPr>
          <a:xfrm>
            <a:off x="1311822" y="4760867"/>
            <a:ext cx="6520351" cy="79826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رَأَتِ </a:t>
            </a:r>
            <a:r>
              <a:rPr lang="ar-MA" sz="5400" b="1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ﭐلزَّرافَةُ</a:t>
            </a: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r>
              <a:rPr lang="ar-MA" sz="5400" b="1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ﭐلْحَريقَ</a:t>
            </a: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</a:t>
            </a:r>
            <a:endParaRPr lang="fr-MA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7FD7E60-2DEC-B245-9684-40318A62B4A3}"/>
              </a:ext>
            </a:extLst>
          </p:cNvPr>
          <p:cNvSpPr/>
          <p:nvPr/>
        </p:nvSpPr>
        <p:spPr>
          <a:xfrm>
            <a:off x="1311823" y="2588149"/>
            <a:ext cx="6520352" cy="79826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أَحْرَقَتِ </a:t>
            </a:r>
            <a:r>
              <a:rPr lang="ar-MA" sz="5400" b="1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ﭐلنّارُ</a:t>
            </a: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ﭐلْأَشْجارَ</a:t>
            </a: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650554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E55F4-E168-AA95-A478-43FC650EF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48FD3C2-3668-6620-92AB-A13098B0573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97613ECF-0FDF-19D9-A1CA-84186BBB08A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669DD019-18DF-F367-0C03-E53B2E102145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ED51E97-96CC-09AB-BEA5-C379B8935FF9}"/>
              </a:ext>
            </a:extLst>
          </p:cNvPr>
          <p:cNvGrpSpPr/>
          <p:nvPr/>
        </p:nvGrpSpPr>
        <p:grpSpPr>
          <a:xfrm>
            <a:off x="487749" y="1809265"/>
            <a:ext cx="8168503" cy="3002840"/>
            <a:chOff x="487749" y="1809265"/>
            <a:chExt cx="8168503" cy="3002840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DA4647AC-78A7-B16D-42BF-389FB49B1F69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9492D36E-7F93-3FA6-CA1E-5EB0A01085CF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تعلمت اليوم؟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3DD93B7F-7A6E-2233-51E6-684CF07F0686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3738908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0F7D97-145E-20CB-8561-607F482D8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857EE78-6B1A-D7F9-B065-96176E26BCB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B400CFC-0B1A-DACA-8261-62B9F142F35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CA75C21-FC35-B5CA-7D70-7B93F55FC7B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CCB0B9B-6B1E-8881-CAD7-21A781781B1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AF5EFAC-6B3C-9E2B-BC75-9D98687A8C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F8F5534-24A5-C202-9516-1D8D2DD029A1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تعرفنا زمان ومكان وقوع أحداث الحكاية: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08D0BCF-283A-8AFC-8430-4CC8E1683DD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93571" y="317126"/>
            <a:ext cx="1262762" cy="842255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401B1182-BCCC-F3DE-0B91-B7FE77E22EE4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2423358-0788-2B1A-9639-37B67DDCC877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70FB036D-4DA8-45DD-1177-808D354C1AB9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6BD7CAB0-4FC8-C002-CC17-01C78ADC70AD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72F8FA9F-3A17-0DA8-3DCD-599CFEBBEE47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E41BCBD-12BE-1837-9437-11D0FBA16925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B0553C30-9633-742A-BDFA-CAE32CE435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4167" y="2191713"/>
            <a:ext cx="6515665" cy="31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06873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7FAE90-93C8-E2DA-6368-9B88C1083B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7E4F3BA-FCE4-1FD6-A801-1F9C1BF96EC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DC2F70A-75D6-D785-C7C5-957934E46DA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3FD4B00-423F-0547-E39E-FE5F35FDBAF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E1E4CB8-1EB8-1038-8FF3-154A1FE3736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F60C3FC-6D43-B64C-14FD-34255C1608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77A2F48-CC6E-F473-89C1-DB6567DBDBBE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تدربنا كيف نكتب جملا مفيدة  مثل: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060707D-B7DF-4EAE-072A-7FEE00B8904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93571" y="317126"/>
            <a:ext cx="1262762" cy="842255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5D11B4DD-BD61-DCB4-85F1-8663F598839F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CD719D77-6142-9A4E-42B5-C2B7F4BF7AB9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7073B80B-B0B6-C625-0226-20BDD181504E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BD5B87B-37CB-687C-431C-2173B79B5FD2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BB76EF35-9608-005A-7844-B14E322B3935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87E494A5-383C-AC7E-54CD-AE4000E2A335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F0091336-E1B6-D10F-D11F-D55BAFE15F55}"/>
              </a:ext>
            </a:extLst>
          </p:cNvPr>
          <p:cNvSpPr/>
          <p:nvPr/>
        </p:nvSpPr>
        <p:spPr>
          <a:xfrm>
            <a:off x="1815182" y="4347741"/>
            <a:ext cx="4992422" cy="79826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أَنْقَذَ</a:t>
            </a: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ﭐلْفيلُ</a:t>
            </a: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ﭐلزَّرافَةَ</a:t>
            </a: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MA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456CBAAC-8165-9C20-F54C-42B0AC0F7259}"/>
              </a:ext>
            </a:extLst>
          </p:cNvPr>
          <p:cNvSpPr/>
          <p:nvPr/>
        </p:nvSpPr>
        <p:spPr>
          <a:xfrm>
            <a:off x="1903904" y="2338678"/>
            <a:ext cx="4992422" cy="79826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فَعَلَ</a:t>
            </a:r>
            <a:r>
              <a:rPr lang="ar-MA" sz="4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ﭐلْفيلُ</a:t>
            </a: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7478073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9F5489-0CDA-D362-66FE-87D34224E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7C65C90-D3EA-C056-BCF1-9C8E8E07361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B745493-8300-ECE9-591D-8989FC9DBC9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4B8ED6AF-EC16-28C7-C410-C6E7C30B0E3B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4EB9CA0-369A-6CED-CED1-35AFF0BBEFEF}"/>
              </a:ext>
            </a:extLst>
          </p:cNvPr>
          <p:cNvGrpSpPr/>
          <p:nvPr/>
        </p:nvGrpSpPr>
        <p:grpSpPr>
          <a:xfrm>
            <a:off x="487749" y="1809265"/>
            <a:ext cx="8168503" cy="3064396"/>
            <a:chOff x="487749" y="1809265"/>
            <a:chExt cx="8168503" cy="3064396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B73AE553-6FC1-4ECD-E295-0ACB1E759A70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F9205468-7398-1F46-0B76-C59A4BDE5283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تعلمت اليوم؟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ED8BA6D7-F676-30FA-A1AE-2405FCCD631C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766682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DC22E-437B-4532-BE2C-BAFA6D2815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A42FC39-DA18-6D4A-7D79-E6A247B2F36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EC8ACA0-8CEE-2998-38DA-9C511B37B5C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43852CF-2AA5-6E01-35F5-D5594B6B4FB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84DFE31-33D5-232F-819C-AEF0D1A3290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700FC1C-66B3-43CB-BE2B-8BECF7554D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3C54BEB-18C2-5B83-0A1B-8CE0C6C69727}"/>
              </a:ext>
            </a:extLst>
          </p:cNvPr>
          <p:cNvSpPr txBox="1"/>
          <p:nvPr/>
        </p:nvSpPr>
        <p:spPr>
          <a:xfrm>
            <a:off x="422071" y="487049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سجلوا الواجب المنزلي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2739E87-8705-42F4-5BC8-31D31E5CA656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34527B4A-E40B-A9BD-2947-E419FAA3CACC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1FEDCD59-E07E-C3D8-5600-1C6166E02102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60880CA6-61EC-407D-D999-2643E2C518FF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99DFD761-9BB4-AD61-4D16-B39C0DA8BA8C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BF8E8808-C726-F30B-CDB9-4E553539B2EA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4710D416-414D-C42A-5D95-2B26939DFE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6901" y="1869605"/>
            <a:ext cx="4862088" cy="4501346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2AABC56-9EBE-1CB8-E646-980887A4E28C}"/>
              </a:ext>
            </a:extLst>
          </p:cNvPr>
          <p:cNvSpPr txBox="1"/>
          <p:nvPr/>
        </p:nvSpPr>
        <p:spPr>
          <a:xfrm>
            <a:off x="130220" y="1177318"/>
            <a:ext cx="836234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</a:t>
            </a:r>
            <a:r>
              <a:rPr lang="ar-MA" sz="4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أَقْرَأُ</a:t>
            </a: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ﭐ</a:t>
            </a:r>
            <a:r>
              <a:rPr lang="ar-MA" sz="32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لْفَقْرَةَ</a:t>
            </a: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ﭐ</a:t>
            </a:r>
            <a:r>
              <a:rPr lang="ar-MA" sz="32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لثّانِيَةَ</a:t>
            </a: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بِطَلاقَةٍ ثُمَّ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أَنْقُلُها </a:t>
            </a: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دَفْتَري:</a:t>
            </a:r>
            <a:endParaRPr lang="ar-MA" sz="36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01C40EB-57FB-442C-EA4A-E548B6C52EDE}"/>
              </a:ext>
            </a:extLst>
          </p:cNvPr>
          <p:cNvSpPr/>
          <p:nvPr/>
        </p:nvSpPr>
        <p:spPr>
          <a:xfrm>
            <a:off x="1749286" y="3158894"/>
            <a:ext cx="5804115" cy="194319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251563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C303FE3-4BE2-61A4-5362-6EA96A1D68F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25EECA7-668B-E949-4A73-C35FBA8F002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3FE1F2E-5448-AB13-A754-0D856EBBB79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D67607F-0F9A-AB33-1A5E-9E0C523A5DC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2B5E7EF-5071-821A-246C-826A2B7F5B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963CEDB-FDCC-3BF9-9B78-FD5EB80FF059}"/>
              </a:ext>
            </a:extLst>
          </p:cNvPr>
          <p:cNvSpPr txBox="1"/>
          <p:nvPr/>
        </p:nvSpPr>
        <p:spPr>
          <a:xfrm>
            <a:off x="422071" y="504356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C1DD890-B66C-70A0-8EAA-402CA8432423}"/>
              </a:ext>
            </a:extLst>
          </p:cNvPr>
          <p:cNvGrpSpPr/>
          <p:nvPr/>
        </p:nvGrpSpPr>
        <p:grpSpPr>
          <a:xfrm>
            <a:off x="2305240" y="1935124"/>
            <a:ext cx="4533520" cy="3954399"/>
            <a:chOff x="2975842" y="1968121"/>
            <a:chExt cx="3445799" cy="3269097"/>
          </a:xfrm>
        </p:grpSpPr>
        <p:pic>
          <p:nvPicPr>
            <p:cNvPr id="10" name="Picture 8" descr="A cartoon of a child and a child&#10;&#10;Description automatically generated">
              <a:extLst>
                <a:ext uri="{FF2B5EF4-FFF2-40B4-BE49-F238E27FC236}">
                  <a16:creationId xmlns:a16="http://schemas.microsoft.com/office/drawing/2014/main" id="{8D295DD0-E333-F40C-AABF-EFAD7B9B70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3791" b="4851"/>
            <a:stretch/>
          </p:blipFill>
          <p:spPr>
            <a:xfrm>
              <a:off x="2975842" y="1968121"/>
              <a:ext cx="1789199" cy="3098799"/>
            </a:xfrm>
            <a:prstGeom prst="rect">
              <a:avLst/>
            </a:prstGeom>
          </p:spPr>
        </p:pic>
        <p:pic>
          <p:nvPicPr>
            <p:cNvPr id="11" name="Picture 9">
              <a:extLst>
                <a:ext uri="{FF2B5EF4-FFF2-40B4-BE49-F238E27FC236}">
                  <a16:creationId xmlns:a16="http://schemas.microsoft.com/office/drawing/2014/main" id="{468B197E-946D-C4E8-D285-1A3E89E2AA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61736" t="1628"/>
            <a:stretch/>
          </p:blipFill>
          <p:spPr>
            <a:xfrm>
              <a:off x="4765041" y="1996451"/>
              <a:ext cx="1656600" cy="3240767"/>
            </a:xfrm>
            <a:prstGeom prst="rect">
              <a:avLst/>
            </a:prstGeom>
          </p:spPr>
        </p:pic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7F3AFD48-7651-16D7-EEFE-462A2E75E959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797E94C1-3EAA-49CA-D949-05BF2DA2CB4E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3D34CD2-8CCC-1B5D-2697-D7E46281BB31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08F4ABCD-933F-FA82-5E97-03F331C6C11C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20611B53-46F8-B896-3198-96130C441CEC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8C4C4460-7802-96FB-D1B0-C73EFBD01B2C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801912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9839</TotalTime>
  <Words>2777</Words>
  <Application>Microsoft Office PowerPoint</Application>
  <PresentationFormat>Affichage à l'écran (4:3)</PresentationFormat>
  <Paragraphs>734</Paragraphs>
  <Slides>88</Slides>
  <Notes>9</Notes>
  <HiddenSlides>0</HiddenSlides>
  <MMClips>4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88</vt:i4>
      </vt:variant>
    </vt:vector>
  </HeadingPairs>
  <TitlesOfParts>
    <vt:vector size="99" baseType="lpstr">
      <vt:lpstr>Dosis</vt:lpstr>
      <vt:lpstr>Arial</vt:lpstr>
      <vt:lpstr>Calibri</vt:lpstr>
      <vt:lpstr>Microsoft Uighur</vt:lpstr>
      <vt:lpstr>Aptos</vt:lpstr>
      <vt:lpstr>A Massir Ballpoint</vt:lpstr>
      <vt:lpstr>Air Strip Arabic</vt:lpstr>
      <vt:lpstr>Wingdings</vt:lpstr>
      <vt:lpstr>Calibri Light</vt:lpstr>
      <vt:lpstr>Roboto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AIT ADDI FATIMA</cp:lastModifiedBy>
  <cp:revision>85</cp:revision>
  <dcterms:created xsi:type="dcterms:W3CDTF">2023-09-20T21:35:22Z</dcterms:created>
  <dcterms:modified xsi:type="dcterms:W3CDTF">2024-11-25T18:50:49Z</dcterms:modified>
</cp:coreProperties>
</file>