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89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8430" r:id="rId13"/>
    <p:sldId id="2134806180" r:id="rId14"/>
    <p:sldId id="2134806501" r:id="rId15"/>
    <p:sldId id="2134808427" r:id="rId16"/>
    <p:sldId id="2134808431" r:id="rId17"/>
    <p:sldId id="2134806161" r:id="rId18"/>
    <p:sldId id="2134806416" r:id="rId19"/>
    <p:sldId id="2134806522" r:id="rId20"/>
    <p:sldId id="2134806162" r:id="rId21"/>
    <p:sldId id="2134806488" r:id="rId22"/>
    <p:sldId id="2134806533" r:id="rId23"/>
    <p:sldId id="2134806523" r:id="rId24"/>
    <p:sldId id="2134806491" r:id="rId25"/>
    <p:sldId id="2134806285" r:id="rId26"/>
    <p:sldId id="2134806163" r:id="rId27"/>
    <p:sldId id="2134806524" r:id="rId28"/>
    <p:sldId id="2134806164" r:id="rId29"/>
    <p:sldId id="2134806287" r:id="rId30"/>
    <p:sldId id="2134806165" r:id="rId31"/>
    <p:sldId id="2134806525" r:id="rId32"/>
    <p:sldId id="2134806166" r:id="rId33"/>
    <p:sldId id="2134806289" r:id="rId34"/>
    <p:sldId id="2134806167" r:id="rId35"/>
    <p:sldId id="2134806526" r:id="rId36"/>
    <p:sldId id="2134806168" r:id="rId37"/>
    <p:sldId id="2134806320" r:id="rId38"/>
    <p:sldId id="2134806300" r:id="rId39"/>
    <p:sldId id="2134806550" r:id="rId40"/>
    <p:sldId id="2134806402" r:id="rId41"/>
    <p:sldId id="2134808432" r:id="rId42"/>
    <p:sldId id="2134806527" r:id="rId43"/>
    <p:sldId id="2134806173" r:id="rId44"/>
    <p:sldId id="2134806552" r:id="rId45"/>
    <p:sldId id="2134806554" r:id="rId46"/>
    <p:sldId id="2134806555" r:id="rId47"/>
    <p:sldId id="2134808279" r:id="rId48"/>
    <p:sldId id="2134808283" r:id="rId49"/>
    <p:sldId id="2134806235" r:id="rId50"/>
    <p:sldId id="2134808429" r:id="rId51"/>
    <p:sldId id="2134806513" r:id="rId52"/>
    <p:sldId id="2134806301" r:id="rId53"/>
    <p:sldId id="2134806403" r:id="rId54"/>
    <p:sldId id="2134806448" r:id="rId55"/>
    <p:sldId id="2134808433" r:id="rId56"/>
    <p:sldId id="2134806516" r:id="rId57"/>
    <p:sldId id="2134806517" r:id="rId58"/>
    <p:sldId id="2134806518" r:id="rId59"/>
    <p:sldId id="2134806519" r:id="rId60"/>
    <p:sldId id="2134806529" r:id="rId61"/>
    <p:sldId id="2134806575" r:id="rId62"/>
    <p:sldId id="2134806576" r:id="rId63"/>
    <p:sldId id="2134806577" r:id="rId64"/>
    <p:sldId id="2134806578" r:id="rId65"/>
    <p:sldId id="2134806579" r:id="rId66"/>
    <p:sldId id="2134806580" r:id="rId67"/>
    <p:sldId id="2134806581" r:id="rId68"/>
    <p:sldId id="2134808294" r:id="rId69"/>
    <p:sldId id="2134808295" r:id="rId70"/>
    <p:sldId id="2134808302" r:id="rId71"/>
    <p:sldId id="2134808303" r:id="rId72"/>
    <p:sldId id="2134806584" r:id="rId73"/>
    <p:sldId id="2134806585" r:id="rId74"/>
    <p:sldId id="2134808298" r:id="rId75"/>
    <p:sldId id="2134808285" r:id="rId76"/>
    <p:sldId id="2134808299" r:id="rId77"/>
    <p:sldId id="2134808297" r:id="rId78"/>
    <p:sldId id="2134808300" r:id="rId79"/>
    <p:sldId id="2134806590" r:id="rId80"/>
    <p:sldId id="2134808276" r:id="rId81"/>
    <p:sldId id="2134806591" r:id="rId82"/>
    <p:sldId id="2134806136" r:id="rId83"/>
    <p:sldId id="2134806384" r:id="rId84"/>
    <p:sldId id="2134806385" r:id="rId85"/>
    <p:sldId id="2134806160" r:id="rId86"/>
    <p:sldId id="2134806386" r:id="rId87"/>
    <p:sldId id="2134806149" r:id="rId88"/>
  </p:sldIdLst>
  <p:sldSz cx="9144000" cy="6858000" type="screen4x3"/>
  <p:notesSz cx="6858000" cy="9144000"/>
  <p:embeddedFontLst>
    <p:embeddedFont>
      <p:font typeface="Air Strip Arabic" panose="020B0604020202020204" charset="-78"/>
      <p:regular r:id="rId90"/>
    </p:embeddedFont>
    <p:embeddedFont>
      <p:font typeface="Dosis" pitchFamily="2" charset="0"/>
      <p:regular r:id="rId91"/>
      <p:bold r:id="rId92"/>
    </p:embeddedFont>
    <p:embeddedFont>
      <p:font typeface="Microsoft Uighur" panose="02000000000000000000" pitchFamily="2" charset="-78"/>
      <p:regular r:id="rId93"/>
      <p:bold r:id="rId94"/>
    </p:embeddedFont>
    <p:embeddedFont>
      <p:font typeface="Roboto" panose="02000000000000000000" pitchFamily="2" charset="0"/>
      <p:regular r:id="rId95"/>
      <p:bold r:id="rId96"/>
      <p:italic r:id="rId97"/>
      <p:boldItalic r:id="rId9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7E85"/>
    <a:srgbClr val="74151B"/>
    <a:srgbClr val="44A9C4"/>
    <a:srgbClr val="E3001B"/>
    <a:srgbClr val="FDB159"/>
    <a:srgbClr val="6F5C50"/>
    <a:srgbClr val="413129"/>
    <a:srgbClr val="E39B51"/>
    <a:srgbClr val="CAFBFF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6" d="100"/>
        <a:sy n="76" d="100"/>
      </p:scale>
      <p:origin x="0" y="-99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2.fntdata"/><Relationship Id="rId9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5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4.fntdata"/><Relationship Id="rId98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حماه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سَبْتٌ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2A73C-2082-3E52-0BBF-08C4B3FBE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4188BF-C0A7-8D21-B078-931A7E11F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F0CEC3-E4EA-E867-D4FD-8EA4D0B1C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ADE9A4-FFF8-A89E-EDF5-3BB1A4B6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95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11.svg"/><Relationship Id="rId10" Type="http://schemas.openxmlformats.org/officeDocument/2006/relationships/image" Target="../media/image13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9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2.wav"/><Relationship Id="rId7" Type="http://schemas.openxmlformats.org/officeDocument/2006/relationships/image" Target="../media/image35.jpg"/><Relationship Id="rId2" Type="http://schemas.microsoft.com/office/2007/relationships/media" Target="../media/media2.wav"/><Relationship Id="rId1" Type="http://schemas.openxmlformats.org/officeDocument/2006/relationships/tags" Target="../tags/tag3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21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21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2.wav"/><Relationship Id="rId7" Type="http://schemas.openxmlformats.org/officeDocument/2006/relationships/image" Target="../media/image41.png"/><Relationship Id="rId2" Type="http://schemas.microsoft.com/office/2007/relationships/media" Target="../media/media2.wav"/><Relationship Id="rId1" Type="http://schemas.openxmlformats.org/officeDocument/2006/relationships/tags" Target="../tags/tag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9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35.jpg"/><Relationship Id="rId4" Type="http://schemas.openxmlformats.org/officeDocument/2006/relationships/image" Target="../media/image21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35.jpg"/><Relationship Id="rId4" Type="http://schemas.openxmlformats.org/officeDocument/2006/relationships/image" Target="../media/image21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7.png"/><Relationship Id="rId5" Type="http://schemas.openxmlformats.org/officeDocument/2006/relationships/image" Target="../media/image35.jpg"/><Relationship Id="rId4" Type="http://schemas.openxmlformats.org/officeDocument/2006/relationships/image" Target="../media/image21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48.png"/><Relationship Id="rId5" Type="http://schemas.openxmlformats.org/officeDocument/2006/relationships/image" Target="../media/image35.jpg"/><Relationship Id="rId4" Type="http://schemas.openxmlformats.org/officeDocument/2006/relationships/image" Target="../media/image21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3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61004" y="4110233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2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E44AAB8-809A-DF13-4D1D-55DD2030BCF1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319483"/>
              </p:ext>
            </p:extLst>
          </p:nvPr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تنوين النصب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أخمد – تستغيث - فزع  - وفي -  تحاصر - كثيفة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الثاني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indent="-171454" algn="just" defTabSz="342908" rtl="1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indent="-171454" algn="just" defTabSz="342908" rtl="1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indent="-171454" algn="just" defTabSz="342908" rtl="1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</a:p>
            <a:p>
              <a:pPr algn="ctr" defTabSz="914400"/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65736"/>
            <a:chOff x="922446" y="1657338"/>
            <a:chExt cx="7299109" cy="1254448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374917" y="1825195"/>
              <a:ext cx="5658231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65290"/>
              <a:ext cx="1266136" cy="1046496"/>
              <a:chOff x="922446" y="1865290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65290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: ع غ 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0395" y="3194286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الصديق الوفي: شخصيات الحكاية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أسلوب الشكر والامتنان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98410" y="5233708"/>
            <a:ext cx="5743452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930395" y="5239730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234681" y="5423124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4201" y="5298134"/>
            <a:ext cx="4322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طلاقة</a:t>
            </a:r>
          </a:p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استثمار المعجم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352457" y="3554168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67268" y="334974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شخصيات الحكاية.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70610" y="4222348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56550" y="429370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تثبيت واستعمال الفعل الكلامي للشكر: شكرا جزيلا، أنا ممتن...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267268" y="2500239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 غ.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808511-929C-4A9B-7A78-406C3FE479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8A15148-D8CC-8E19-473D-4311937A2DFB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07BCC57-039C-19BF-9BCE-BC1898CAAD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034814D-BEC1-631E-0B24-1C3F20144F3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007883C-E5C2-8A68-6595-2B21EDB61A8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63B2E63-9BCA-FC8F-79AB-B74FE5A3A851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9EC3837-DA2C-BB5D-90B3-AC18B898DB1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EDFAA5C-EDF4-0823-ACC1-A014C33CEDB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CBBE5B0-DBF7-DCB8-17A5-2D54C46CBEE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546AD9-17C4-C199-B092-89ABF0E8C89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98E3598-ACF8-E1E6-C2D2-84047FDFEF94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8CCDF66-B771-997B-4DC4-CB8AFBBB40CA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80FDB56-2589-FF98-1A64-D31BE70DB38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 الواجب المنزلي. ماهي الكلمات التي وجدتموها في النص؟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CC21DB-673E-66EB-35D2-CD6D68EE7503}"/>
              </a:ext>
            </a:extLst>
          </p:cNvPr>
          <p:cNvSpPr txBox="1"/>
          <p:nvPr/>
        </p:nvSpPr>
        <p:spPr>
          <a:xfrm>
            <a:off x="422071" y="1094463"/>
            <a:ext cx="8302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في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6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عَنْ كَلِماتٍ  تَتَضَمَّنُ  حَرْفَيْ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045C0F-1161-8EAE-455C-7A2CD1708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334" y="1891905"/>
            <a:ext cx="3421221" cy="40973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4EB7DAD1-E59A-09E0-209B-BD18124E15C2}"/>
              </a:ext>
            </a:extLst>
          </p:cNvPr>
          <p:cNvSpPr/>
          <p:nvPr/>
        </p:nvSpPr>
        <p:spPr>
          <a:xfrm>
            <a:off x="5675687" y="2640625"/>
            <a:ext cx="180975" cy="247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C399B7A-8F00-FC04-987D-4EB066BBE7FE}"/>
              </a:ext>
            </a:extLst>
          </p:cNvPr>
          <p:cNvSpPr/>
          <p:nvPr/>
        </p:nvSpPr>
        <p:spPr>
          <a:xfrm>
            <a:off x="4574381" y="2640625"/>
            <a:ext cx="307125" cy="247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8F9EC8C-62FE-A960-95A0-1353F9D4BEF6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23A664C-64A9-42C4-AA1A-0432FC8DA3F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CEAD445-C52D-4F0A-570A-E4889D0D078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FC51721-BA67-3B15-0D95-20E8FA1CE44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C48147-DF12-E868-90D7-A402871B1444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E9F7632-831A-113A-782D-F1AAB02D20B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6218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FA6E238-EAB0-EDA2-CB19-C958F1C6E44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C1CE59C-47FE-B056-20E6-385A8FA0C75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81EDECC-647E-1EA6-8DAA-6BE9421963F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93B3DEF-87B2-9068-0F15-429CADBF3A2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BF7228E-3274-FA44-69DE-AB2577DBE4E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711AA97-DBD5-8399-6B1C-35F1381982E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9AA0DC-3B7C-4E67-2514-69D562709742}"/>
              </a:ext>
            </a:extLst>
          </p:cNvPr>
          <p:cNvGrpSpPr/>
          <p:nvPr/>
        </p:nvGrpSpPr>
        <p:grpSpPr>
          <a:xfrm>
            <a:off x="711553" y="1184138"/>
            <a:ext cx="7833535" cy="1783776"/>
            <a:chOff x="1025250" y="2632482"/>
            <a:chExt cx="7833535" cy="178377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C1CF808-70B4-0C27-9FEC-D8DDDF81EB4F}"/>
                </a:ext>
              </a:extLst>
            </p:cNvPr>
            <p:cNvGrpSpPr/>
            <p:nvPr/>
          </p:nvGrpSpPr>
          <p:grpSpPr>
            <a:xfrm>
              <a:off x="1025250" y="2839305"/>
              <a:ext cx="7833535" cy="1576953"/>
              <a:chOff x="1390613" y="2914762"/>
              <a:chExt cx="7434664" cy="1576953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34851672-B855-B6CB-FF50-CE23C3E85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922055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93FD4F-2BC4-EC37-2027-F28A6AF38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914762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206B8D7-7F00-E880-6BDC-A9C68ADC209B}"/>
                </a:ext>
              </a:extLst>
            </p:cNvPr>
            <p:cNvSpPr/>
            <p:nvPr/>
          </p:nvSpPr>
          <p:spPr>
            <a:xfrm flipH="1">
              <a:off x="7394398" y="2632482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700DB57-6C4D-A705-C63D-4DA8AEC2EB28}"/>
                </a:ext>
              </a:extLst>
            </p:cNvPr>
            <p:cNvSpPr/>
            <p:nvPr/>
          </p:nvSpPr>
          <p:spPr>
            <a:xfrm flipH="1">
              <a:off x="3043893" y="2713035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7C6F307-F52B-3AF2-9941-62E34DCF518E}"/>
                </a:ext>
              </a:extLst>
            </p:cNvPr>
            <p:cNvSpPr/>
            <p:nvPr/>
          </p:nvSpPr>
          <p:spPr>
            <a:xfrm flipH="1">
              <a:off x="7324725" y="3535963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1496F-D899-8F2A-6342-CE22588B2C1E}"/>
              </a:ext>
            </a:extLst>
          </p:cNvPr>
          <p:cNvGrpSpPr/>
          <p:nvPr/>
        </p:nvGrpSpPr>
        <p:grpSpPr>
          <a:xfrm>
            <a:off x="789168" y="3011563"/>
            <a:ext cx="7633740" cy="1857048"/>
            <a:chOff x="755130" y="4073397"/>
            <a:chExt cx="7633740" cy="1857048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D3DE004-F366-B40E-CED7-094DBED377B5}"/>
                </a:ext>
              </a:extLst>
            </p:cNvPr>
            <p:cNvGrpSpPr/>
            <p:nvPr/>
          </p:nvGrpSpPr>
          <p:grpSpPr>
            <a:xfrm>
              <a:off x="755130" y="4073397"/>
              <a:ext cx="7633740" cy="1857048"/>
              <a:chOff x="1005665" y="2796451"/>
              <a:chExt cx="7633740" cy="1857048"/>
            </a:xfrm>
          </p:grpSpPr>
          <p:sp>
            <p:nvSpPr>
              <p:cNvPr id="28" name="Rectangle 3">
                <a:extLst>
                  <a:ext uri="{FF2B5EF4-FFF2-40B4-BE49-F238E27FC236}">
                    <a16:creationId xmlns:a16="http://schemas.microsoft.com/office/drawing/2014/main" id="{42EFE3CE-A398-6176-1E24-CE928B195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6372" y="2883784"/>
                <a:ext cx="3353033" cy="17697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0289F86-9EE8-8757-C407-7E79E910A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665" y="2796451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D1564C6-A3DC-396F-74C1-FAEEB0331654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7F09704-1C07-5A81-3D7E-C761B2794F44}"/>
              </a:ext>
            </a:extLst>
          </p:cNvPr>
          <p:cNvGrpSpPr/>
          <p:nvPr/>
        </p:nvGrpSpPr>
        <p:grpSpPr>
          <a:xfrm>
            <a:off x="967186" y="4774624"/>
            <a:ext cx="8003958" cy="1769715"/>
            <a:chOff x="799722" y="2568087"/>
            <a:chExt cx="8556087" cy="189209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12568C-FE84-7E87-1D97-E0797A279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568087"/>
              <a:ext cx="4481440" cy="189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M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DB7D4DA1-80D4-75E6-CFFD-4075FC7A3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722" y="2602596"/>
              <a:ext cx="3353033" cy="1678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B17C0440-B9F1-B81C-0C56-D53999CB1BEC}"/>
              </a:ext>
            </a:extLst>
          </p:cNvPr>
          <p:cNvSpPr/>
          <p:nvPr/>
        </p:nvSpPr>
        <p:spPr>
          <a:xfrm flipH="1">
            <a:off x="6336255" y="4774623"/>
            <a:ext cx="469352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C0C55D7-51F6-44FE-1C72-87E7B6D9398C}"/>
              </a:ext>
            </a:extLst>
          </p:cNvPr>
          <p:cNvSpPr/>
          <p:nvPr/>
        </p:nvSpPr>
        <p:spPr>
          <a:xfrm flipH="1">
            <a:off x="7580670" y="4806900"/>
            <a:ext cx="782295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9C01A1D-A553-57FF-6845-364833C4893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A3AB1BC-7665-E4D9-81B4-02DDB404B60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1295418-A2F2-AFA7-700E-93616CCF92D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35A2149-454B-56E5-5F4A-5D00A9F9B72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67953A3-134F-6B60-DED1-2D9C393A6C6F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0F05FE6-D13B-E1BD-9A05-FB657515A04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1A6F-E4E9-1DE1-B5E8-8B24433BC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05D70E5-E0DD-325A-BA52-2F30FFE2C83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56FE10-EC7C-7878-9EEF-3B3BB596E5CB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E182F59-E441-D742-A63A-6F92F6F943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D57B69-33EB-FF36-2D1F-5F1D808EF7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0F3161-751B-E7CB-512A-630F0A99A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AFD0B4-7E49-817A-DEDA-0C4283014FE6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لننشد معا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4C3FC9C-E494-916D-C83B-74A702599DC4}"/>
              </a:ext>
            </a:extLst>
          </p:cNvPr>
          <p:cNvGrpSpPr/>
          <p:nvPr/>
        </p:nvGrpSpPr>
        <p:grpSpPr>
          <a:xfrm>
            <a:off x="711553" y="1184138"/>
            <a:ext cx="7833535" cy="1783776"/>
            <a:chOff x="1025250" y="2632482"/>
            <a:chExt cx="7833535" cy="178377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0F5D9FF-0505-FD4B-BA8B-C1EBF637F5A5}"/>
                </a:ext>
              </a:extLst>
            </p:cNvPr>
            <p:cNvGrpSpPr/>
            <p:nvPr/>
          </p:nvGrpSpPr>
          <p:grpSpPr>
            <a:xfrm>
              <a:off x="1025250" y="2839305"/>
              <a:ext cx="7833535" cy="1576953"/>
              <a:chOff x="1390613" y="2914762"/>
              <a:chExt cx="7434664" cy="1576953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289A14D7-31A4-9B08-39DB-46BF8B1016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922055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220C12C-6581-46EC-156A-C38806B89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914762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3223A637-6A7E-D0B4-6CD2-C52D048395EC}"/>
                </a:ext>
              </a:extLst>
            </p:cNvPr>
            <p:cNvSpPr/>
            <p:nvPr/>
          </p:nvSpPr>
          <p:spPr>
            <a:xfrm flipH="1">
              <a:off x="7394398" y="2632482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034EF690-5CA8-EDCB-ABF3-1977B20CE407}"/>
                </a:ext>
              </a:extLst>
            </p:cNvPr>
            <p:cNvSpPr/>
            <p:nvPr/>
          </p:nvSpPr>
          <p:spPr>
            <a:xfrm flipH="1">
              <a:off x="3043893" y="2713035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B3065563-EEC8-1408-DC43-8D55704B4868}"/>
                </a:ext>
              </a:extLst>
            </p:cNvPr>
            <p:cNvSpPr/>
            <p:nvPr/>
          </p:nvSpPr>
          <p:spPr>
            <a:xfrm flipH="1">
              <a:off x="7324725" y="3535963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50B26AD-9C03-EF89-E90F-2E641B9CD9D7}"/>
              </a:ext>
            </a:extLst>
          </p:cNvPr>
          <p:cNvGrpSpPr/>
          <p:nvPr/>
        </p:nvGrpSpPr>
        <p:grpSpPr>
          <a:xfrm>
            <a:off x="789168" y="3011563"/>
            <a:ext cx="7633740" cy="1857048"/>
            <a:chOff x="755130" y="4073397"/>
            <a:chExt cx="7633740" cy="1857048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C2D41C73-8DDB-273D-C4AA-BA59FE00842D}"/>
                </a:ext>
              </a:extLst>
            </p:cNvPr>
            <p:cNvGrpSpPr/>
            <p:nvPr/>
          </p:nvGrpSpPr>
          <p:grpSpPr>
            <a:xfrm>
              <a:off x="755130" y="4073397"/>
              <a:ext cx="7633740" cy="1857048"/>
              <a:chOff x="1005665" y="2796451"/>
              <a:chExt cx="7633740" cy="1857048"/>
            </a:xfrm>
          </p:grpSpPr>
          <p:sp>
            <p:nvSpPr>
              <p:cNvPr id="28" name="Rectangle 3">
                <a:extLst>
                  <a:ext uri="{FF2B5EF4-FFF2-40B4-BE49-F238E27FC236}">
                    <a16:creationId xmlns:a16="http://schemas.microsoft.com/office/drawing/2014/main" id="{8AC21788-1716-31CE-E03E-F1439CED37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6372" y="2883784"/>
                <a:ext cx="3353033" cy="17697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F61D4B7-AF51-CD69-0D7C-262E8F2325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665" y="2796451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42FAA07A-57CF-DF79-ABD8-BB3640D820A9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BE84507F-9F2A-2699-70D3-177EE8BF4BD4}"/>
              </a:ext>
            </a:extLst>
          </p:cNvPr>
          <p:cNvGrpSpPr/>
          <p:nvPr/>
        </p:nvGrpSpPr>
        <p:grpSpPr>
          <a:xfrm>
            <a:off x="967186" y="4774624"/>
            <a:ext cx="8003958" cy="1769715"/>
            <a:chOff x="799722" y="2568087"/>
            <a:chExt cx="8556087" cy="189209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B74438C-90BF-92E9-DCB4-25328AC27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568087"/>
              <a:ext cx="4481440" cy="189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M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0C6FBAA8-941F-B7E4-20B8-B7940FFFE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722" y="2602596"/>
              <a:ext cx="3353033" cy="1678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4DBE89E3-71A9-1897-AE54-3948984B75AE}"/>
              </a:ext>
            </a:extLst>
          </p:cNvPr>
          <p:cNvSpPr/>
          <p:nvPr/>
        </p:nvSpPr>
        <p:spPr>
          <a:xfrm flipH="1">
            <a:off x="6336255" y="4774623"/>
            <a:ext cx="469352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6B74E26-A00C-AD81-3262-CBCB85AA48D9}"/>
              </a:ext>
            </a:extLst>
          </p:cNvPr>
          <p:cNvSpPr/>
          <p:nvPr/>
        </p:nvSpPr>
        <p:spPr>
          <a:xfrm flipH="1">
            <a:off x="7580670" y="4806900"/>
            <a:ext cx="782295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80198C3-7A18-D1E7-C004-6FC7164A393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31970FF-BEE9-7A74-8CB7-C39B1B152D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F61E43F-F8C9-077E-0317-0108A7AA5E0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00B42A6-3E21-DC29-9A45-C60237289B21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21C60B0-EF86-3765-9715-5DD4DCD6CA4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7DABBE-B1BF-1B56-7F85-5BEBA0F8CD1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3677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: العين والغين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F20DF50-5A92-F020-443F-90EA6265FC49}"/>
              </a:ext>
            </a:extLst>
          </p:cNvPr>
          <p:cNvSpPr txBox="1"/>
          <p:nvPr/>
        </p:nvSpPr>
        <p:spPr>
          <a:xfrm>
            <a:off x="2068848" y="2772872"/>
            <a:ext cx="212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20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endParaRPr lang="fr-FR" sz="120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4572000" y="2700168"/>
            <a:ext cx="29681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20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endParaRPr lang="fr-FR" sz="120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D86E694-B719-EF0B-425A-89ED8036464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45426A8-B9CC-4993-32A3-8CC13A31E9F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4B848BB-DB50-B761-357F-B156406406E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FCC8627-EB05-30B0-39DA-0CC3EEB7A1B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00394F6-580E-29C6-6EA8-939F2C0D4512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86B97AF-E493-A400-EC9B-196BEEED3FF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135648" y="1804816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راوَغَ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982" y="1873493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604" y="4194716"/>
            <a:ext cx="254070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صاعِقَةٌ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162945" y="4171919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تَسْتَغيثُ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C203A0B9-F485-F866-7057-0EE61A2F01C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935E7DB-5938-1BEC-DF53-A62EE84771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F2D463B-D560-EE41-4EA7-CF9FA938D5A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98974A3-9349-29F5-9986-EC90F5208FC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AD76FF6-48E0-A574-87C6-600DC2DDF68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C15A79B-3AF9-75CE-9B3F-1A024C10C9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525F37-88E0-EE5A-2E60-3666C4FA829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84C7587-83F5-691C-FAC2-19EBC7D24E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64A255E-28C4-9151-6620-25EFAD68F28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DFF656B-60CC-BE45-EA8D-37338288AEF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0085EBB-AE95-B104-0A9A-407B2C4398E5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3BC904C-EC21-A719-29D6-B0CEE8BD94A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492656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kumimoji="0" lang="ar-MA" altLang="fr-FR" sz="115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ع  غ؟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2A5D9989-EA71-A1B3-87C0-3FF06C5BCD3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2D7209E-42A2-2C4E-3E12-7A60120EBBA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FE4E074-34E0-F0AB-A394-FCE94424728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5CD62A9-9DA6-A4F8-EDF6-028049609F9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DEB0779-57E8-D1C7-B632-98DA452333C7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15ACE29-D551-AC75-F949-2EA5F6A969F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FBBB091-CE19-1330-492C-2AFFE46C5C96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040A073-D872-CCEE-BD9D-B21604B4336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7EAA95D-375B-6927-77C1-986A897C197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5A5A271-A22A-0021-6C69-946B5DE008D6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41EF23-2050-618C-BB76-CE61A5A75D3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34D0E8E-1C0B-04C4-C990-2C4077D0FCB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82ECE98-E486-EC6C-08F3-ED65EDCC12C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F6D7D10-D197-F603-7F20-0EC6CD16BA4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0DB5D2B-A615-ED23-0D41-BAB91DF952D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329525F-973A-B5AC-2D97-303D9D15554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0971CFC-9216-A0E6-90B8-30C4CC6C206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719EB4F-0739-F408-CBD3-AD283CEAE29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74093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F79ED8-FFB5-5883-2D0B-F47587038221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A107322-EC63-DFE2-2FA3-2B446888165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D8207F-8B6B-7077-37DA-CCF09366EE9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30B4F12-B511-3C1F-A68C-5E878D416A4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A1543D3-6B4E-9F0C-54DA-8BDA0821E3D5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C84BE22-87CD-F69C-84E3-F20C2125B95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4043" y="2625429"/>
            <a:ext cx="3353033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3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راوَغَ</a:t>
            </a:r>
            <a:endParaRPr lang="fr-FR" altLang="fr-FR" sz="13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ع  غ؟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D710BC21-6416-3E8A-C56B-7A26CEF1BA5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F0DD318-E276-42B8-3164-9CE01656800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15DAD80-FD2D-1704-1D5A-E91BB23AF71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9D04421-C536-33E8-839F-5FF0C78A4A34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799D50C-7786-77BB-C4C0-AA182A2A3EF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1812A21-230D-FB32-BAFD-8DA13A5C26C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27DAEED-2F01-1D60-211C-963F974AD6F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C33F8A8-4FC8-870F-9B66-D3A8B48EED6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9AD3954-1047-D525-8853-095C82FFEBB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6D5423B-5287-8CFD-F668-74F85323252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929D86D-EE68-36BE-598C-165B26C212B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66B477-D401-6EC0-A7B7-C4C5F7AA610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244CA43-3407-0993-AC87-6C3C2E24095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093132C-1483-AFDB-4427-02C5D02EF93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5CA16EC-303F-28F7-0F1F-D823040A631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6D99616-D77B-EF68-E8B2-D11B8E354B3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6153590-3888-5BEE-0A06-0A38A9F4858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A93B201-9F88-450A-031F-FE86DD6D1FC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585659"/>
            <a:ext cx="2618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راوَغَ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4F75BDC-C564-0E69-ADB9-B7A9E2FDA4A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468CED6-794B-C807-90EF-685FB2A316D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319A54D-ABD0-FFE0-D6B6-DFDA49CA28C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33807AD-3C96-500F-7B00-EB4F68006A1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FB1E5ED-A791-8B0E-EF97-1B77F2AC88EA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C0C6203-8AA5-CA0F-F37E-0CF89993070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902427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صاعِقَةٌ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ع  غ؟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8461125-5BDA-0DBD-FD63-E0A84675754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6327DCE-806D-442A-5459-E8BCC285C9E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49EE9D-37FB-FD5C-1F35-2284EC16870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35E1561-BD8D-0D6B-3C7D-00953B1571C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D1EAE67-7F72-8621-CE43-449284D2BCC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37A60BB-DD37-22E3-7BFA-06A62CC52F1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CCF44C3-7510-91E3-8306-1BA84AE81966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DA41E0B-DFBD-AE3B-1D06-A259665B99C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35B68A5-1D5C-BE15-8902-A6FFC9345BB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9B0B116-2F6E-0873-4298-3CB19AAADC3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1281BE-BC29-1C48-BDAF-1EBAAAB465F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D3B2BDF-51DB-E338-7875-069E454076D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9390371-44BA-704F-3850-090E9FD16285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BB1E6F3-9ED1-292B-F8A0-E9A8FED9A5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8C1AA35-981F-24C8-C7B6-300DF18E556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F7E06C6-7AD3-99E9-FCBE-6DB5E55BA1A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630BE9-DA7C-23AC-DCA9-706419339574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CAD02D6-233B-8164-5E0F-B512D7AEB17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534943" y="3279453"/>
            <a:ext cx="323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صاعِقَةٌ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E933085-0CC3-1C2A-5B45-B677C8FF490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B1356C-0440-1EA1-921D-350D661FC75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F67BF40-ADD5-B419-DE30-8B473D31275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0FAF79A-8126-D668-3122-9F08C267C914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198A8FC-5634-BA6E-384E-F77EFFE3BFD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A576C6D-839C-208B-2018-F260F43D3C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CA33A-FE13-DE87-EE04-444769A01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B9AFB45-DDAC-D617-AB46-8AEA46E4C92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B4780A-C8DA-0736-9BC5-C9EC145C9B4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475C88-027F-B71D-C5F4-3B7B89864B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9FAC18-667B-A18C-A270-166560C38B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C5EFBC-905D-2E1A-8EAD-8DB317148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E8ECE0A-45F6-66CC-8552-D29C2C237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902427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تَسْتَغيثُ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6880FA-DF9F-16DC-EC64-868A67513B4D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الحرفين ع  غ؟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9F7F6E3-42CD-9BD2-29E0-22C37A92DB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0855" y="330438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E129E7F-7CFC-B982-4101-F69C14055BE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1DF76E0-505B-D7F2-5C3D-FCC289CEEA9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000A266-8D60-A8F8-5333-3277DD58C07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D6C47D-AC84-861F-1ACA-22F7C4B3328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46B0CD1-07FD-52D4-772B-93AEAC8A6655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6AE5E22-B196-77CB-6606-9205021B3FE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776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7BCF64C-62BA-6275-539A-9E82F8C0460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A23BEBD-B1A8-31B2-69C6-DD1ABC5B125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98F3E84-07F4-53CB-BEBA-110B2AE857C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508BEC6-C6FE-A782-F805-F0DCF42A009A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3F92755-0F2C-162B-870B-981207349AB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AA85F76-AA6A-47E6-D412-937CBB1E8A2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8234C3F-7538-203E-97FE-03B86231A8C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4D1F64A-2FEB-62F5-D965-07F5B1FEA34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51E2472-0E48-D406-7F65-A65C34F8F28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A6B9AD8-09AA-EB71-9A23-255506C665F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7B3FDC9-3B25-34FF-A519-2C3D3D4E8241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020FAC-092B-9219-E842-356E82E7514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899469" y="2875599"/>
            <a:ext cx="32666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8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تَسْتَغيثُ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B37FAB4-AB92-023C-49B0-8FEF10DDD89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7C580B6-64FD-2103-A68F-101F016200E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8DE5D03-EDDB-420E-749C-CD96F2CD19A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3408121-34D8-A552-4136-C3432AF76F95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66D6B0-5EBD-08FE-558F-62461A516042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0DAB9C5-EFD5-923C-6EBD-11F7C85748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12F42BD-5913-3834-54C6-C182942AB385}"/>
              </a:ext>
            </a:extLst>
          </p:cNvPr>
          <p:cNvSpPr txBox="1"/>
          <p:nvPr/>
        </p:nvSpPr>
        <p:spPr>
          <a:xfrm>
            <a:off x="1135648" y="1804816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طاوَعَ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C9566F9E-CB86-2CFA-C291-FCDFA715D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8099" y="4109206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شَمْعٌ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BB4FE63-5B91-7E91-0059-D1AF29F73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6037" y="1728134"/>
            <a:ext cx="254070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مُغامَرَةٌ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FBDC3CF-CE21-6BF0-D459-14F4A5BC35C1}"/>
              </a:ext>
            </a:extLst>
          </p:cNvPr>
          <p:cNvSpPr txBox="1"/>
          <p:nvPr/>
        </p:nvSpPr>
        <p:spPr>
          <a:xfrm>
            <a:off x="1162945" y="4171919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إِغاثَةٌ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6F27B82-CA54-8BBC-6A8F-3FE41F38DEC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52CBE5F-99B1-A98E-04E0-071EF7753C9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CD2E017-6782-453E-2E27-D6B32C19CAB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5873409-B270-32BD-BB86-C0BDB3838FA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6BA5F11-174C-F80A-FBEE-9710083C213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76A40F-853C-6797-F772-B6F7FEAFA40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3403359"/>
            <a:chOff x="585781" y="1809265"/>
            <a:chExt cx="8168503" cy="340335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الشخصيات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585781" y="4504738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  <a:endParaRPr lang="ar-MA" sz="32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558CE-B6E3-CFEE-96CF-5AADCAF99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D4B9C4-4E8C-BDCB-1A6B-B2B445548B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5602DE-7EE0-E521-566A-480A71CF6F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063388-70A7-BA0C-97E0-D6AFE3CA53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07609C-56ED-3BD7-4B66-30B7A75E48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84624C-466A-5F8B-2FD6-E191C8B68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E3E1018-F1E7-194C-62D9-8B9E13DD363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الحكاية التي تعرفتم عليها في الحصة الماضية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F90825-A4F3-5C39-ADF5-F53EB13F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5E7187EF-0E80-7204-B67E-3EDDB6C2CA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93" t="5927" r="48256" b="65628"/>
          <a:stretch/>
        </p:blipFill>
        <p:spPr>
          <a:xfrm>
            <a:off x="2381473" y="1978791"/>
            <a:ext cx="3817785" cy="347432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C10279F-17B9-7288-C333-ED78E975330B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0076DCB-E4D3-AB8F-FEAD-E1D718EA210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4737881-CD53-98D3-CC7B-8C5795E2804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DAEC679-3FCA-0FA5-7362-21C51D2E7DB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7EEC8D6-AB5F-B4B2-A1FF-BDE79768F1C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F97A374-D41E-B5CF-F135-1DB0A847E16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6194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50323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اَلصَّديقُ ﭐلْوَفِيُّ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E51EDBA-F6F6-17FE-611A-6499100BF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9046" y="1343626"/>
            <a:ext cx="3792041" cy="4950381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04AB8CE-BCD7-DA55-8C85-CFCB9479B3D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398E556-DE3D-B046-6EDD-FD131F8849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1C70D03-77DF-299C-E5D6-2C5EEB25EEC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144EEB5-A65A-BC0E-92D9-480E6E560852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F575F30-3F70-151F-8F13-BA028750189D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5C692BD-0C66-1E78-F39C-5F04D2A02A5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1AC19-6572-CCF1-3870-47E1A1ABF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2949BE-81DF-DDDF-8409-9A63CA1BD26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2B333D-1931-3921-2C33-0E2611546D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BC72E43-8F88-6F80-8C59-CDA5AAFB3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116A8A-C307-7372-1E47-0776FE20A54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14E183-7A5E-4526-A460-7E0453D26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623583-7720-06A4-DEA9-0152E923D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9046" y="1343626"/>
            <a:ext cx="3792041" cy="4950381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36DFFC4-EA97-AE8A-CE2A-4905BFD668B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256FCA8-F853-909A-19C1-35BA3F5C11E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E3E1BD1-D494-CC4D-4654-36AB540E3B4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ECEA92B-63BB-CBD4-30B8-EB04E032A26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014AFEB-11D3-8D4C-89D6-F03D81044391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6CD46CF-5A82-4084-E9D0-8BE010B717E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12E274E-706E-21BF-875D-A05F32387B9D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وسأطرح عليكم أسئلة عن شخصيات الحكاية.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80831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82A93-96C6-DEBC-900D-51AB90687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445BA72-BC70-C2D0-B6CE-D49F177A45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DF8A68-F774-FFCC-0782-A811677567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C753A0-9BDA-3932-375E-D1D83A9771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44509D6-D3A3-9BAD-A656-26EB70A5D9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C7C6B1-A1A1-A7FC-5C56-B06A7C839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F3D79C-8472-68A0-7FFF-F41905FB534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59" y="1699369"/>
            <a:ext cx="4068667" cy="4058149"/>
          </a:xfrm>
          <a:prstGeom prst="rect">
            <a:avLst/>
          </a:prstGeom>
        </p:spPr>
      </p:pic>
      <p:pic>
        <p:nvPicPr>
          <p:cNvPr id="20" name="التسجيل الصوتي_الصديق الوفي_النص">
            <a:hlinkClick r:id="" action="ppaction://media"/>
            <a:extLst>
              <a:ext uri="{FF2B5EF4-FFF2-40B4-BE49-F238E27FC236}">
                <a16:creationId xmlns:a16="http://schemas.microsoft.com/office/drawing/2014/main" id="{3211C981-EBB6-D931-F23F-95105DDD37A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7172" y="473803"/>
            <a:ext cx="635234" cy="63523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70AA76E-B8EC-995F-2162-D2800CADA25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95DF655-765E-745C-1E8E-7B30BFF2D64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8CA4AD4-F07C-5E5C-B5BF-533D6069589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63332C4-BDF6-8CFB-7A0F-C9736EDB456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F1A2-7115-AF38-EBAF-4B4B4333A077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A4A5FA1-E232-69DC-4B0C-A0B85FAE652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31E33424-360F-59B4-A6D1-348AEF565A3F}"/>
              </a:ext>
            </a:extLst>
          </p:cNvPr>
          <p:cNvSpPr txBox="1"/>
          <p:nvPr/>
        </p:nvSpPr>
        <p:spPr>
          <a:xfrm>
            <a:off x="422071" y="35846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لنستمع مجددا للحكاية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769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9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0323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21F5B8-AF47-3FCA-DF04-16F21F2B4524}"/>
              </a:ext>
            </a:extLst>
          </p:cNvPr>
          <p:cNvSpPr txBox="1"/>
          <p:nvPr/>
        </p:nvSpPr>
        <p:spPr>
          <a:xfrm>
            <a:off x="422071" y="37521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محاصرا بالنيران؟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ث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نائي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20EA5FF9-C958-9FCA-A737-8D4FA384C3D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511A0D7-A675-7090-26EB-1F7835E35D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47659F2-2C5A-3CFE-2610-5664DFBB9D22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1DB517D-3648-7304-97F6-A525DB7591D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91A19C5-E074-EA6B-AAC9-42C3C5E2986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27C647-769E-326C-964D-C76CA9ED692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986E0A1-7C30-687F-22FB-3DEA942C031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3E5CE63-929A-2BBE-65CD-83D03D92EEF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85122-0444-49B8-18F8-06EFF625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915CDF3-AF33-841E-AAA3-6512344AF60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3B640B-D88F-C201-9357-C1E85B528E9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DEA765-3319-4FC0-629B-353EC329164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E5B464-8450-9881-984F-D27026CB1F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B7DC50-ED62-AF88-B2FE-CA92F3740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201863-2DDE-6D72-794D-4445EC61D1A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إنها الزرافة.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D3B1CA-A446-63DA-9CF1-93539B9A9D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B1CF40-F69D-9BEA-8414-CCB23F26C7E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811" y="1682501"/>
            <a:ext cx="3038373" cy="421753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836219F-640C-BB16-B379-A1117763255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6731325-8788-879E-6AB5-591DBA4348A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FFF2984-DF40-6E99-572A-7B6BEBE4E80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5AF5125-CCB3-5B9F-8AF8-98F1566048E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C77DC46-B9FD-573D-AAB6-9258568B10A2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204B268-E5D1-DB1F-9B52-7801544FA08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13262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F13A3-0E35-A217-90A7-84E143E7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98A1B95-8C8F-13C2-4605-C20AD63463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76BB3A-C66D-B902-FE4A-C1585FAD45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1B1069-C1DB-5773-A651-460126CF39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67FF92-0E36-14DF-F79A-D4F27E0B71B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F36C14-8458-3A31-3DFD-E17F26C66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1BFD183-2BF7-D537-E9C0-91D5EEDCD5C7}"/>
              </a:ext>
            </a:extLst>
          </p:cNvPr>
          <p:cNvSpPr txBox="1"/>
          <p:nvPr/>
        </p:nvSpPr>
        <p:spPr>
          <a:xfrm>
            <a:off x="422071" y="45874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أنقذ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الزرافة من الحريق؟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 ثنائي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منكم الجواب.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</a:p>
        </p:txBody>
      </p: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D72EA53-A920-4B7C-9962-79D1C0B5FA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B48A6D-9EF6-8979-3B2F-7CAF51C3F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2367268-82EA-6447-147D-01C59D1B334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E3791E9-6551-D761-F225-C4B7F59509D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1BE0908-DA82-67A5-008B-03CDDDC54AA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497E97A-73FD-F7D5-C4F3-43E82C48677D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5E39E0C-0E16-AECB-7ED7-7045830CB1E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B509371-16E5-4424-CF3E-DA57FC48D79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5208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6F7DF-3258-8542-84CD-1DC39059D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34B06D-71A3-B734-065D-2A926B9F511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2B0C70C-5F56-197B-AC06-DD6AFE44B3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17B0D3-F2D6-6EF0-331B-B8E94453FD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6516C15-0604-2FA9-8178-BDECE3BE36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3E8660-C124-76E5-627F-19D07CE1D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2608C6-318D-2B81-A73C-880FD340849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إنه الفيل.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F824C69-C4D3-71A3-2265-5B85E3B5AB5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E5AA20-7A14-3FE5-AC51-5EFB19D93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05" y="1295863"/>
            <a:ext cx="3578789" cy="440037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A774B1B-019B-9A5A-9115-F3EE483F97F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2E5676E-C9B2-88A6-F73E-A0570BF62B7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7F10168-3312-86D8-EFE6-1D81E5FC012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0393972-558E-A731-E035-9B4E06425284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A31F5AA-8958-F637-754E-BD513DCB46C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A0B4D06-5787-BD56-DDE5-B6881D9BDEB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45940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6B78-D6E2-C49B-450E-B94C99CA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89E592-D8D4-A8D5-7022-1B46F69D24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C308C6-05DC-974C-EE0C-82A4F2B759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15D314-5F59-C0B6-5655-F10D8FC474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8EB7DE-2C9A-B7E6-1B9C-F3A4467FA9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85C948-F4F9-539A-8147-FF2D81DED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5773FE-2E7B-B6D2-C87F-724E2525F160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شخصيات 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DEF0F9-026E-00EE-31FB-E29D18FF5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410" y="1871830"/>
            <a:ext cx="3173179" cy="414247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ED4DA16-4F6F-7A56-5546-12820E42365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F9E40DC-8D15-2B4A-7533-69A7DB503C2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B8472AC-F357-6DBE-C85E-53F48B16413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639C61A-FD2E-7715-E595-260923B8D112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301B140-521C-AA39-3E95-388F5F7E3D1F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1C8E364-EAB4-2AEA-5E25-3DF7F8AE05C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45918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27515-9563-B506-A9D3-33BC253D5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F7F5E-53F4-F77F-3D5D-CD8E0F1A9C7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8CE49F-A93F-DFAE-5B93-E1E88724480E}"/>
              </a:ext>
            </a:extLst>
          </p:cNvPr>
          <p:cNvGrpSpPr/>
          <p:nvPr/>
        </p:nvGrpSpPr>
        <p:grpSpPr>
          <a:xfrm>
            <a:off x="313130" y="34916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A8A972-6D4C-2245-AEAD-A60F59755EF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E18DB89-9234-9C9D-BAA8-CBD7A76F75E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FA869D-D1F1-DFF2-A36F-BC9D6E5A8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C7AB4B-A994-52A3-150F-8ECF975B891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شخصيات الحكاية هي: الزرافة والفيل.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1370C19-AC39-AF27-C3B4-62FB6B2B3C61}"/>
              </a:ext>
            </a:extLst>
          </p:cNvPr>
          <p:cNvSpPr/>
          <p:nvPr/>
        </p:nvSpPr>
        <p:spPr>
          <a:xfrm>
            <a:off x="5649268" y="3082797"/>
            <a:ext cx="3075384" cy="1489203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اَلزَّرافَةُ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102D6B-74CE-7203-5735-2F9E96CC911C}"/>
              </a:ext>
            </a:extLst>
          </p:cNvPr>
          <p:cNvSpPr/>
          <p:nvPr/>
        </p:nvSpPr>
        <p:spPr>
          <a:xfrm>
            <a:off x="556322" y="3082798"/>
            <a:ext cx="3050907" cy="148920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                  اَلْفيلُ</a:t>
            </a:r>
            <a:endParaRPr lang="ar-MA" sz="24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DAC7C22-B686-29AD-0B33-983F4D5B5AFB}"/>
              </a:ext>
            </a:extLst>
          </p:cNvPr>
          <p:cNvSpPr/>
          <p:nvPr/>
        </p:nvSpPr>
        <p:spPr>
          <a:xfrm>
            <a:off x="3850379" y="3082797"/>
            <a:ext cx="1521475" cy="148920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EB920C3-F858-52E3-F5A7-25093A36589E}"/>
              </a:ext>
            </a:extLst>
          </p:cNvPr>
          <p:cNvCxnSpPr>
            <a:cxnSpLocks/>
          </p:cNvCxnSpPr>
          <p:nvPr/>
        </p:nvCxnSpPr>
        <p:spPr>
          <a:xfrm>
            <a:off x="5238206" y="3877859"/>
            <a:ext cx="592815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15A8A6F9-55F3-EE9B-9F92-D97F50C9E060}"/>
              </a:ext>
            </a:extLst>
          </p:cNvPr>
          <p:cNvCxnSpPr>
            <a:cxnSpLocks/>
          </p:cNvCxnSpPr>
          <p:nvPr/>
        </p:nvCxnSpPr>
        <p:spPr>
          <a:xfrm flipH="1">
            <a:off x="3449953" y="3869110"/>
            <a:ext cx="543958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extLst>
              <a:ext uri="{FF2B5EF4-FFF2-40B4-BE49-F238E27FC236}">
                <a16:creationId xmlns:a16="http://schemas.microsoft.com/office/drawing/2014/main" id="{3ACAF6C6-A324-8172-8CF1-4C435FDB18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765115" y="2997712"/>
            <a:ext cx="1521475" cy="16714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034617-7C79-D672-A711-BFE507B122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43" y="3205091"/>
            <a:ext cx="956737" cy="132803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147B5B2-6B1F-803A-735A-B47062044CD5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5C9B917-9B59-5308-8D1E-1DDE2D0F729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D8FB7-5AF2-4F94-6E65-C2D3A18AA7E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B772EC9-1962-22B3-AB01-6B6511CFE88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6F20E3B-BE2A-CC15-1646-80B00CEB7020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51F8007-7C61-DCD1-E74C-E3EAB238143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28989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8121-E733-A873-041B-2A647A2A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F4FF0A3-976F-9A01-8083-511BF97E54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52611B-EE25-7AE0-C1F5-6FD01C3AE0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CF826-40AE-2FED-87C1-882D56F06A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8DE5C-9B9C-488E-25FE-AD08055D36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FE00D-F3B4-4415-B29B-CA281433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6A2766-9945-210F-3587-52FFC78815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095626"/>
            <a:ext cx="2961859" cy="3269971"/>
          </a:xfrm>
          <a:prstGeom prst="rect">
            <a:avLst/>
          </a:prstGeom>
        </p:spPr>
      </p:pic>
      <p:pic>
        <p:nvPicPr>
          <p:cNvPr id="9" name="التسجيل الصوتي_الصديق الوفي_النص">
            <a:hlinkClick r:id="" action="ppaction://media"/>
            <a:extLst>
              <a:ext uri="{FF2B5EF4-FFF2-40B4-BE49-F238E27FC236}">
                <a16:creationId xmlns:a16="http://schemas.microsoft.com/office/drawing/2014/main" id="{FC6DC063-996F-D497-A107-3EF41B1871C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7172" y="473803"/>
            <a:ext cx="635234" cy="63523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27F5713-F829-396F-22DF-DB21C2DEE16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B0BCDB6-1EC4-0BD5-2234-D398494A9F8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159503B-5486-BA9F-471E-D74F6910C0F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C229B90-CC23-94F9-FBED-16D10874E51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64A27F7-AC5C-B5F3-6684-4CD8272415CF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26A538A-3E7F-07B7-12D5-42B8BDEEDB2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80820BAF-69AF-E932-586C-34CB079E649C}"/>
              </a:ext>
            </a:extLst>
          </p:cNvPr>
          <p:cNvSpPr txBox="1"/>
          <p:nvPr/>
        </p:nvSpPr>
        <p:spPr>
          <a:xfrm>
            <a:off x="422071" y="39105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للحكاية. أنصتوا بانتباه،  سأطرح عليكم سؤالا؟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04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A4802-1144-384E-DC18-629432FFF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BB2897-4F09-7F55-8905-24874B1A63D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32C5C0-1D93-F68A-2BD6-E4E65DF148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E9599D2-6144-403F-5D23-8CC13E8E46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937B167-B67A-078D-FF9A-86347B4653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A3EF9CD-ABDC-5D7E-DA20-5AB327A06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5CA364-1092-F5BF-EEC8-BCAF45221A9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الزرافة عندما أنقذها صديقها الفيل؟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78C73AD-983A-4E94-48D4-1B38464B1C0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1BC1733-F37D-B43A-EA5F-6528820AE8D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974E338-AF09-F683-0E26-98F7EB50235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A53C418-40D1-327F-85D4-80FE3A18326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D5768EA-B7C6-C9DE-A7D4-D3D5970A348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5DB9045-60BD-F102-B6AA-2EBA1C4C469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FF2E475-65BB-2C40-3615-12BB8A2C66F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31FC356-111B-CD41-CBAC-7E5411ED7A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775" y="1469932"/>
            <a:ext cx="4358339" cy="414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134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862A-0D7A-DED1-B404-505EFE886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A60AA8-080A-5792-89BA-16A96E4120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CE92EA-1C97-3DA9-8E34-372B6072AB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A32183-2DA5-B1C6-12C0-9D94D8A2BC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0EE93A-C04D-BB03-417D-E9D32E635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86EA9F-BBB4-007E-5F09-7E568E291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03304-3BAF-861F-A947-0FEDB01A348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شكرت الزرافة الفيل على وفائه و شجاعته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ABADD18-141F-7822-F149-BF022ADD535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A932EAF-452F-EE84-DBF7-76368B35D10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04463A2-F095-3625-628D-CD986D6B7E2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3EAF36A-1590-F524-A02A-58392A5F989C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92E7F2F-B563-1FAB-8B85-5BEE25699791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5E3945C-E9DB-3782-097C-05A2F52B15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0F3E7A-953B-6041-90E9-BAE55E07223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775" y="1469932"/>
            <a:ext cx="4358339" cy="414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45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420057"/>
            <a:chOff x="450877" y="1809265"/>
            <a:chExt cx="8205375" cy="342005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الشخصيات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ستتعرفون كيف شكرت الزرافة الفيل وكيف أجابها الفيل.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E012F42-7857-C21F-0DD4-46AB1470034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639C771-C895-285A-4EDF-99621869B5C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C976A44-B5E6-B659-899F-BD8AC578A60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2B91479-1649-9E7D-DE1A-69BAED110D64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DBB68B9-0B0C-2019-302C-52A5E7F9F22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883F1B2-4E71-07D1-FA85-2687D4B2F71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65347" y="49883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الزرافة تشكر الفيل بعدما أنقذها من النيران التي انتشرت في الغابة. استمعوا للحوار الذي دار بينهما.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4B5F165-F8A5-8F7D-7D19-3F2DBEF9FD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5347" y="2561506"/>
            <a:ext cx="3340044" cy="3669342"/>
          </a:xfrm>
          <a:prstGeom prst="rect">
            <a:avLst/>
          </a:prstGeom>
        </p:spPr>
      </p:pic>
      <p:grpSp>
        <p:nvGrpSpPr>
          <p:cNvPr id="12" name="Graphique 2">
            <a:extLst>
              <a:ext uri="{FF2B5EF4-FFF2-40B4-BE49-F238E27FC236}">
                <a16:creationId xmlns:a16="http://schemas.microsoft.com/office/drawing/2014/main" id="{B79BCD5C-32F2-91B5-C073-75D9CAC5DC14}"/>
              </a:ext>
            </a:extLst>
          </p:cNvPr>
          <p:cNvGrpSpPr/>
          <p:nvPr/>
        </p:nvGrpSpPr>
        <p:grpSpPr>
          <a:xfrm flipH="1">
            <a:off x="4112856" y="1726271"/>
            <a:ext cx="2246577" cy="1212099"/>
            <a:chOff x="5025192" y="681379"/>
            <a:chExt cx="1910474" cy="1212099"/>
          </a:xfrm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567FC455-43A5-2720-53BF-594A9D527D36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0" name="Graphique 2">
              <a:extLst>
                <a:ext uri="{FF2B5EF4-FFF2-40B4-BE49-F238E27FC236}">
                  <a16:creationId xmlns:a16="http://schemas.microsoft.com/office/drawing/2014/main" id="{27C99003-C42F-306A-F42E-27FB905BCBE6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92CEE7F6-C692-C01A-4E17-0DF404BCDA4D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37EADEA2-5181-10C4-B57A-61F068582E46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9D2533FF-6285-8A04-4384-A67A23F7436E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24" name="Graphique 2">
            <a:extLst>
              <a:ext uri="{FF2B5EF4-FFF2-40B4-BE49-F238E27FC236}">
                <a16:creationId xmlns:a16="http://schemas.microsoft.com/office/drawing/2014/main" id="{105CE25C-3465-A1D7-E146-044A420FA27D}"/>
              </a:ext>
            </a:extLst>
          </p:cNvPr>
          <p:cNvGrpSpPr/>
          <p:nvPr/>
        </p:nvGrpSpPr>
        <p:grpSpPr>
          <a:xfrm>
            <a:off x="3311288" y="2851979"/>
            <a:ext cx="1819237" cy="1212099"/>
            <a:chOff x="4985975" y="681379"/>
            <a:chExt cx="1934037" cy="1212099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28FB378E-2BAE-BB23-0DC4-32F337A72E89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6" name="Graphique 2">
              <a:extLst>
                <a:ext uri="{FF2B5EF4-FFF2-40B4-BE49-F238E27FC236}">
                  <a16:creationId xmlns:a16="http://schemas.microsoft.com/office/drawing/2014/main" id="{0F4904A9-A8D2-9E22-857A-8DF303B394D4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16FDB253-DB6D-A6AA-2D51-B254B878F866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7ABC6CA0-1B59-E49F-CF8B-D993E0872EFF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9C865B9F-3537-20D8-FCF9-65DF6CC972FE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5B9744E-4291-B1C7-7CCF-D147B48FCE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3" y="2338085"/>
            <a:ext cx="2542121" cy="352869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421D005-2485-9B54-ABB0-ED2DB9ABB92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46D9C8B-9155-12F4-121C-1B6021CB249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6B0966D-A319-A24E-D4FB-E4654005F4A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6FBF543-6B62-AED6-D4AF-953EF303179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CD881FC-14E7-3793-BC8F-FC097630D431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F120415-EE5D-0EF9-69B8-7242AB76B42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32166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انقر على الأيقونة لتسميع الحوار</a:t>
            </a:r>
          </a:p>
        </p:txBody>
      </p:sp>
      <p:pic>
        <p:nvPicPr>
          <p:cNvPr id="4" name="التسجيل الصوتي_الصديق الوفي_الحوار_1">
            <a:hlinkClick r:id="" action="ppaction://media"/>
            <a:extLst>
              <a:ext uri="{FF2B5EF4-FFF2-40B4-BE49-F238E27FC236}">
                <a16:creationId xmlns:a16="http://schemas.microsoft.com/office/drawing/2014/main" id="{3FBC7824-4CDE-B00C-48DE-229BF71CFC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9121" y="551418"/>
            <a:ext cx="487363" cy="4873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B5F165-F8A5-8F7D-7D19-3F2DBEF9FD2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5347" y="2561506"/>
            <a:ext cx="3340044" cy="3669342"/>
          </a:xfrm>
          <a:prstGeom prst="rect">
            <a:avLst/>
          </a:prstGeom>
        </p:spPr>
      </p:pic>
      <p:grpSp>
        <p:nvGrpSpPr>
          <p:cNvPr id="12" name="Graphique 2">
            <a:extLst>
              <a:ext uri="{FF2B5EF4-FFF2-40B4-BE49-F238E27FC236}">
                <a16:creationId xmlns:a16="http://schemas.microsoft.com/office/drawing/2014/main" id="{B79BCD5C-32F2-91B5-C073-75D9CAC5DC14}"/>
              </a:ext>
            </a:extLst>
          </p:cNvPr>
          <p:cNvGrpSpPr/>
          <p:nvPr/>
        </p:nvGrpSpPr>
        <p:grpSpPr>
          <a:xfrm flipH="1">
            <a:off x="4112856" y="1726271"/>
            <a:ext cx="2246577" cy="1212099"/>
            <a:chOff x="5025192" y="681379"/>
            <a:chExt cx="1910474" cy="1212099"/>
          </a:xfrm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567FC455-43A5-2720-53BF-594A9D527D36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0" name="Graphique 2">
              <a:extLst>
                <a:ext uri="{FF2B5EF4-FFF2-40B4-BE49-F238E27FC236}">
                  <a16:creationId xmlns:a16="http://schemas.microsoft.com/office/drawing/2014/main" id="{27C99003-C42F-306A-F42E-27FB905BCBE6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92CEE7F6-C692-C01A-4E17-0DF404BCDA4D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37EADEA2-5181-10C4-B57A-61F068582E46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9D2533FF-6285-8A04-4384-A67A23F7436E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24" name="Graphique 2">
            <a:extLst>
              <a:ext uri="{FF2B5EF4-FFF2-40B4-BE49-F238E27FC236}">
                <a16:creationId xmlns:a16="http://schemas.microsoft.com/office/drawing/2014/main" id="{105CE25C-3465-A1D7-E146-044A420FA27D}"/>
              </a:ext>
            </a:extLst>
          </p:cNvPr>
          <p:cNvGrpSpPr/>
          <p:nvPr/>
        </p:nvGrpSpPr>
        <p:grpSpPr>
          <a:xfrm>
            <a:off x="3311288" y="2851979"/>
            <a:ext cx="1819237" cy="1212099"/>
            <a:chOff x="4985975" y="681379"/>
            <a:chExt cx="1934037" cy="1212099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28FB378E-2BAE-BB23-0DC4-32F337A72E89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6" name="Graphique 2">
              <a:extLst>
                <a:ext uri="{FF2B5EF4-FFF2-40B4-BE49-F238E27FC236}">
                  <a16:creationId xmlns:a16="http://schemas.microsoft.com/office/drawing/2014/main" id="{0F4904A9-A8D2-9E22-857A-8DF303B394D4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16FDB253-DB6D-A6AA-2D51-B254B878F866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7ABC6CA0-1B59-E49F-CF8B-D993E0872EFF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9C865B9F-3537-20D8-FCF9-65DF6CC972FE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5B9744E-4291-B1C7-7CCF-D147B48FCEA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3" y="2338085"/>
            <a:ext cx="2542121" cy="352869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421D005-2485-9B54-ABB0-ED2DB9ABB92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46D9C8B-9155-12F4-121C-1B6021CB249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6B0966D-A319-A24E-D4FB-E4654005F4A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6FBF543-6B62-AED6-D4AF-953EF303179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CD881FC-14E7-3793-BC8F-FC097630D431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F120415-EE5D-0EF9-69B8-7242AB76B42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2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92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15928-90C2-C611-CBBE-FCB7F79ECFC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شكرت الزرافة الفيل؟ ماذا قالت؟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F02FC95-16F6-6ABD-3B6F-CAB7709B2C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ED763D4-7F23-6C7A-F44D-72154D5D29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5347" y="2561506"/>
            <a:ext cx="3340044" cy="3669342"/>
          </a:xfrm>
          <a:prstGeom prst="rect">
            <a:avLst/>
          </a:prstGeom>
        </p:spPr>
      </p:pic>
      <p:grpSp>
        <p:nvGrpSpPr>
          <p:cNvPr id="15" name="Graphique 2">
            <a:extLst>
              <a:ext uri="{FF2B5EF4-FFF2-40B4-BE49-F238E27FC236}">
                <a16:creationId xmlns:a16="http://schemas.microsoft.com/office/drawing/2014/main" id="{9996212B-2478-D867-D726-5E2018D9175A}"/>
              </a:ext>
            </a:extLst>
          </p:cNvPr>
          <p:cNvGrpSpPr/>
          <p:nvPr/>
        </p:nvGrpSpPr>
        <p:grpSpPr>
          <a:xfrm flipH="1">
            <a:off x="4112856" y="1726271"/>
            <a:ext cx="2246577" cy="1212099"/>
            <a:chOff x="5025192" y="681379"/>
            <a:chExt cx="1910474" cy="1212099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0F01F7DB-68A5-9619-FE71-121A03504341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20DAF317-FBF9-D665-6A3B-54105892120D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DA328E83-F133-4BE6-5A09-6A59873220B2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202B66B3-26F4-55D5-4F75-8F7468707F8D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126F75A8-5372-ECF6-3E43-B330A7E2DF5D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1D3DE91-EA8C-F861-884F-32AE4D6345F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3" y="2338085"/>
            <a:ext cx="2542121" cy="352869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880AAB1-10C3-F7E3-E1B6-6753F2525E8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7293EC-E176-41C0-F2AF-5CDDD8EAC44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A679FB8-13BB-4770-CE74-E24C684A55B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B828A58-032C-D973-5CAF-A1274EBE70D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2EC1C47-2EC9-04AA-B2DC-2E0D6886EC6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786DFC9-9963-2F48-F552-30BF5AC9099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C95A-F91D-FF55-EAB6-57300770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E6343A0-B3F5-A8D3-67AC-036BACE835B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A128F4-66F2-1300-250C-C693E350142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62EB3B-1F57-A6FB-5E98-F3A267A47F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100FAC-CB29-CAE5-5E99-7CAFBC931F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FCC9D38-248A-2C80-C8F4-E45530E6A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CCE948-2EF2-9120-FB66-B033E973A5D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CD2446-FA9E-59FB-36C9-DD65D5C9747B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37BAF4-D2A7-7106-A5DF-0A599462B3C2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046494F-B63F-3FF4-C726-1C4405FE7325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قالت الزرافة: شُكْرا جَزيلاً صَديقي، أَنا مُمْتَنَّةٌ لِوَفائِكَ وَشَجاعَتِكَ.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يردد؟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DE48CD3-1688-DBF4-211F-1E74BFC38D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E66514-30A1-D83B-332E-BB3BD8D3B9F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5347" y="2561506"/>
            <a:ext cx="3340044" cy="3669342"/>
          </a:xfrm>
          <a:prstGeom prst="rect">
            <a:avLst/>
          </a:prstGeom>
        </p:spPr>
      </p:pic>
      <p:grpSp>
        <p:nvGrpSpPr>
          <p:cNvPr id="11" name="Graphique 2">
            <a:extLst>
              <a:ext uri="{FF2B5EF4-FFF2-40B4-BE49-F238E27FC236}">
                <a16:creationId xmlns:a16="http://schemas.microsoft.com/office/drawing/2014/main" id="{1D4F8D95-5A1B-FC40-B2C8-93C4EC2F49F0}"/>
              </a:ext>
            </a:extLst>
          </p:cNvPr>
          <p:cNvGrpSpPr/>
          <p:nvPr/>
        </p:nvGrpSpPr>
        <p:grpSpPr>
          <a:xfrm flipH="1">
            <a:off x="4112856" y="1726271"/>
            <a:ext cx="2246577" cy="1212099"/>
            <a:chOff x="5025192" y="681379"/>
            <a:chExt cx="1910474" cy="1212099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F9625112-8072-0111-6D98-DB7B3E6B8B3D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0" name="Graphique 2">
              <a:extLst>
                <a:ext uri="{FF2B5EF4-FFF2-40B4-BE49-F238E27FC236}">
                  <a16:creationId xmlns:a16="http://schemas.microsoft.com/office/drawing/2014/main" id="{755F814D-0C7F-6246-9A60-BEDA0F3E422F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4E997CEC-D3A5-2268-0FD7-752497BFC502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3B3B2081-DEDB-BA6C-29A8-29884C0129DC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ED368953-94A5-3A18-A975-E3D1FD0618F2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1297D4-5930-5C00-07FC-5F72249E471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3" y="2338085"/>
            <a:ext cx="2542121" cy="352869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C603245-A00B-25F5-4A9D-8E49A1FA206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B233AB1-4959-CE82-8921-081F3B101EE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11E38FB-C71D-0B6E-0F3C-CF0C63ED81E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3987439-3EF4-DBCA-DAB3-F5059E18F055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A050D7C-61B7-AFFE-2ADD-C6ABFDC25B4F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F9C7875-6007-7FAB-5C6F-21C95F52871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8955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86DB-EEBC-EF4C-7B69-0911EA1E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906709-2256-50EC-E0CC-C4C8129AD7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E518FE-F033-BEEF-B9D8-72B086163B3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C26DB2-68C6-4B5C-897F-BDFECDF821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B87601-C556-705D-3907-EFD216C1AA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67BC74-57F1-77F8-6943-5EF9A9064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8B4CD0-B724-88EE-445E-4C5636CBDDB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6E2E61-7A61-38F3-723B-807F7EA2D12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8B4258-C3DA-D8D5-DFBF-D076AC2BA24C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25A0AE-C9EB-C2ED-2644-69E07B7B368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أجابها الفيل؟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6059366-91B2-BE2B-1A8F-7E8AF91518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FBEDC8-38C7-B020-5DB8-7F15924660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5347" y="2561506"/>
            <a:ext cx="3340044" cy="3669342"/>
          </a:xfrm>
          <a:prstGeom prst="rect">
            <a:avLst/>
          </a:prstGeom>
        </p:spPr>
      </p:pic>
      <p:grpSp>
        <p:nvGrpSpPr>
          <p:cNvPr id="31" name="Graphique 2">
            <a:extLst>
              <a:ext uri="{FF2B5EF4-FFF2-40B4-BE49-F238E27FC236}">
                <a16:creationId xmlns:a16="http://schemas.microsoft.com/office/drawing/2014/main" id="{D7E535D0-B744-F5E9-3DBF-2730F4E157CB}"/>
              </a:ext>
            </a:extLst>
          </p:cNvPr>
          <p:cNvGrpSpPr/>
          <p:nvPr/>
        </p:nvGrpSpPr>
        <p:grpSpPr>
          <a:xfrm>
            <a:off x="3311288" y="2851979"/>
            <a:ext cx="1819237" cy="1212099"/>
            <a:chOff x="4985975" y="681379"/>
            <a:chExt cx="1934037" cy="1212099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AB60EE5F-0223-4C0F-3E7E-86384AE4CE77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33" name="Graphique 2">
              <a:extLst>
                <a:ext uri="{FF2B5EF4-FFF2-40B4-BE49-F238E27FC236}">
                  <a16:creationId xmlns:a16="http://schemas.microsoft.com/office/drawing/2014/main" id="{FA250A45-03B7-E6EB-F9EC-5AF075A657D4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206E69C8-DA69-CC72-B707-1EEABC083593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926E44B3-269E-85C7-A447-F3927AA46539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9CDA3545-7078-80A1-6139-7F05FF78A6EF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08599C6-0EE8-7CD6-56A0-C21A7AE1F1F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3" y="2338085"/>
            <a:ext cx="2542121" cy="352869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45D56C0-78F4-1B31-BA2A-44613327AE01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4708C0D-8AB8-3F42-EBB7-24ADCDA31B5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A49BB39-22C6-1D4A-9496-C3D390A26E9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B6D0E4F-1325-D5C4-4309-755435A5A75C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12E1C15-CC59-655D-0B49-BBD4FD035D1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1FB651A-F846-F05B-805A-0A7AE039F0D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63423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9C6C-2892-8881-0832-608B597F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A79D0D-7DA3-4374-14E3-F7F2FB2926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B311-3C23-73AD-3231-A804CC44A3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6801CC-1C5C-505C-E051-10A59800BA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BB9159-3752-61CC-D663-50B4C6A963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CFB44E-5424-A286-231A-F9F73C828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4935D4A-A01F-0965-F02E-A5BECACAA37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59D357-DE05-B02A-E400-177F6CB0E1C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76ECA7-5161-2255-5E5E-A433DE5FA5D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B36FBC-98B1-CE29-0A41-D3046F7DE6DB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شُكْرَ عَلى واجِبٍ، أَنا سَعيدٌ بِمُساعَدَتِكِ.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A448986-98B9-1BDC-1250-5DA8BC5DF0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2319B4-2BEC-5643-2FA5-95DBF8AF97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5347" y="2561506"/>
            <a:ext cx="3340044" cy="3669342"/>
          </a:xfrm>
          <a:prstGeom prst="rect">
            <a:avLst/>
          </a:prstGeom>
        </p:spPr>
      </p:pic>
      <p:grpSp>
        <p:nvGrpSpPr>
          <p:cNvPr id="31" name="Graphique 2">
            <a:extLst>
              <a:ext uri="{FF2B5EF4-FFF2-40B4-BE49-F238E27FC236}">
                <a16:creationId xmlns:a16="http://schemas.microsoft.com/office/drawing/2014/main" id="{970FB984-9EE6-8059-C0C6-F927A0AF90EB}"/>
              </a:ext>
            </a:extLst>
          </p:cNvPr>
          <p:cNvGrpSpPr/>
          <p:nvPr/>
        </p:nvGrpSpPr>
        <p:grpSpPr>
          <a:xfrm>
            <a:off x="3311288" y="2851979"/>
            <a:ext cx="1819237" cy="1212099"/>
            <a:chOff x="4985975" y="681379"/>
            <a:chExt cx="1934037" cy="1212099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6E7C9DED-7E87-7C3D-B45E-4E545C25CF05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33" name="Graphique 2">
              <a:extLst>
                <a:ext uri="{FF2B5EF4-FFF2-40B4-BE49-F238E27FC236}">
                  <a16:creationId xmlns:a16="http://schemas.microsoft.com/office/drawing/2014/main" id="{E87E4E0B-4746-C0D4-9387-6917D00325BE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E9651ECF-96E4-8AD9-226A-9CE5FA95F16A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879EA475-45A3-041F-445B-7E64A63F9CA6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D6B0AD10-9BDB-29E5-84F9-4B5D90874742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A443D14-362D-BC53-C482-D261E622579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3" y="2338085"/>
            <a:ext cx="2542121" cy="352869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3B228C4-5DD4-C3CC-3D2D-6F969743BBD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35B7CAE-D823-810F-BE04-44CEFCFEE00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06699AB-00AB-4DB9-9319-0CC5DE66BB7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60CCA43-1360-D2C2-2A8F-4AFD7AB3B35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DD82B6-35AE-5B06-1273-1AAF52B9AB85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E5AD1B1-0D53-0F5A-D6B4-EB68D5EAF80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88477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CD9B4-407E-34E0-6FAD-1AE613C53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DA98533-AA71-B5F0-329A-4875A47643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0700C8-F5AF-A4C6-4755-5D83D20B6244}"/>
              </a:ext>
            </a:extLst>
          </p:cNvPr>
          <p:cNvGrpSpPr/>
          <p:nvPr/>
        </p:nvGrpSpPr>
        <p:grpSpPr>
          <a:xfrm>
            <a:off x="314573" y="342633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4B47E4-ED98-BDA0-9AD4-FE75D0E7477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9B7D5F-A403-330F-3F14-B5DB1A6846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90F6B1-2BB5-3604-A191-3E3FF2071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5A59C13-37DD-0415-D657-796D74EFDE81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69CEC8-FD83-79C3-8CBD-C84AC539692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8517CF-9471-504F-FCA9-9DAF0273FEE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8E33D4-53A3-437A-74C9-CABC9FAE5283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استعملتها الزرافة لشكر الفيل؟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وما هي العبارة التي استعملها الفيل جوابا على شكرها؟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6654C40-C892-3512-8E3F-CA97284FA0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5347" y="2561506"/>
            <a:ext cx="3340044" cy="3669342"/>
          </a:xfrm>
          <a:prstGeom prst="rect">
            <a:avLst/>
          </a:prstGeom>
        </p:spPr>
      </p:pic>
      <p:grpSp>
        <p:nvGrpSpPr>
          <p:cNvPr id="34" name="Graphique 2">
            <a:extLst>
              <a:ext uri="{FF2B5EF4-FFF2-40B4-BE49-F238E27FC236}">
                <a16:creationId xmlns:a16="http://schemas.microsoft.com/office/drawing/2014/main" id="{06F8F004-898F-CC96-5B09-2C327DE69245}"/>
              </a:ext>
            </a:extLst>
          </p:cNvPr>
          <p:cNvGrpSpPr/>
          <p:nvPr/>
        </p:nvGrpSpPr>
        <p:grpSpPr>
          <a:xfrm flipH="1">
            <a:off x="3974673" y="1534718"/>
            <a:ext cx="2727876" cy="1485671"/>
            <a:chOff x="5025192" y="681379"/>
            <a:chExt cx="1910474" cy="1212099"/>
          </a:xfrm>
        </p:grpSpPr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82934EB1-958D-7156-7B7F-F62B3C5DDA3E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36" name="Graphique 2">
              <a:extLst>
                <a:ext uri="{FF2B5EF4-FFF2-40B4-BE49-F238E27FC236}">
                  <a16:creationId xmlns:a16="http://schemas.microsoft.com/office/drawing/2014/main" id="{AF1D66A8-55EB-38D5-350F-89B60DD01035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611D1C59-E97E-1BEC-88C6-A5769CD2B062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F3A26D1C-40A0-EB9E-9336-2135E54C0827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9E0D8572-0DCB-9DB9-4FA1-DB6058AC013F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40" name="Graphique 2">
            <a:extLst>
              <a:ext uri="{FF2B5EF4-FFF2-40B4-BE49-F238E27FC236}">
                <a16:creationId xmlns:a16="http://schemas.microsoft.com/office/drawing/2014/main" id="{483E2944-2503-305B-F754-0B814ECE34B7}"/>
              </a:ext>
            </a:extLst>
          </p:cNvPr>
          <p:cNvGrpSpPr/>
          <p:nvPr/>
        </p:nvGrpSpPr>
        <p:grpSpPr>
          <a:xfrm>
            <a:off x="3311288" y="2851979"/>
            <a:ext cx="2412091" cy="1212099"/>
            <a:chOff x="4985975" y="681379"/>
            <a:chExt cx="1934037" cy="1212099"/>
          </a:xfrm>
        </p:grpSpPr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356DE9C3-AF55-678C-BFE2-CF2676BB4019}"/>
                </a:ext>
              </a:extLst>
            </p:cNvPr>
            <p:cNvSpPr/>
            <p:nvPr/>
          </p:nvSpPr>
          <p:spPr>
            <a:xfrm>
              <a:off x="4985975" y="740279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42" name="Graphique 2">
              <a:extLst>
                <a:ext uri="{FF2B5EF4-FFF2-40B4-BE49-F238E27FC236}">
                  <a16:creationId xmlns:a16="http://schemas.microsoft.com/office/drawing/2014/main" id="{30CD03F8-B33A-2FB9-BF7A-E5F9782ED8E1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5F4A702F-474A-F4E3-5CEC-C18C3C298848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4090B5A0-7A85-D8A0-E8B0-65087E554390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884DE36C-EC3C-BD79-B471-4C367909934B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9B15BBC0-E6C3-F74D-EB2E-6A0B1A2817E5}"/>
              </a:ext>
            </a:extLst>
          </p:cNvPr>
          <p:cNvSpPr txBox="1"/>
          <p:nvPr/>
        </p:nvSpPr>
        <p:spPr>
          <a:xfrm>
            <a:off x="4112012" y="1946984"/>
            <a:ext cx="2246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شُكْرا جَزيلاً..، أَنا مُمْتَنَّةٌ</a:t>
            </a:r>
            <a:endParaRPr lang="fr-MA" sz="2800" b="1" dirty="0">
              <a:solidFill>
                <a:srgbClr val="00206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272362E7-94AB-28F2-867D-070D16A9257F}"/>
              </a:ext>
            </a:extLst>
          </p:cNvPr>
          <p:cNvSpPr txBox="1"/>
          <p:nvPr/>
        </p:nvSpPr>
        <p:spPr>
          <a:xfrm>
            <a:off x="3330813" y="3048039"/>
            <a:ext cx="2122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شُكْرَ عَلى واجِبٍ</a:t>
            </a:r>
            <a:endParaRPr lang="f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D5EBBF-0A88-1C17-D519-1C8C7491659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112" y="2442580"/>
            <a:ext cx="2542121" cy="352869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AD91840-3E63-4835-1730-D819B5F92C6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BB6105D-A6E6-4279-3F5E-52E919E2A3F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4B9D3AC-9076-F25C-C287-9DE02DCD9A8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AA95286-48FD-12F1-8A85-4780BE315CA5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8A4D75-39C8-BDF4-5C18-B8A7015807B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C4FAB2D-C6AC-7404-954E-F084162B06A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353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50877" y="1809265"/>
            <a:ext cx="8168503" cy="2407400"/>
            <a:chOff x="450877" y="1809265"/>
            <a:chExt cx="8168503" cy="240740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1C2EAC3-156F-9FF7-3BC6-B9262B6861BE}"/>
              </a:ext>
            </a:extLst>
          </p:cNvPr>
          <p:cNvSpPr txBox="1"/>
          <p:nvPr/>
        </p:nvSpPr>
        <p:spPr>
          <a:xfrm>
            <a:off x="585781" y="4387969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الفهم</a:t>
            </a:r>
          </a:p>
        </p:txBody>
      </p:sp>
    </p:spTree>
    <p:extLst>
      <p:ext uri="{BB962C8B-B14F-4D97-AF65-F5344CB8AC3E}">
        <p14:creationId xmlns:p14="http://schemas.microsoft.com/office/powerpoint/2010/main" val="1779273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D575D1B-5485-681F-50A6-87748E05AA7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كلمات بسرعة.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B5386F-5C70-98E3-D6F0-3DCA085DD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981" y="1746602"/>
            <a:ext cx="4748037" cy="3630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39EDD3-645D-D359-3FA9-C0403BB303F1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0739D91-CD56-E3C9-D15A-BDEE65B3AE2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1455473-7FA1-40FE-7FD2-5C205FE796E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5D67492-6B00-DA2A-1D8E-D6DC690ADBAD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58252B8-BD1A-B00E-0F8B-8CC5D15B5F7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DCDC81-76A2-91FC-0B03-311E6CFBC88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96824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25E7E-4B8C-EDF2-2B23-E2312EBD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BF1B52-8958-F999-B272-277245127CA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9872E-9126-33F2-D163-B8DDACEF9D4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BE1B67-4B35-4278-DA9C-F30E1DD6B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9F37D1A-1CCC-DDA2-215C-70963EF543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2C0072-3F8B-EC22-346F-5B7B60762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61CA26-CAAA-AACB-FAA7-4577890EE2EB}"/>
              </a:ext>
            </a:extLst>
          </p:cNvPr>
          <p:cNvSpPr txBox="1"/>
          <p:nvPr/>
        </p:nvSpPr>
        <p:spPr>
          <a:xfrm>
            <a:off x="422071" y="4280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سأقرأ الكلمات</a:t>
            </a:r>
            <a:r>
              <a:rPr lang="ar-DZ" sz="2000" b="1" dirty="0">
                <a:solidFill>
                  <a:srgbClr val="A5A5A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DZ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في اتجاهات مختلفة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A292BB-8150-7577-2F8A-4C19FBEBB5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72" y="319507"/>
            <a:ext cx="827697" cy="82555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1922CA1-B798-B020-625F-EA9312BEBABB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ADECC8D-B084-527E-B50E-24CD2A64A9B8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لَمْ</a:t>
              </a:r>
              <a:endParaRPr lang="fr-MA" sz="3600" dirty="0"/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545160D-C6B3-6F62-F596-F3E2CACEB008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2744552-B7FB-68B9-B163-E677CF258A38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لِأَنَّ</a:t>
              </a:r>
              <a:endParaRPr lang="fr-MA" sz="3600" dirty="0"/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E0FA77F-F580-C6EB-B215-95AB86F2AE7F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كُلِّ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066D67D-3B4E-68D8-D11B-ECC932C7A361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لَكِنَّ</a:t>
              </a:r>
              <a:endParaRPr lang="fr-MA" sz="3600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F611A38-4515-F01D-05A5-81FE074E30DB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فَجْأَةً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192F7B6-B545-2764-63E7-9F22E21C1B96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تَحْتِ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1A5F595-F5F9-CD1F-F1CE-FD109DB06155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4FE00DC-9F9D-EB2A-BDEA-474CF8ABAF3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650028C-5CC9-353D-6A72-E07F29AF963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69458DA-1D6A-D784-DC5E-65216426A42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F39E21B5-2750-48BA-B91C-EC2E54A1342A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C6BB63E4-E1FC-C6B7-5507-C1B3CBE1E97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84314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7B309-BB4F-D22C-E3DB-17A2E1BD3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094DEE-2A24-A38E-C221-3D49F0F56CA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0AE8871-2176-95A5-D59A-025E23501FF5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469D65-F0EB-E5AE-4D3A-7E812866C41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467053-8454-C5BD-E375-336EA8354FE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B1CBAF-24B7-ED17-82F6-2A3148AE3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B8E99A-7250-C3F9-99F2-482E06A58E6D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نقرأ معاً.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29E7CF4-2684-1262-EEE6-5F09E9F58B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288" y="463746"/>
            <a:ext cx="801992" cy="673248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506CDF4-474D-2600-3BA8-6942629EFED4}"/>
              </a:ext>
            </a:extLst>
          </p:cNvPr>
          <p:cNvGrpSpPr/>
          <p:nvPr/>
        </p:nvGrpSpPr>
        <p:grpSpPr>
          <a:xfrm>
            <a:off x="859603" y="3449816"/>
            <a:ext cx="7341113" cy="865771"/>
            <a:chOff x="1085855" y="1757458"/>
            <a:chExt cx="7341113" cy="86577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8CD02B3-C7CB-2E32-CC83-B96AA81709AE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لَمْ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F722F30-CE6D-70CC-6CF1-C4C111A60315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4E21341-6D3C-C546-58B0-8FE648599AE2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كُلِّ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4206245-3495-9DBA-7D51-583F1A32196F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لَكِنَّ</a:t>
              </a:r>
              <a:endParaRPr lang="fr-MA" sz="3600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16A50547-BA16-0698-5585-4D49F06E34E8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B6AC904-E8BB-AE95-428D-A342FAAA3DF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71D0653-9EA2-79D4-F698-D0A77118045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1002A87-D2DC-F576-DE45-7A68C592BD16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7554ABD-2D8F-360D-2269-204E4618AA14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2F8D3DB-30FC-E64F-AE54-BBD217EC002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15614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2E1E7-7084-4F7A-85C3-7BD9815D9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E173FF-9E7B-C0D2-9C1E-2BB5F640309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4F39D5-C732-5132-9E62-6B1F9A335563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CB6649-E684-F3C5-B7C1-EDC85E16E92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318A0F-4CC8-7186-D4B4-2D2F338725A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DD4D97-C222-8660-9DBC-E6AD03B75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6F67BA0-7D9F-2415-2BBE-0DABB48A1BD4}"/>
              </a:ext>
            </a:extLst>
          </p:cNvPr>
          <p:cNvSpPr txBox="1"/>
          <p:nvPr/>
        </p:nvSpPr>
        <p:spPr>
          <a:xfrm>
            <a:off x="422071" y="46374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معاً.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BD1A7F-6BFB-0CB7-E40E-A1A331FDAD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288" y="463746"/>
            <a:ext cx="801992" cy="6732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B5A3538-3477-9383-80C9-24647C447148}"/>
              </a:ext>
            </a:extLst>
          </p:cNvPr>
          <p:cNvGrpSpPr/>
          <p:nvPr/>
        </p:nvGrpSpPr>
        <p:grpSpPr>
          <a:xfrm>
            <a:off x="2150298" y="3456222"/>
            <a:ext cx="5209538" cy="806724"/>
            <a:chOff x="2071733" y="3610520"/>
            <a:chExt cx="5209538" cy="80672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E19F4B-C3DC-8177-0936-18BCDA637D97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لِأَنَّ</a:t>
              </a:r>
              <a:endParaRPr lang="fr-MA" sz="3600" dirty="0"/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29E46DD-16E6-D498-B935-10D7BC99F4E0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فَجْأَةً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F3D501A-44C6-05A0-6C41-D0E63FF0D3AD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تَحْتِ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598252B-70B7-B0F5-452D-FA2C550BF14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FC76BC7-72A2-9C8C-0B4E-34D9544E8FC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D274A448-DBB0-2BA5-31D1-46CA9A73B44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DBBACC8-64FD-7FC0-57CF-18C0192D4AF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DF63E9E-31A0-60C9-5F90-2083DD038F8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7A964F2-739B-1334-C7CA-A3EC2D95A72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20636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8730F-0745-9CDE-ECFA-43947F756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8DDDF6-138C-0295-D81A-8D32F60A9C9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6D21A3-7409-591F-48A7-F03EAE02A92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8B8408-C7D2-2CB1-539E-15A549EC3E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DCFF5-BB10-CAA0-55F8-72A5B3D4CD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B81300-8DF0-CFD6-0025-652CFB95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4979D8-7425-11B2-E59F-605B405DF62E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سيقوم اثنان منكم للقراءة بالتناوب. واحد يقرأ والآخر يصحح.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67B7C7B-7F0F-33A0-91F9-4CDD0259619D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2899300-DA4B-0788-CF0A-1701829984B6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لَمْ</a:t>
              </a:r>
              <a:endParaRPr lang="fr-MA" sz="3600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62ED342-E888-CA11-6DEA-40EC0833AA9E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00BD6F8-4D72-E434-405A-DE4FEA2ACE35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لِأَنَّ</a:t>
              </a:r>
              <a:endParaRPr lang="fr-MA" sz="3600" dirty="0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E24D51A-EF77-AD05-7690-4FA7F6EEC591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كُلِّ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479039E-ADE9-EDE2-0382-55A268ABB9CF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لَكِنَّ</a:t>
              </a:r>
              <a:endParaRPr lang="fr-MA" sz="3600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49B11B9-9A1B-6310-9574-1766651E3019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فَجْأَةً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28C0C20-71AF-DA2C-B3D1-A70C98F4ED1B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تَحْتِ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42172BC-B198-6856-7A50-D84E8A7A9C6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45FC2D3-395B-A83C-5CF7-B9DFD653730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FD6CB88-28C3-B103-1C57-A106CDA5DD8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B61013B-6CDB-A8B3-6888-03DB6AEB95D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AFCAC97-B918-BB30-4B73-7707F7584BC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68CDB262-A385-8048-88A3-CABB305C912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29119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DB1C4-3611-F57A-A7D9-A8EF6D28F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EB3E1D-9C6D-6545-B0E8-09D5B3BDFD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19A9BD-C38F-6C59-9466-F71815945DEC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E6C0F2-A063-F8A6-BE48-692812E5D9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067353-55DB-B210-5414-B3D058CAF16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7642BB-A44B-5AC3-BFE9-4A3063C50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99DC20-BCBB-DF06-1616-719EB9E2B546}"/>
              </a:ext>
            </a:extLst>
          </p:cNvPr>
          <p:cNvSpPr txBox="1"/>
          <p:nvPr/>
        </p:nvSpPr>
        <p:spPr>
          <a:xfrm>
            <a:off x="3601594" y="46700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يقوم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لسبورة ليقرأ؟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74469A6-975B-CAC3-EF34-915146F9EB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1450" y="384062"/>
            <a:ext cx="1097912" cy="732301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3EFD480-30C1-F01D-5F89-13D80E064473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687E5E3-77F9-BAA2-4A15-30AD7DF2D154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لَمْ</a:t>
              </a:r>
              <a:endParaRPr lang="fr-MA" sz="3600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E3EDD8A-A770-39E5-A4AB-9A917868AB44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39EB492-D930-E214-4BA3-E38F9CD1D9B2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لِأَنَّ</a:t>
              </a:r>
              <a:endParaRPr lang="fr-MA" sz="3600" dirty="0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D3A1143-058C-46EF-AD2D-F6EC5959A2DD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كُلِّ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D673915-43F3-0644-CC59-BDCFABA0B3B3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لَكِنَّ</a:t>
              </a:r>
              <a:endParaRPr lang="fr-MA" sz="3600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2186FE3-0667-1009-0F34-988C711D1DEB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فَجْأَةً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7935931-3891-0CE2-DF78-A15A8BEC36AA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تَحْتِ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418B4B5-0126-C35A-5181-8DF2CCDE81EC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D4F4548-D24A-1982-DA92-1F5767801D0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28F170F-E507-1DC5-41FE-DFD5F9E0E7E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C13067A5-CA15-3E93-1D02-E06295DADB0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660C154D-0655-5906-BF7F-A0DF626EC4E4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6734C64-0044-4A45-F354-CD37FD335B3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59498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F84F0-F63A-39CF-2F7D-DCC734FF3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5324240-A7C3-EC22-FFC8-7996F9BFD7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88D45F-DFCC-A9A7-59E2-5BD0232FDD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DA990-93FB-5136-0959-3AC4045AAD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74B9C9-2295-60A7-0AF7-2F270136A0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0D4E03-D95D-5ED5-E08D-2FAA67C8E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0B8B80-8ADF-A775-0D2D-186A835B2359}"/>
              </a:ext>
            </a:extLst>
          </p:cNvPr>
          <p:cNvSpPr txBox="1"/>
          <p:nvPr/>
        </p:nvSpPr>
        <p:spPr>
          <a:xfrm>
            <a:off x="422071" y="41220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 6 .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كلمة "لكن" في الفقرة الأولى.  ضعوا تحتها سطرا بقلم الرصاص.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10 ثوان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3F6C8-DE28-3A87-F755-6E7D606AC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209" y="1209642"/>
            <a:ext cx="6858879" cy="506327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8B792B5-7915-24DF-619C-36A15AEF4364}"/>
              </a:ext>
            </a:extLst>
          </p:cNvPr>
          <p:cNvSpPr/>
          <p:nvPr/>
        </p:nvSpPr>
        <p:spPr>
          <a:xfrm>
            <a:off x="627234" y="3423683"/>
            <a:ext cx="937283" cy="61005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106585"/>
                </a:solidFill>
                <a:ea typeface="Calibri"/>
                <a:cs typeface="Calibri"/>
              </a:rPr>
              <a:t>لَكِنَّ</a:t>
            </a:r>
            <a:endParaRPr lang="fr-MA" sz="32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5522B4-96E1-110A-2374-2810B696DE00}"/>
              </a:ext>
            </a:extLst>
          </p:cNvPr>
          <p:cNvSpPr/>
          <p:nvPr/>
        </p:nvSpPr>
        <p:spPr>
          <a:xfrm>
            <a:off x="505541" y="2567248"/>
            <a:ext cx="8325942" cy="2280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C28BD4-B3D1-A32F-C880-222FF3889FC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7E50F2C-AE03-63FD-DFD1-BD1064143E8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C81A9FD-B016-AF05-CBB1-D5113AFA72A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C8ED2F9-3CCA-0332-B7C4-3C6BBC5EFDF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893F61C-9ABE-56A3-9F62-7017CFAD9B8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078674A-A68B-1221-E8DF-4DAC080B2C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98237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E0EB3-DC6C-9205-51EA-8FE9611F3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229BF07-AB9F-09B3-264E-6C119FFACD1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F49C2A-3963-7A83-539C-608435355CAB}"/>
              </a:ext>
            </a:extLst>
          </p:cNvPr>
          <p:cNvGrpSpPr/>
          <p:nvPr/>
        </p:nvGrpSpPr>
        <p:grpSpPr>
          <a:xfrm>
            <a:off x="312516" y="290851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F4423B-3AB9-3A4C-75B9-4F84CA7A88F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7CCABF-0A0E-4061-DA21-D9275F7CFC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93D1473-2839-E80D-72F9-49D3B8B35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7B75E2-3A8A-9E55-EED7-C81E27D9AA29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 التي تتضمن "لكن"؟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A403D23-603A-9CA0-2283-5CDE12AAD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209" y="1209642"/>
            <a:ext cx="6858879" cy="5063273"/>
          </a:xfrm>
          <a:prstGeom prst="rect">
            <a:avLst/>
          </a:prstGeom>
          <a:ln>
            <a:solidFill>
              <a:schemeClr val="tx2"/>
            </a:solidFill>
          </a:ln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92D6266-AFD6-E8E2-E671-27C534BB9ED0}"/>
              </a:ext>
            </a:extLst>
          </p:cNvPr>
          <p:cNvCxnSpPr/>
          <p:nvPr/>
        </p:nvCxnSpPr>
        <p:spPr>
          <a:xfrm flipH="1">
            <a:off x="2561714" y="3032989"/>
            <a:ext cx="3972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26A6134-C9D9-AFB1-31C6-405C3454FD28}"/>
              </a:ext>
            </a:extLst>
          </p:cNvPr>
          <p:cNvSpPr/>
          <p:nvPr/>
        </p:nvSpPr>
        <p:spPr>
          <a:xfrm>
            <a:off x="422071" y="2619795"/>
            <a:ext cx="8302581" cy="23061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016F7E0-F2E1-0BCC-31E9-50F4EDF41E48}"/>
              </a:ext>
            </a:extLst>
          </p:cNvPr>
          <p:cNvCxnSpPr/>
          <p:nvPr/>
        </p:nvCxnSpPr>
        <p:spPr>
          <a:xfrm flipH="1">
            <a:off x="8002114" y="3922808"/>
            <a:ext cx="3972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1045BCE-C919-BEB6-3163-E7DFD656A186}"/>
              </a:ext>
            </a:extLst>
          </p:cNvPr>
          <p:cNvSpPr/>
          <p:nvPr/>
        </p:nvSpPr>
        <p:spPr>
          <a:xfrm>
            <a:off x="627234" y="3423683"/>
            <a:ext cx="937283" cy="61005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106585"/>
                </a:solidFill>
                <a:ea typeface="Calibri"/>
                <a:cs typeface="Calibri"/>
              </a:rPr>
              <a:t>لَكِنَّ</a:t>
            </a:r>
            <a:endParaRPr lang="fr-MA" sz="32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EA5374E-5012-2F98-0FF4-7B2552BAF711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5F63A3-5E9A-46CC-E3D2-3CD00073397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3411865-4805-25A9-2355-3264E2A76F1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675D4F-8128-A7E3-17A8-E1590ABB1213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362C786-085A-E04E-7606-FE87481C0F64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DAD33E7-E887-C291-3E8B-6FAB63D11AC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9654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6BB12-88DD-E417-DBBE-91A855FE5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937D073E-2E6E-AFB5-D4E3-E798249025AC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BE35963-EC5A-7337-F882-2A5ADB910E9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2A88F81-AF6B-684E-6C51-F2B7181A2C2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75DFB4B5-F0C7-3B48-5283-16A7D9BE35DC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AC81C06-E86C-B2CF-959C-CC67DB28575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6AF673E-C6DF-0D80-C364-55F9B8AC45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53A333E-FBF4-5D67-BB29-03CFD3F4EB0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D15B362-4861-362C-4D7E-256F685033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715438-796F-2A30-3B1E-A7A07BFCD50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C56F87A7-D586-E74F-6F7C-E7F42C0DB8B4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D032C2F-B086-CFE7-D51F-CCB3464AA0F0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9894627-3EDA-75DD-985C-5897CBC82FB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5EB8C9D3-CCD6-9A09-29E5-72A988A32AB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F314D965-293B-5D6C-CF77-B04913656B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867476F-63F7-938C-3AAA-7DE542EA4F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0C5AD648-CB63-95AC-7209-D780080B034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3C75964-57C7-2573-CABF-8B4AB5469E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0141481-CC6F-5474-7BAF-08281CA950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39CC7206-91AA-D83E-3FF8-99EF6E5DBD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1B24D8F-2890-9D74-17F5-C7C7FE95B9E8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187B2104-C1E3-CFDB-7C73-83D0CB8E41E7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3EB170E-2E00-4C48-82C1-1DF0AB4170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1095271-431D-6B81-97D0-E39A34C6D9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775F68D-1503-2149-D6E4-F66C740729C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49F860A5-96B6-5878-F3E0-79494FA2D3F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D7C5788-148D-C9E7-3F27-ECC6BFEC23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ECD9AEE-311C-4ABC-09B6-B63BA73371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F761C09-8E9C-D06A-0A16-62448F952CA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9690745E-6873-1A64-60EE-90AAFA501F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0B60143-2F17-4CAE-79C3-1EEF88A4CCA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D2ED25DD-6330-660C-AE11-3D5628C9C5A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D89BA207-6E17-EBDD-7E1A-B9D0C783683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B7C88CF-63ED-540E-83BD-CC0E1998774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5CDE17F-1A02-43AF-9A4E-6DE8699F107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20E20CE-0682-7929-FEC8-AD53CB176A7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EF42210-DBC1-0E3E-94EA-1FE6D28ECAAB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26FA79E-6732-830D-4D23-ABED8D34629F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CCD3BA7-0F37-475D-62F4-5F806F30018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2A9849D-CA24-51BC-A354-D9A026F0F4A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73D5C47-83C5-064F-F0A4-17AFF9ABBF7D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40A4D0F9-FC81-C433-1794-44EB89449C5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EC1737A-9E12-7CDF-75BC-C3B13037B3BE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224C166-F280-7FA2-ED0B-96BAD717AC95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6440F67-7EE6-4A95-DCF1-8123DBD965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3E9F741E-E868-0A60-EEFC-0DE1B4C690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3781AFC-75AA-199C-104E-EA22BC7A7B9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4442B557-83BE-E4EB-7C5D-A9F6D6B3BC8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B05A250-07E8-F976-2494-78B7C575242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0D5C3B4A-C7FA-A256-1F68-E075E73A18C9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FBB19D4-FBE3-8057-049B-C35E9EE8F22F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9D5A6FB-5829-E988-052B-8338C472A17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9BEA481-39C9-0C85-73D3-9D0BEFB0C7C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5E8F59F-5178-1E67-3C38-337EB77714CC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CDA280A-A975-C1C0-E2F3-9CC7B226D965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6F25BBF-18F6-D9CA-BFE2-7186FCF284B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2CD470-2AED-2800-43F1-5B7B1ADD224C}"/>
              </a:ext>
            </a:extLst>
          </p:cNvPr>
          <p:cNvGrpSpPr/>
          <p:nvPr/>
        </p:nvGrpSpPr>
        <p:grpSpPr>
          <a:xfrm>
            <a:off x="450877" y="1809265"/>
            <a:ext cx="8168503" cy="2407400"/>
            <a:chOff x="450877" y="1809265"/>
            <a:chExt cx="8168503" cy="240740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D7AE622-1DF6-56AB-E1D3-132C18EAE2E4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4076E18-D0D9-1DD2-CD38-C1E22F763F02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</a:t>
              </a:r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AC273EE-28D6-441D-7C80-0F6CC443F13A}"/>
              </a:ext>
            </a:extLst>
          </p:cNvPr>
          <p:cNvSpPr txBox="1"/>
          <p:nvPr/>
        </p:nvSpPr>
        <p:spPr>
          <a:xfrm>
            <a:off x="585781" y="438796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الفهم</a:t>
            </a:r>
          </a:p>
        </p:txBody>
      </p:sp>
    </p:spTree>
    <p:extLst>
      <p:ext uri="{BB962C8B-B14F-4D97-AF65-F5344CB8AC3E}">
        <p14:creationId xmlns:p14="http://schemas.microsoft.com/office/powerpoint/2010/main" val="24800975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23C66-8227-FF47-E86F-B9DC1B801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7FDD16-5158-FAFA-6FC8-5398DD869F3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9AFE7E-01B2-6120-C06E-228211A6F48D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5D45D3-5AD0-C6D4-309D-2EA52273DA3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294C65-0B81-358F-5921-2DBAE4FD4A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C59D67-93FB-8217-EA77-48C3FC06E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056E36-109E-D16B-A598-1E595104C1EC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حكاية "الصديق الوفي". اليوم سنقرؤها.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4F78BC2-0F26-2306-7F94-9289D8B27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57C9F3C-B352-2DC0-9EBA-E490F8ED21F2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66B7F53-AC13-0080-941D-6FABD1C2E79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6C25F91-5D91-6F7C-E5D5-AD33CA1C85E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B6D0AA4-2251-1F5F-73E8-A42130B0ECE4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91D12BD-76F4-63E3-3E02-7E8B3F1D6FF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CF1F038-9F3E-C5EB-9C43-A9263E53C9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8851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D9B866-FB98-C309-B6A6-254B4BE2128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00E5A-70EA-F708-62ED-D164688D2F7A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ص6.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BCA3276-8E07-6352-8C1E-26936AD10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170" y="1406060"/>
            <a:ext cx="3015001" cy="4045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36C459-6055-1066-080C-D88F4888D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882" y="1779640"/>
            <a:ext cx="3911977" cy="4562166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2621D08-4239-3D29-4713-254F69DFE206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90D948B-5F96-37C4-1353-443D4967F5C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B7E9246-9B74-70DF-EDCA-AE0EE367C59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46AC88-E626-6DA0-082E-B325D934FCB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263D372-B0FC-8E45-C99C-39BBBD5F6DA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1B3EBEA-AE49-7BE8-F7D8-1401232CACE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8763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5CBD99-9391-53C5-370F-95CE35CFA05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0089B-383B-35CB-5FBF-8734067DF727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سأقرأ وستقرؤون مثلي.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7607F2-A914-C3D9-FA13-F40BE7B64C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327DCF66-5A90-2AF1-9A0E-4837AB51EB64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اَلصَّديقُ ﭐلْوَفِيُّ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EFF9390-4E3B-B750-6D51-9E3DF6D7BD42}"/>
              </a:ext>
            </a:extLst>
          </p:cNvPr>
          <p:cNvGrpSpPr/>
          <p:nvPr/>
        </p:nvGrpSpPr>
        <p:grpSpPr>
          <a:xfrm>
            <a:off x="125446" y="1830762"/>
            <a:ext cx="8706037" cy="3543278"/>
            <a:chOff x="125446" y="1830762"/>
            <a:chExt cx="8706037" cy="3543278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3588E08-1FE4-67C5-A834-96A44557739F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543278"/>
              <a:chOff x="104865" y="2266820"/>
              <a:chExt cx="8440224" cy="3543278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5550FEFA-8B46-7BB3-F3C0-E196786ED334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543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غابَةٍ كَبيرَةٍ، كانَتِ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ٱلْحيَواناتُ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تَعيشُ في أَمْنٍ وَوِئامٍ. في يَوْمٍ مِنَ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ٱلْأَيّامِ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اِشْتَعَلَتْ شَرارَةُ نارٍ في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ٱلْكَثيفَةِ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بِسَبَبِ صاعِقَةٍ رَعْدِيَّةٍ. اِنْتَشَرَتِ</a:t>
                </a:r>
                <a:r>
                  <a:rPr lang="ar-M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ٱلنّارُ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بِسُرْعَةٍ، وَأَحْرَقَتِ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ٱلْأَشْجارَ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اِنْبَعَثَ دُخانٌ كَثيفٌ،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وَٱمْتَلَأَتِ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ٱلسَّماءُ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بِٱللَّهَبِ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</a:t>
                </a:r>
              </a:p>
            </p:txBody>
          </p:sp>
          <p:cxnSp>
            <p:nvCxnSpPr>
              <p:cNvPr id="37" name="Connecteur droit avec flèche 36">
                <a:extLst>
                  <a:ext uri="{FF2B5EF4-FFF2-40B4-BE49-F238E27FC236}">
                    <a16:creationId xmlns:a16="http://schemas.microsoft.com/office/drawing/2014/main" id="{D7C28F80-2DCC-98FA-23E8-46D8ABAA01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41826" y="3352374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92617F5F-819B-BC4E-756E-BCC8EC829F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66784" y="3372038"/>
                <a:ext cx="353902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1D299B2B-F22B-CE98-B0D0-4EFB33A585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42737" y="4582045"/>
                <a:ext cx="582470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42">
                <a:extLst>
                  <a:ext uri="{FF2B5EF4-FFF2-40B4-BE49-F238E27FC236}">
                    <a16:creationId xmlns:a16="http://schemas.microsoft.com/office/drawing/2014/main" id="{26481B5C-2801-9DAA-51EF-3409700463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0427" y="4582045"/>
                <a:ext cx="83651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avec flèche 43">
                <a:extLst>
                  <a:ext uri="{FF2B5EF4-FFF2-40B4-BE49-F238E27FC236}">
                    <a16:creationId xmlns:a16="http://schemas.microsoft.com/office/drawing/2014/main" id="{640742D9-C467-E282-B6C2-DDCB51F44D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33002" y="3372038"/>
                <a:ext cx="1332224" cy="1579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1B781404-F5D4-457D-CF05-5778AEC310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44126" y="5297073"/>
              <a:ext cx="1698031" cy="194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AE72C425-3A7B-4215-3963-61968EEF34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39889" y="5297073"/>
              <a:ext cx="124413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2FFBFB75-E778-4478-7CF8-C333A70A76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2086" y="5297073"/>
              <a:ext cx="1362046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C3C93C4-72AB-5024-F02E-0A1A8C369C7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227B434-B525-ACC1-DA63-F721698ECF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6873BAE-5FCD-D9A3-EF21-CCB119DC1C2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32B78E5-F8FC-927D-9006-DF04822E8E0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6C9702-2D63-4CC0-112A-077389268B9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6568D97-B5E2-2C2F-2C86-CFF208903D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879219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8ADEB-CC05-46CE-2025-74E1582B8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CC2AFF-9BE3-D3D0-2DB1-CE3C519EF1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C04245-FB7C-0569-E641-292A15F286A5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CAE51FD-540E-7511-3A6B-BE4E68B4C71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02275E-C045-CD59-2FB4-7C47FEF1F0B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255040A-0175-CF94-BA52-19491C69A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6400B4A-C6A2-EE5A-082E-C10D5D3E5E3F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بعض المتعلمين على قراءة مقاطع النص بتوجيه من الأستاذ.</a:t>
            </a:r>
          </a:p>
        </p:txBody>
      </p:sp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4FCEA7DB-BC72-8131-AA52-3927F559C7A7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اَلصَّديقُ ﭐلْوَفِيُّ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6AADD5C-0775-69DB-425F-4255540BF6B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192C2CA7-75D6-7A95-8569-24AC55983072}"/>
              </a:ext>
            </a:extLst>
          </p:cNvPr>
          <p:cNvGrpSpPr/>
          <p:nvPr/>
        </p:nvGrpSpPr>
        <p:grpSpPr>
          <a:xfrm>
            <a:off x="125446" y="1830762"/>
            <a:ext cx="8706037" cy="3543278"/>
            <a:chOff x="125446" y="1830762"/>
            <a:chExt cx="8706037" cy="3543278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FA9D33A-FB21-1945-C72F-74ED331F6FBA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543278"/>
              <a:chOff x="104865" y="2266820"/>
              <a:chExt cx="8440224" cy="3543278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A546C1F-4A14-AEAD-B5FB-EF0B539B2D3F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543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غابَةٍ كَبيرَةٍ، كانَتِ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ٱلْحيَواناتُ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تَعيشُ في أَمْنٍ وَوِئامٍ. في يَوْمٍ مِنَ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ٱلْأَيّامِ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اِشْتَعَلَتْ شَرارَةُ نارٍ في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ٱلْكَثيفَةِ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بِسَبَبِ صاعِقَةٍ رَعْدِيَّةٍ. اِنْتَشَرَتِ</a:t>
                </a:r>
                <a:r>
                  <a:rPr lang="ar-M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ٱلنّارُ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بِسُرْعَةٍ، وَأَحْرَقَتِ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ٱلْأَشْجارَ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اِنْبَعَثَ دُخانٌ كَثيفٌ،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وَٱمْتَلَأَتِ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ٱلسَّماءُ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بِٱللَّهَبِ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</a:t>
                </a:r>
              </a:p>
            </p:txBody>
          </p: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6E868F09-16A8-4851-C136-195902A112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41826" y="3352374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02DFD885-723F-38A9-8104-FA066D70518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66784" y="3372038"/>
                <a:ext cx="353902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88D54B23-0FE7-CD7D-4FF5-408D56AECA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42737" y="4582045"/>
                <a:ext cx="533926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avec flèche 28">
                <a:extLst>
                  <a:ext uri="{FF2B5EF4-FFF2-40B4-BE49-F238E27FC236}">
                    <a16:creationId xmlns:a16="http://schemas.microsoft.com/office/drawing/2014/main" id="{AC7E133C-2242-AE21-405A-F00D2E24ED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1565" y="4582045"/>
                <a:ext cx="88403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8DC6FE37-93ED-2C90-9551-8330FDBF12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33002" y="3372038"/>
                <a:ext cx="1332224" cy="1579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85BF6AFF-47E1-702D-873D-E6595DD41D4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44126" y="5297073"/>
              <a:ext cx="1698031" cy="194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3F32E1A7-BE13-94F6-C5FE-F416D456D0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39889" y="5297073"/>
              <a:ext cx="124413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16A4D10F-6AC1-F9EF-B07D-A7992FE1BF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62769" y="5297073"/>
              <a:ext cx="1296594" cy="194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F2DA356-9678-F7B2-FF3A-BBC49551512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ABB3F81-F1B4-6AC1-E22D-EC66292F867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66F127B-6BDE-9BEC-28E9-44750B00833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55FF3A7-7486-49AA-6A4E-77A6CD20A61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9E61FC2-43DC-9BAC-6DF0-75C3C167356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F103A96-4B13-A598-4A02-A51EF54C66D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30219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7D64-1D1C-6587-9518-1674C0C6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F94539-2B4D-39DB-F407-DE69CD3DE34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211525-3719-4632-35A7-B065435B915B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102A1-851C-736B-807D-87B4CC7A3C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153502-4151-1A1B-376B-C4D039E9A6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DA95B-8195-ACD9-0236-AC2D0ADFC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55FB36-9898-F34E-CA37-63E8A4C61EB4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سأقرأ وستقرؤون مثلي.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FF754D6-079A-6A42-7236-28BD6BFCCE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4240954-E91E-4622-7B81-AF38169AAF14}"/>
              </a:ext>
            </a:extLst>
          </p:cNvPr>
          <p:cNvCxnSpPr>
            <a:cxnSpLocks/>
          </p:cNvCxnSpPr>
          <p:nvPr/>
        </p:nvCxnSpPr>
        <p:spPr>
          <a:xfrm flipH="1">
            <a:off x="5823857" y="2348726"/>
            <a:ext cx="254904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9F773DB-750D-9B5B-F91C-8BDB3CA42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489" y="1372213"/>
            <a:ext cx="8612279" cy="5059989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D0E2010-616C-2C15-A9BC-37996F36F487}"/>
              </a:ext>
            </a:extLst>
          </p:cNvPr>
          <p:cNvCxnSpPr>
            <a:cxnSpLocks/>
          </p:cNvCxnSpPr>
          <p:nvPr/>
        </p:nvCxnSpPr>
        <p:spPr>
          <a:xfrm flipH="1">
            <a:off x="3058886" y="2341069"/>
            <a:ext cx="109076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EBF1AB7-3D7F-2230-DD48-D2913C105F91}"/>
              </a:ext>
            </a:extLst>
          </p:cNvPr>
          <p:cNvCxnSpPr>
            <a:cxnSpLocks/>
          </p:cNvCxnSpPr>
          <p:nvPr/>
        </p:nvCxnSpPr>
        <p:spPr>
          <a:xfrm flipH="1" flipV="1">
            <a:off x="906277" y="2341069"/>
            <a:ext cx="1471761" cy="7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85AA044A-C7C8-97D9-5ADB-D71BEDFFF2B9}"/>
              </a:ext>
            </a:extLst>
          </p:cNvPr>
          <p:cNvCxnSpPr>
            <a:cxnSpLocks/>
          </p:cNvCxnSpPr>
          <p:nvPr/>
        </p:nvCxnSpPr>
        <p:spPr>
          <a:xfrm flipH="1">
            <a:off x="5388762" y="3244599"/>
            <a:ext cx="310031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ADB74011-6DA5-64C2-2E2B-40168FF357BA}"/>
              </a:ext>
            </a:extLst>
          </p:cNvPr>
          <p:cNvCxnSpPr>
            <a:cxnSpLocks/>
          </p:cNvCxnSpPr>
          <p:nvPr/>
        </p:nvCxnSpPr>
        <p:spPr>
          <a:xfrm flipH="1">
            <a:off x="3743855" y="3244599"/>
            <a:ext cx="87886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FE00E63E-7C80-B118-723F-12E63BC09FFD}"/>
              </a:ext>
            </a:extLst>
          </p:cNvPr>
          <p:cNvCxnSpPr>
            <a:cxnSpLocks/>
          </p:cNvCxnSpPr>
          <p:nvPr/>
        </p:nvCxnSpPr>
        <p:spPr>
          <a:xfrm flipH="1">
            <a:off x="3439886" y="4213428"/>
            <a:ext cx="404030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5E342EA-E0BB-6A7A-A89D-2AD4A13401FC}"/>
              </a:ext>
            </a:extLst>
          </p:cNvPr>
          <p:cNvCxnSpPr>
            <a:cxnSpLocks/>
          </p:cNvCxnSpPr>
          <p:nvPr/>
        </p:nvCxnSpPr>
        <p:spPr>
          <a:xfrm flipH="1">
            <a:off x="919977" y="5224507"/>
            <a:ext cx="334191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789C6324-F2F7-4E47-8847-34F782E5B265}"/>
              </a:ext>
            </a:extLst>
          </p:cNvPr>
          <p:cNvCxnSpPr>
            <a:cxnSpLocks/>
          </p:cNvCxnSpPr>
          <p:nvPr/>
        </p:nvCxnSpPr>
        <p:spPr>
          <a:xfrm flipH="1">
            <a:off x="6596678" y="5225800"/>
            <a:ext cx="148540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5E75BED0-E27A-A8F3-D924-2DFFBC7189FE}"/>
              </a:ext>
            </a:extLst>
          </p:cNvPr>
          <p:cNvCxnSpPr>
            <a:cxnSpLocks/>
          </p:cNvCxnSpPr>
          <p:nvPr/>
        </p:nvCxnSpPr>
        <p:spPr>
          <a:xfrm flipH="1">
            <a:off x="919977" y="4218478"/>
            <a:ext cx="1756987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3B8BE681-2F2F-A5C3-7F34-F13FC976E2BD}"/>
              </a:ext>
            </a:extLst>
          </p:cNvPr>
          <p:cNvCxnSpPr>
            <a:cxnSpLocks/>
          </p:cNvCxnSpPr>
          <p:nvPr/>
        </p:nvCxnSpPr>
        <p:spPr>
          <a:xfrm flipH="1">
            <a:off x="5083629" y="5225800"/>
            <a:ext cx="93856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3E084D5-8132-D47C-64EF-E8E82CB4B08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4F8E851-07D9-112F-7D24-E2D1C1483C1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85710F6-293F-9B33-9820-813FCD38A06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E4A11B1-449D-B824-3D8A-9403F540FE7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AC20796-5B99-DF69-2978-70B6E7DF0A2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2022979-3B14-E04E-3F8A-722BCB8F622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69366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92BF5-17DA-A118-C9FC-42EACD392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4AEE7DC-8D58-AED2-E9E8-797AC30438C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CC0DDB-8F11-C78C-82CD-1AEE1CF1A29A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FE4581-B7D5-B548-6B82-48E8879E8E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57CD9F-CBAE-ABCA-2799-055F6422C78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476802-4324-D7A9-1174-9FF3359FC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7E72264-23B0-26EE-B61A-445A696E87F1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بعض المتعلمين على قراءة مقاطع النص بتوجيه من الأستاذ.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B3796DE-05AA-AEA1-96D8-024CD830DC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76A72A-7F57-E92D-4260-414251FAF1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860" y="1372213"/>
            <a:ext cx="8612279" cy="5059989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24C59FB8-7C18-F2F4-520B-E8193A18401B}"/>
              </a:ext>
            </a:extLst>
          </p:cNvPr>
          <p:cNvCxnSpPr>
            <a:cxnSpLocks/>
          </p:cNvCxnSpPr>
          <p:nvPr/>
        </p:nvCxnSpPr>
        <p:spPr>
          <a:xfrm flipH="1">
            <a:off x="3117257" y="2341069"/>
            <a:ext cx="109076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4731D92-BCCA-51AD-7F04-D51CDF322120}"/>
              </a:ext>
            </a:extLst>
          </p:cNvPr>
          <p:cNvCxnSpPr>
            <a:cxnSpLocks/>
          </p:cNvCxnSpPr>
          <p:nvPr/>
        </p:nvCxnSpPr>
        <p:spPr>
          <a:xfrm flipH="1" flipV="1">
            <a:off x="964648" y="2341069"/>
            <a:ext cx="1471761" cy="7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EB50C8F-FC91-92A4-177B-929F1FA7B7C8}"/>
              </a:ext>
            </a:extLst>
          </p:cNvPr>
          <p:cNvCxnSpPr>
            <a:cxnSpLocks/>
          </p:cNvCxnSpPr>
          <p:nvPr/>
        </p:nvCxnSpPr>
        <p:spPr>
          <a:xfrm flipH="1">
            <a:off x="5447133" y="3244599"/>
            <a:ext cx="310031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A9DDAF3-3EC4-97AC-4B37-7E2ED7AF510E}"/>
              </a:ext>
            </a:extLst>
          </p:cNvPr>
          <p:cNvCxnSpPr>
            <a:cxnSpLocks/>
          </p:cNvCxnSpPr>
          <p:nvPr/>
        </p:nvCxnSpPr>
        <p:spPr>
          <a:xfrm flipH="1">
            <a:off x="3802226" y="3244599"/>
            <a:ext cx="87886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3416A2C4-DCEC-D556-28FA-63FE0A35D9D7}"/>
              </a:ext>
            </a:extLst>
          </p:cNvPr>
          <p:cNvCxnSpPr>
            <a:cxnSpLocks/>
          </p:cNvCxnSpPr>
          <p:nvPr/>
        </p:nvCxnSpPr>
        <p:spPr>
          <a:xfrm flipH="1">
            <a:off x="747252" y="3244599"/>
            <a:ext cx="552296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4DA391D-97B0-2B0B-012B-A546B9152B51}"/>
              </a:ext>
            </a:extLst>
          </p:cNvPr>
          <p:cNvCxnSpPr>
            <a:cxnSpLocks/>
          </p:cNvCxnSpPr>
          <p:nvPr/>
        </p:nvCxnSpPr>
        <p:spPr>
          <a:xfrm flipH="1">
            <a:off x="3498257" y="4213428"/>
            <a:ext cx="404030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1A73EFD-32B9-FF3A-841B-92CDD70B5EE6}"/>
              </a:ext>
            </a:extLst>
          </p:cNvPr>
          <p:cNvCxnSpPr>
            <a:cxnSpLocks/>
          </p:cNvCxnSpPr>
          <p:nvPr/>
        </p:nvCxnSpPr>
        <p:spPr>
          <a:xfrm flipH="1">
            <a:off x="1179871" y="5225800"/>
            <a:ext cx="318989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826AE755-AAA4-E48C-EEE0-1DA15D767224}"/>
              </a:ext>
            </a:extLst>
          </p:cNvPr>
          <p:cNvCxnSpPr>
            <a:cxnSpLocks/>
          </p:cNvCxnSpPr>
          <p:nvPr/>
        </p:nvCxnSpPr>
        <p:spPr>
          <a:xfrm flipH="1">
            <a:off x="6708303" y="5225800"/>
            <a:ext cx="1273324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C032122C-2FAC-9E95-25E9-7C993E1A8829}"/>
              </a:ext>
            </a:extLst>
          </p:cNvPr>
          <p:cNvCxnSpPr>
            <a:cxnSpLocks/>
          </p:cNvCxnSpPr>
          <p:nvPr/>
        </p:nvCxnSpPr>
        <p:spPr>
          <a:xfrm flipH="1">
            <a:off x="1299548" y="4235856"/>
            <a:ext cx="139243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A6C7C1A3-A07E-2C61-BB1E-EA230DB44820}"/>
              </a:ext>
            </a:extLst>
          </p:cNvPr>
          <p:cNvCxnSpPr>
            <a:cxnSpLocks/>
          </p:cNvCxnSpPr>
          <p:nvPr/>
        </p:nvCxnSpPr>
        <p:spPr>
          <a:xfrm flipH="1">
            <a:off x="5083629" y="5225800"/>
            <a:ext cx="93856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A178C859-C4EA-B10E-91E0-BFC76668A249}"/>
              </a:ext>
            </a:extLst>
          </p:cNvPr>
          <p:cNvCxnSpPr>
            <a:cxnSpLocks/>
          </p:cNvCxnSpPr>
          <p:nvPr/>
        </p:nvCxnSpPr>
        <p:spPr>
          <a:xfrm flipH="1">
            <a:off x="5802086" y="2349382"/>
            <a:ext cx="267546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8246644-2EA4-4FAD-5F91-9AB839C7136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0205153-2D8B-08B2-1A78-A8DDEB9DBCA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533C0B2-700E-EB19-E993-9F560EC2BAB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23F2ECBD-DC45-25EB-7C83-B94A4CD6402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CE9E171B-A7DC-32D3-37F3-925424FAE42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F36A58B9-DC65-2D5E-29D9-DD34A1892FE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09330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AEB44-2C35-88DC-F81B-72AD0488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CD9325-649E-3B98-AA7A-CA48E1A9676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0D76E47-0737-68F0-37FE-532D3F1D8C38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9944D3-BCE1-4145-A5E4-792748594B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15F83D-F5E5-1724-150A-A631DC8B12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E7E6FF-D643-0E3A-22F8-A1773055B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74A952-C66D-C9E5-8A39-36981F646244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سأقرأ وستقرؤون مثلي.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D5500F5-3F74-D9FA-C152-E887E1C6884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FB0C9F-AFE7-CAE5-1617-878358C7F3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514" y="1908760"/>
            <a:ext cx="8689969" cy="3214214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7CE0CB5-DE80-1107-5961-AB92B971E0A2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7D1A1AE-00D1-A8AF-6C1C-FD9A77BDE917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6CCC3F6-9D16-BD63-4031-972E158292AB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5270306-C043-A027-2960-5A0230AE6F25}"/>
              </a:ext>
            </a:extLst>
          </p:cNvPr>
          <p:cNvCxnSpPr>
            <a:cxnSpLocks/>
          </p:cNvCxnSpPr>
          <p:nvPr/>
        </p:nvCxnSpPr>
        <p:spPr>
          <a:xfrm flipH="1">
            <a:off x="2177469" y="4782058"/>
            <a:ext cx="1850896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A6184B5-F321-58B3-7AAE-E05D919A1719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29FA989-49C1-E083-93A0-000D9DB5C976}"/>
              </a:ext>
            </a:extLst>
          </p:cNvPr>
          <p:cNvCxnSpPr>
            <a:cxnSpLocks/>
          </p:cNvCxnSpPr>
          <p:nvPr/>
        </p:nvCxnSpPr>
        <p:spPr>
          <a:xfrm flipH="1">
            <a:off x="690890" y="2863641"/>
            <a:ext cx="137192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1444EAF0-A901-3499-BA15-5582519DF609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3D30988-2406-CD07-60A0-E3A08E89D68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5388F05-04C8-2DDD-44E0-D6F67EA7AB9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B823A5-B18F-4513-0B2C-E7DE251CCA6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0CD53A1-F561-B643-AEDA-64D74419B99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E5D2FC-1AC4-D7A2-4525-F42FD064276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4B76FFA-DD6C-B69D-2A4E-AB4534BF4CE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47967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6D877-EB89-211C-693F-66B282E90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09993E-4685-8E29-B1CB-67E1D81A89F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BDB537-E337-6C6C-3C88-2A60564095CA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F47115-A9E4-2511-6E0E-1774A3DB62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C8D033B-88B5-069D-5CE1-122AB28897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BBE7DD-368F-706F-FD7E-E63172FC9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87116DF-F6AA-518E-39BE-32DAFE30F319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بعض المتعلمين على قراءة مقاطع النص بتوجيه من الأستاذ.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F2A5EB5-B095-FA3C-A3BF-CF4DFC736BA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F05D2D-57D8-7A62-B3AB-8ACBE9CA0D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14" y="1908760"/>
            <a:ext cx="8689969" cy="3214214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F2B42C0-4B1F-18D3-9EE7-2A9DC992B110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07A557E-3036-209E-0653-1B79713989A4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B4190BE-2097-BECE-3005-FE55A8E3C590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DFD97F63-69CF-ACA4-8845-FF523597D7E8}"/>
              </a:ext>
            </a:extLst>
          </p:cNvPr>
          <p:cNvCxnSpPr>
            <a:cxnSpLocks/>
          </p:cNvCxnSpPr>
          <p:nvPr/>
        </p:nvCxnSpPr>
        <p:spPr>
          <a:xfrm flipH="1">
            <a:off x="2246537" y="4782058"/>
            <a:ext cx="1629427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B7D123C-2882-8794-A9D7-67F17DCF0972}"/>
              </a:ext>
            </a:extLst>
          </p:cNvPr>
          <p:cNvCxnSpPr>
            <a:cxnSpLocks/>
          </p:cNvCxnSpPr>
          <p:nvPr/>
        </p:nvCxnSpPr>
        <p:spPr>
          <a:xfrm flipH="1">
            <a:off x="5268036" y="4782058"/>
            <a:ext cx="293268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6D9EED5D-CB6E-9035-E6ED-48C7D76278AE}"/>
              </a:ext>
            </a:extLst>
          </p:cNvPr>
          <p:cNvCxnSpPr>
            <a:cxnSpLocks/>
          </p:cNvCxnSpPr>
          <p:nvPr/>
        </p:nvCxnSpPr>
        <p:spPr>
          <a:xfrm flipH="1">
            <a:off x="677242" y="2878483"/>
            <a:ext cx="13855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6C53AF2-9475-3D4B-A775-DAAA993C81CF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A28C9E3-1DD1-9E4D-FEEB-B9B885712BA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3A661FF-93A9-3F11-27EF-70B0B489DF2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4FB77C6-F6D9-F3F9-3FC9-134320DB81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11C948D-6504-FC51-26F9-D0C2CA0A112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0A24863-B2B9-7EF6-C098-92CB4F32D33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91CF149-9295-5553-1600-7ABAF0A6D7F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2931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5727-C050-D6F3-254F-749B68609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40917A-CBE9-A513-2D62-64959AF5FB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E33DB7-CC87-5224-2FCC-E705C2DD2CC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1EC6D64-F517-A8EB-6D0B-535DC11186E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6C055-B3BA-0CA5-8424-9C12D415D1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B5ADCB-3FC3-18A7-6088-FBE328DCE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A9F1DF-EA90-763F-7850-A3C06811BA29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52B2A8-547A-8EE6-6561-F885F878E6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B0DBEF32-DB98-A4ED-C68C-46D89C3D13A2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4E83E3-53D6-F3A8-0661-6CDA49149CC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155D973-C0AD-10F9-02A8-25712342A8F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A6AAC4B-AF80-5364-CEE3-746CC1761DE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35B5C9C-8F4E-2299-98B8-738BBE010EF0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BBCF244-0026-5154-7296-F346AD43716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5819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D554D-EB09-4E83-AEF3-F7CBDF11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79B649-328D-A95B-605A-7CA019CEB0B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1C5866-03AE-5F17-F3E0-C12D827078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FFE908-6D3C-D4A6-2A6A-AD81A27F4EA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D8AE7B-C024-2E75-4A96-77B4CF1AA3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3A0185-DE7B-1471-3053-77AF1E3E2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7AD878-E610-8D24-C57D-271BEF6FA771}"/>
              </a:ext>
            </a:extLst>
          </p:cNvPr>
          <p:cNvSpPr/>
          <p:nvPr/>
        </p:nvSpPr>
        <p:spPr>
          <a:xfrm>
            <a:off x="6017439" y="2236723"/>
            <a:ext cx="2479389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فَزِعَتْ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B47D4B-AAC8-3EDA-C75A-294D0EAD58AA}"/>
              </a:ext>
            </a:extLst>
          </p:cNvPr>
          <p:cNvSpPr/>
          <p:nvPr/>
        </p:nvSpPr>
        <p:spPr>
          <a:xfrm>
            <a:off x="3138565" y="2227716"/>
            <a:ext cx="2466755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حاصَرَتِ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954E079-BEAB-84E7-CEAB-A29543D254F1}"/>
              </a:ext>
            </a:extLst>
          </p:cNvPr>
          <p:cNvSpPr/>
          <p:nvPr/>
        </p:nvSpPr>
        <p:spPr>
          <a:xfrm>
            <a:off x="406463" y="2227716"/>
            <a:ext cx="2319984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اِسْتَغاثَتْ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6253C77-E1ED-4C3D-7EE5-292F8F0E310A}"/>
              </a:ext>
            </a:extLst>
          </p:cNvPr>
          <p:cNvSpPr/>
          <p:nvPr/>
        </p:nvSpPr>
        <p:spPr>
          <a:xfrm>
            <a:off x="-117849" y="4143831"/>
            <a:ext cx="8858483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...........</a:t>
            </a:r>
            <a:r>
              <a:rPr lang="ar-MA" sz="5400" b="1" dirty="0">
                <a:solidFill>
                  <a:srgbClr val="3B7E8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ﭐلنّارُ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ﭐلزَّرافَةَ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فَـ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.............،</a:t>
            </a:r>
            <a:r>
              <a:rPr lang="ar-MA" sz="5400" b="1" dirty="0">
                <a:solidFill>
                  <a:srgbClr val="3B7E8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وَحاوَلَتِ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ﭐلْهُروبَ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MA" sz="5400" b="1" dirty="0">
              <a:solidFill>
                <a:srgbClr val="3B7E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4D2FF0A-6E24-0D7D-E9D9-03A51B66C70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E2D672C-812D-EB9A-F9AB-E52928C426B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5FE1A9B-3E20-99F2-8A19-24B7E6364FD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2E1C801-A354-322B-AFDB-7437847130C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25F75FD-B580-8397-FBF0-2E077A1BF4E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0687B33-9BAE-20FA-3820-DBCB506887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5CF628E-AA2E-C8B0-03BB-48D1BF209BF5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أتمموا الجملة بالكلمات  المناسبة: </a:t>
            </a:r>
          </a:p>
        </p:txBody>
      </p:sp>
    </p:spTree>
    <p:extLst>
      <p:ext uri="{BB962C8B-B14F-4D97-AF65-F5344CB8AC3E}">
        <p14:creationId xmlns:p14="http://schemas.microsoft.com/office/powerpoint/2010/main" val="36123736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29188-C125-995B-D34E-0B9E6F409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2A473C-D8BB-3E8A-8BEC-7E9FDDB7941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0598B5-8EB5-F100-AEF2-8C5B967000E2}"/>
              </a:ext>
            </a:extLst>
          </p:cNvPr>
          <p:cNvGrpSpPr/>
          <p:nvPr/>
        </p:nvGrpSpPr>
        <p:grpSpPr>
          <a:xfrm>
            <a:off x="312517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99424B-CBCB-4D50-7A5F-5FCE9851BA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6D447B-7551-72EA-38FD-F192F58131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1B7E0B-499B-41ED-C267-31BD56CD5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0639DE-03ED-5C26-AFEC-F5AF1A7DF1E4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  من يقرأ؟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FA811-E160-48A3-FDC5-4B5A6B941D7C}"/>
              </a:ext>
            </a:extLst>
          </p:cNvPr>
          <p:cNvSpPr/>
          <p:nvPr/>
        </p:nvSpPr>
        <p:spPr>
          <a:xfrm>
            <a:off x="-313395" y="4565669"/>
            <a:ext cx="8858483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حاصَرَتِ</a:t>
            </a:r>
            <a:r>
              <a:rPr lang="ar-MA" sz="5400" b="1" dirty="0">
                <a:solidFill>
                  <a:srgbClr val="3B7E8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ﭐلنّارُ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ﭐلزَّرافَةَ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فَ</a:t>
            </a:r>
            <a:r>
              <a:rPr lang="ar-MA" sz="5400" b="1" dirty="0">
                <a:solidFill>
                  <a:srgbClr val="3B7E8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فَزِعَتْ،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وَحاوَلَتِ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ﭐلْهُروبَ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150179D-E771-8085-7D1E-73DBDA489FE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283F4A0-144D-7EFC-DDA7-97EA12B04BA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EE7C82A-236B-65F3-EFAF-24347F0AFD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98C176A-C0E0-6360-50F4-78E2B3D1D955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52F8E31-E054-5C49-9814-53420A728BF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888F2BD-ADAF-948D-6F2E-EEEA6FA0D3F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6CCE808-14FC-4049-790E-03D98EF70478}"/>
              </a:ext>
            </a:extLst>
          </p:cNvPr>
          <p:cNvSpPr/>
          <p:nvPr/>
        </p:nvSpPr>
        <p:spPr>
          <a:xfrm>
            <a:off x="6017439" y="2236723"/>
            <a:ext cx="2479389" cy="79826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فَزِعَتْ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4BB6DDE-3EBC-222D-82CB-044EFC01FA2F}"/>
              </a:ext>
            </a:extLst>
          </p:cNvPr>
          <p:cNvSpPr/>
          <p:nvPr/>
        </p:nvSpPr>
        <p:spPr>
          <a:xfrm>
            <a:off x="3138565" y="2227716"/>
            <a:ext cx="2466755" cy="79826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حاصَرَتِ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73FA08C-028C-BF32-F89A-79E8570CC09C}"/>
              </a:ext>
            </a:extLst>
          </p:cNvPr>
          <p:cNvSpPr/>
          <p:nvPr/>
        </p:nvSpPr>
        <p:spPr>
          <a:xfrm>
            <a:off x="406463" y="2227716"/>
            <a:ext cx="2319984" cy="79826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اِسْتَغاثَتْ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0222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4A436-4885-087E-D8D7-58B6EFFE6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2249DDD5-2FEC-CE25-B7CB-5CD015C6250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63D902-5F79-AB25-5940-1E43CF7F20F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0E0DB-6B6D-F3AE-89B0-AA746A2994B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B85D2EC-F47C-BDFB-87B0-4CD9FED7C3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6EEF71-0291-A11F-33DB-CC86AD20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A25760ED-1A55-F922-216F-2D74DE0953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45015"/>
            <a:ext cx="1262762" cy="84225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345D3B2-B919-B277-0C2B-1B7CC0BC1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1368" y="1361580"/>
            <a:ext cx="226850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endParaRPr lang="fr-FR" altLang="fr-FR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729BA2-C6AD-AAD7-1035-46CF28644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8070" y="1344088"/>
            <a:ext cx="226850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</a:t>
            </a:r>
            <a:endParaRPr lang="fr-FR" altLang="fr-FR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8BF04B5-9F10-281B-BCB4-5ACB9B5B8930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الحروف؟ من يتذكر  كلمات تتضمن حرف  غ - ع...؟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3F94C0-97B6-89D5-4D85-5EEC13266A7A}"/>
              </a:ext>
            </a:extLst>
          </p:cNvPr>
          <p:cNvSpPr txBox="1"/>
          <p:nvPr/>
        </p:nvSpPr>
        <p:spPr>
          <a:xfrm>
            <a:off x="6518237" y="3854943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11500" dirty="0">
                <a:solidFill>
                  <a:srgbClr val="3B7E85"/>
                </a:solidFill>
              </a:rPr>
              <a:t>عُــ</a:t>
            </a:r>
            <a:endParaRPr lang="fr-MA" sz="7200" dirty="0">
              <a:solidFill>
                <a:srgbClr val="3B7E85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42AC06-CEB0-37BD-F529-251C08AA920D}"/>
              </a:ext>
            </a:extLst>
          </p:cNvPr>
          <p:cNvSpPr txBox="1"/>
          <p:nvPr/>
        </p:nvSpPr>
        <p:spPr>
          <a:xfrm>
            <a:off x="5210788" y="3816197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>
                <a:solidFill>
                  <a:srgbClr val="3B7E85"/>
                </a:solidFill>
              </a:rPr>
              <a:t>عي</a:t>
            </a:r>
            <a:endParaRPr lang="fr-MA" sz="11500" dirty="0">
              <a:solidFill>
                <a:srgbClr val="3B7E85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8FC27E-9E8D-164B-D24B-70CE239DEBD7}"/>
              </a:ext>
            </a:extLst>
          </p:cNvPr>
          <p:cNvSpPr txBox="1"/>
          <p:nvPr/>
        </p:nvSpPr>
        <p:spPr>
          <a:xfrm>
            <a:off x="3941940" y="3816197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>
                <a:solidFill>
                  <a:srgbClr val="3B7E85"/>
                </a:solidFill>
              </a:rPr>
              <a:t>ــغُــ</a:t>
            </a:r>
            <a:endParaRPr lang="fr-MA" sz="11500" dirty="0">
              <a:solidFill>
                <a:srgbClr val="3B7E85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D9FEE6-95CE-0F99-A7BE-7F2033CBFEBE}"/>
              </a:ext>
            </a:extLst>
          </p:cNvPr>
          <p:cNvSpPr txBox="1"/>
          <p:nvPr/>
        </p:nvSpPr>
        <p:spPr>
          <a:xfrm>
            <a:off x="916711" y="3826856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>
                <a:solidFill>
                  <a:srgbClr val="3B7E85"/>
                </a:solidFill>
              </a:rPr>
              <a:t>ـــغاً</a:t>
            </a:r>
            <a:endParaRPr lang="fr-MA" sz="11500" dirty="0">
              <a:solidFill>
                <a:srgbClr val="3B7E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5CC54B-D660-B4EB-9A24-F6AE04F2C74E}"/>
              </a:ext>
            </a:extLst>
          </p:cNvPr>
          <p:cNvSpPr txBox="1"/>
          <p:nvPr/>
        </p:nvSpPr>
        <p:spPr>
          <a:xfrm>
            <a:off x="2348070" y="3816197"/>
            <a:ext cx="18296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>
                <a:solidFill>
                  <a:srgbClr val="3B7E85"/>
                </a:solidFill>
              </a:rPr>
              <a:t>ـــعٍ</a:t>
            </a:r>
            <a:endParaRPr lang="fr-MA" sz="11500" dirty="0">
              <a:solidFill>
                <a:srgbClr val="3B7E85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D701C9-9E01-6F1B-E98D-A7D3F0A88A05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4E2D4F3-9767-5EDF-DB4B-F83D816FE18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EA3D99C-CBCA-AC95-3B92-71928512C9E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4C4A004-3D11-EAC0-75FD-85601E38310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7F50DA9-8DBE-E8FD-3F75-93D546572D22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B2E1DC-2AB6-EB87-0D7C-28E906BA96F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954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B33B0-D29D-63C9-4270-112E31831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A5ECDB-0808-730E-B1AF-B0DF2DD889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44FD88-3121-DF3F-3FD0-74B13A13C1A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01A4-B251-11A5-D00E-FDB82D5A60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7AB32C-E76F-64BD-863E-F5576631C0E0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A38B3C-CEB0-8881-C613-C9523A560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E44665-8E1A-74E9-2999-8E55D0472C5E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شخصيات الحكاية؟ كم عددها؟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D946B9E-3BF0-0503-2A6E-0F2AF423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08344"/>
            <a:ext cx="1262762" cy="842255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8E1062BA-7F84-A2A4-4273-EEFB7ED405FE}"/>
              </a:ext>
            </a:extLst>
          </p:cNvPr>
          <p:cNvSpPr/>
          <p:nvPr/>
        </p:nvSpPr>
        <p:spPr>
          <a:xfrm>
            <a:off x="3850379" y="3082797"/>
            <a:ext cx="1521475" cy="148920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713D668-2BF4-3A89-FF38-CBE0C05230D9}"/>
              </a:ext>
            </a:extLst>
          </p:cNvPr>
          <p:cNvCxnSpPr>
            <a:cxnSpLocks/>
          </p:cNvCxnSpPr>
          <p:nvPr/>
        </p:nvCxnSpPr>
        <p:spPr>
          <a:xfrm>
            <a:off x="5238206" y="3877859"/>
            <a:ext cx="592815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4120057-B022-362C-007F-0F94F2016160}"/>
              </a:ext>
            </a:extLst>
          </p:cNvPr>
          <p:cNvCxnSpPr>
            <a:cxnSpLocks/>
          </p:cNvCxnSpPr>
          <p:nvPr/>
        </p:nvCxnSpPr>
        <p:spPr>
          <a:xfrm flipH="1">
            <a:off x="3449953" y="3869110"/>
            <a:ext cx="543958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0118DDC-C08D-F77A-DF5A-3D30611BE656}"/>
              </a:ext>
            </a:extLst>
          </p:cNvPr>
          <p:cNvSpPr/>
          <p:nvPr/>
        </p:nvSpPr>
        <p:spPr>
          <a:xfrm>
            <a:off x="5649268" y="3082797"/>
            <a:ext cx="3075384" cy="1489203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1206E6B-0D4E-59B8-731D-3A23E24E415B}"/>
              </a:ext>
            </a:extLst>
          </p:cNvPr>
          <p:cNvSpPr/>
          <p:nvPr/>
        </p:nvSpPr>
        <p:spPr>
          <a:xfrm>
            <a:off x="556322" y="3082798"/>
            <a:ext cx="3050907" cy="148920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                  </a:t>
            </a:r>
            <a:endParaRPr lang="ar-MA" sz="24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D8B296-5E89-94FA-03FB-4B7F9D05EB7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6EB8569-B894-03E4-5274-558EE3DAA3A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FD3C84-1EF9-553E-8C15-5264E55416D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3B60130-4F55-A721-611A-A0A3277AE33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1A84F26-7D86-3E59-6491-762BEFE0D54F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9F09F36-0C5B-CEE0-7D9A-E516FC6035A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3C093DF8-E089-0CD2-AD3D-2B647A546F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765115" y="2997712"/>
            <a:ext cx="1521475" cy="167147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8A18359-EFE3-ECF7-6F5B-0C76D5F507F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43" y="3205091"/>
            <a:ext cx="956737" cy="13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4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CC21DB-673E-66EB-35D2-CD6D68EE7503}"/>
              </a:ext>
            </a:extLst>
          </p:cNvPr>
          <p:cNvSpPr txBox="1"/>
          <p:nvPr/>
        </p:nvSpPr>
        <p:spPr>
          <a:xfrm>
            <a:off x="130220" y="1229849"/>
            <a:ext cx="8362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لْفَقْرَةَ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لْأولى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دَفْتَري: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D47C42F-45C2-EEB2-60EE-EEFFDDC4012C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DA0DE98-8436-2011-54AA-BFF84067904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0069CD9-0765-0581-2EC4-880DC4182E2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8287B9A-681E-12E1-2139-4FF709C1867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649B583-95E6-9219-3014-2E5FFD90654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BC6BAB2-19AD-08FE-E3A0-1399D19B694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A47657D-9C6C-EC92-408E-3746DBC10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9650" y="1937735"/>
            <a:ext cx="3928249" cy="456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6C59FB4-E592-6584-D6B9-9D9C13FCAAD7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0667620-B624-AB36-C9C2-C8252CC5C3B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23DFB60-EC48-AF97-A365-2982E3ED37A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4440D16-5542-9178-8D0B-AF2F4F9D855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1E296DB-FE78-230A-2347-2DD2A26B3ABA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9B6E336-1D45-8F71-93C2-23C0E925E2F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9348</TotalTime>
  <Words>2684</Words>
  <Application>Microsoft Office PowerPoint</Application>
  <PresentationFormat>Affichage à l'écran (4:3)</PresentationFormat>
  <Paragraphs>715</Paragraphs>
  <Slides>87</Slides>
  <Notes>13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87</vt:i4>
      </vt:variant>
    </vt:vector>
  </HeadingPairs>
  <TitlesOfParts>
    <vt:vector size="97" baseType="lpstr">
      <vt:lpstr>Dosis</vt:lpstr>
      <vt:lpstr>Arial</vt:lpstr>
      <vt:lpstr>Calibri</vt:lpstr>
      <vt:lpstr>Microsoft Uighur</vt:lpstr>
      <vt:lpstr>Aptos</vt:lpstr>
      <vt:lpstr>A Massir Ballpoint</vt:lpstr>
      <vt:lpstr>Air Strip Arabic</vt:lpstr>
      <vt:lpstr>Calibri Light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90</cp:revision>
  <dcterms:created xsi:type="dcterms:W3CDTF">2023-09-20T21:35:22Z</dcterms:created>
  <dcterms:modified xsi:type="dcterms:W3CDTF">2024-11-25T16:47:37Z</dcterms:modified>
</cp:coreProperties>
</file>