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3.xml" ContentType="application/vnd.openxmlformats-officedocument.presentationml.tags+xml"/>
  <Override PartName="/ppt/notesSlides/notesSlide13.xml" ContentType="application/vnd.openxmlformats-officedocument.presentationml.notesSlide+xml"/>
  <Override PartName="/ppt/tags/tag4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91"/>
  </p:notesMasterIdLst>
  <p:sldIdLst>
    <p:sldId id="2134804866" r:id="rId2"/>
    <p:sldId id="2134804867" r:id="rId3"/>
    <p:sldId id="2134806249" r:id="rId4"/>
    <p:sldId id="2134804869" r:id="rId5"/>
    <p:sldId id="2134806126" r:id="rId6"/>
    <p:sldId id="2134806127" r:id="rId7"/>
    <p:sldId id="2134806128" r:id="rId8"/>
    <p:sldId id="2134806224" r:id="rId9"/>
    <p:sldId id="2134806226" r:id="rId10"/>
    <p:sldId id="2134806141" r:id="rId11"/>
    <p:sldId id="2134806179" r:id="rId12"/>
    <p:sldId id="2134806180" r:id="rId13"/>
    <p:sldId id="2134806501" r:id="rId14"/>
    <p:sldId id="2134808427" r:id="rId15"/>
    <p:sldId id="2134806590" r:id="rId16"/>
    <p:sldId id="2134806503" r:id="rId17"/>
    <p:sldId id="2134806521" r:id="rId18"/>
    <p:sldId id="2134806241" r:id="rId19"/>
    <p:sldId id="2134806349" r:id="rId20"/>
    <p:sldId id="2134806152" r:id="rId21"/>
    <p:sldId id="2134806161" r:id="rId22"/>
    <p:sldId id="2134806416" r:id="rId23"/>
    <p:sldId id="2134806522" r:id="rId24"/>
    <p:sldId id="2134806162" r:id="rId25"/>
    <p:sldId id="2134806488" r:id="rId26"/>
    <p:sldId id="2134806533" r:id="rId27"/>
    <p:sldId id="2134806523" r:id="rId28"/>
    <p:sldId id="2134806491" r:id="rId29"/>
    <p:sldId id="2134806285" r:id="rId30"/>
    <p:sldId id="2134806163" r:id="rId31"/>
    <p:sldId id="2134806524" r:id="rId32"/>
    <p:sldId id="2134806164" r:id="rId33"/>
    <p:sldId id="2134806287" r:id="rId34"/>
    <p:sldId id="2134806165" r:id="rId35"/>
    <p:sldId id="2134806525" r:id="rId36"/>
    <p:sldId id="2134806166" r:id="rId37"/>
    <p:sldId id="2134806289" r:id="rId38"/>
    <p:sldId id="2134806167" r:id="rId39"/>
    <p:sldId id="2134806526" r:id="rId40"/>
    <p:sldId id="2134806168" r:id="rId41"/>
    <p:sldId id="2134806320" r:id="rId42"/>
    <p:sldId id="2134806505" r:id="rId43"/>
    <p:sldId id="2134806492" r:id="rId44"/>
    <p:sldId id="2134806535" r:id="rId45"/>
    <p:sldId id="2134806536" r:id="rId46"/>
    <p:sldId id="2134806537" r:id="rId47"/>
    <p:sldId id="2134806591" r:id="rId48"/>
    <p:sldId id="2134806435" r:id="rId49"/>
    <p:sldId id="2134806538" r:id="rId50"/>
    <p:sldId id="2134806423" r:id="rId51"/>
    <p:sldId id="2134808429" r:id="rId52"/>
    <p:sldId id="2134806428" r:id="rId53"/>
    <p:sldId id="2134806437" r:id="rId54"/>
    <p:sldId id="2134806540" r:id="rId55"/>
    <p:sldId id="2134806541" r:id="rId56"/>
    <p:sldId id="2134806493" r:id="rId57"/>
    <p:sldId id="2134806300" r:id="rId58"/>
    <p:sldId id="2134806402" r:id="rId59"/>
    <p:sldId id="2134806173" r:id="rId60"/>
    <p:sldId id="2134805513" r:id="rId61"/>
    <p:sldId id="2134806198" r:id="rId62"/>
    <p:sldId id="2134806147" r:id="rId63"/>
    <p:sldId id="2134806322" r:id="rId64"/>
    <p:sldId id="2134806235" r:id="rId65"/>
    <p:sldId id="2134806528" r:id="rId66"/>
    <p:sldId id="2134806513" r:id="rId67"/>
    <p:sldId id="2134806514" r:id="rId68"/>
    <p:sldId id="2134806157" r:id="rId69"/>
    <p:sldId id="2134806576" r:id="rId70"/>
    <p:sldId id="2134806577" r:id="rId71"/>
    <p:sldId id="2134806578" r:id="rId72"/>
    <p:sldId id="2134806580" r:id="rId73"/>
    <p:sldId id="2134806581" r:id="rId74"/>
    <p:sldId id="2134806592" r:id="rId75"/>
    <p:sldId id="2134806593" r:id="rId76"/>
    <p:sldId id="2134806544" r:id="rId77"/>
    <p:sldId id="2134806338" r:id="rId78"/>
    <p:sldId id="2134806339" r:id="rId79"/>
    <p:sldId id="2134808430" r:id="rId80"/>
    <p:sldId id="2134806511" r:id="rId81"/>
    <p:sldId id="2134806589" r:id="rId82"/>
    <p:sldId id="2134808434" r:id="rId83"/>
    <p:sldId id="2134806136" r:id="rId84"/>
    <p:sldId id="2134806586" r:id="rId85"/>
    <p:sldId id="2134806383" r:id="rId86"/>
    <p:sldId id="2134806384" r:id="rId87"/>
    <p:sldId id="2134806160" r:id="rId88"/>
    <p:sldId id="2134806386" r:id="rId89"/>
    <p:sldId id="2134806149" r:id="rId90"/>
  </p:sldIdLst>
  <p:sldSz cx="9144000" cy="6858000" type="screen4x3"/>
  <p:notesSz cx="6858000" cy="9144000"/>
  <p:embeddedFontLst>
    <p:embeddedFont>
      <p:font typeface="Air Strip Arabic" panose="020B0604020202020204" charset="-78"/>
      <p:regular r:id="rId92"/>
    </p:embeddedFont>
    <p:embeddedFont>
      <p:font typeface="Dosis" pitchFamily="2" charset="0"/>
      <p:regular r:id="rId93"/>
      <p:bold r:id="rId94"/>
    </p:embeddedFont>
    <p:embeddedFont>
      <p:font typeface="Microsoft Uighur" panose="02000000000000000000" pitchFamily="2" charset="-78"/>
      <p:regular r:id="rId95"/>
      <p:bold r:id="rId96"/>
    </p:embeddedFont>
    <p:embeddedFont>
      <p:font typeface="Roboto" panose="02000000000000000000" pitchFamily="2" charset="0"/>
      <p:regular r:id="rId97"/>
      <p:bold r:id="rId98"/>
      <p:italic r:id="rId99"/>
      <p:boldItalic r:id="rId10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7E85"/>
    <a:srgbClr val="74151B"/>
    <a:srgbClr val="44A9C4"/>
    <a:srgbClr val="FDB159"/>
    <a:srgbClr val="6F5C50"/>
    <a:srgbClr val="413129"/>
    <a:srgbClr val="E39B51"/>
    <a:srgbClr val="E3001B"/>
    <a:srgbClr val="CAFBFF"/>
    <a:srgbClr val="C3D2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04" autoAdjust="0"/>
    <p:restoredTop sz="94660"/>
  </p:normalViewPr>
  <p:slideViewPr>
    <p:cSldViewPr snapToGrid="0">
      <p:cViewPr varScale="1">
        <p:scale>
          <a:sx n="78" d="100"/>
          <a:sy n="78" d="100"/>
        </p:scale>
        <p:origin x="145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font" Target="fonts/font4.fnt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notesMaster" Target="notesMasters/notesMaster1.xml"/><Relationship Id="rId96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font" Target="fonts/font3.fntdata"/><Relationship Id="rId99" Type="http://schemas.openxmlformats.org/officeDocument/2006/relationships/font" Target="fonts/font8.fntdata"/><Relationship Id="rId10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6.fntdata"/><Relationship Id="rId10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1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font" Target="fonts/font9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font" Target="fonts/font2.fntdata"/><Relationship Id="rId98" Type="http://schemas.openxmlformats.org/officeDocument/2006/relationships/font" Target="fonts/font7.fntdata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79842-76E1-29D0-3F19-0085E7B38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E1B213C-DAAC-5AD6-554E-E5420D6E90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CEE74B4-5CD7-3310-7AB3-E8DE2351C5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dirty="0"/>
              <a:t>حماه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A00E0FC-8B0C-B19E-EF92-455F2D2736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1290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F98A4-3D5A-91AA-DCAC-96023498D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517A994-A69B-FE40-CE71-F64D4B1215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43732E3-EB8C-E598-F04F-D53B5E3FF8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altLang="fr-FR" sz="1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سَبْتٌ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9616AC0-33C7-473B-80DB-89E25666E3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88700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5177D-B1D8-90D0-D25E-3A3CE960F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86E338F-DBC1-E86C-D38B-A4C7BB25C2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14D4C0A-3515-E322-DBF7-5FB71519E9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CDB8328-A7E1-A642-9FB4-96E0FB9733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4468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EC25A-F6B6-89D7-D741-D263F56F4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E8280EB-74E0-0FB5-FFFD-CD86393B26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543F6A3-3834-CD23-B58C-4A0C12607C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7F81E-344A-BF6D-B49E-CB51A3F7B2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26738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13870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4BF1A-2527-4984-668C-F0B6B4AD3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BA3DE3C-3C3E-6F54-4DB9-F99DA4F997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91F6610-6CD3-43B1-654A-A10DE76CB6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D5C9A0-C536-37C8-F2B2-6D0448ABC0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34594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7CFA7-54EF-A220-9FA7-8E5AA9F89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3A789EB-2A56-4663-501B-07D2229067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19B5CE0-A911-130E-E16A-46105BF3A2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AF231C2-C63F-5A36-DCE1-6511586DA7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69701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15638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38FB2-6174-DE34-1E60-21E99D77F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39C4196-E3BD-0B1D-E2B7-D3205DC612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7277701-CF24-F0B3-AB9D-1A65AFFA8E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1FF2204-BF80-C58E-1246-141FB9313A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11788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2A73C-2082-3E52-0BBF-08C4B3FBE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04188BF-C0A7-8D21-B078-931A7E11F6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AF0CEC3-E4EA-E867-D4FD-8EA4D0B1C4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7ADE9A4-FFF8-A89E-EDF5-3BB1A4B6EE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6951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882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5349C-D365-BFAB-A413-3CADA0670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B28EEFE-896C-73D4-3DED-AEDD38B48B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B024DA9-8D56-23EB-9694-C62C8A3F74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2FA5CF0-3132-40C2-F85D-D28F3D3E94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49322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A8119-3305-2CE5-3B51-0D1AA6B33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ECB2369-3936-E421-545A-5A2BD70844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FE7B17A-B551-452D-3FB7-92A26AEEAA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C79F507-EEB3-7BBF-AC5F-4417F9540C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65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21708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89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1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2.sv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svg"/><Relationship Id="rId7" Type="http://schemas.openxmlformats.org/officeDocument/2006/relationships/image" Target="../media/image1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2.svg"/><Relationship Id="rId4" Type="http://schemas.openxmlformats.org/officeDocument/2006/relationships/image" Target="../media/image3.png"/><Relationship Id="rId9" Type="http://schemas.openxmlformats.org/officeDocument/2006/relationships/image" Target="../media/image16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0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9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11" Type="http://schemas.openxmlformats.org/officeDocument/2006/relationships/image" Target="../media/image18.png"/><Relationship Id="rId5" Type="http://schemas.openxmlformats.org/officeDocument/2006/relationships/image" Target="../media/image2.svg"/><Relationship Id="rId10" Type="http://schemas.openxmlformats.org/officeDocument/2006/relationships/image" Target="../media/image17.png"/><Relationship Id="rId4" Type="http://schemas.openxmlformats.org/officeDocument/2006/relationships/image" Target="../media/image1.png"/><Relationship Id="rId9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2.svg"/><Relationship Id="rId7" Type="http://schemas.openxmlformats.org/officeDocument/2006/relationships/image" Target="../media/image2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0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9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22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22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22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22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2.svg"/><Relationship Id="rId7" Type="http://schemas.openxmlformats.org/officeDocument/2006/relationships/image" Target="../media/image3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6.png"/><Relationship Id="rId4" Type="http://schemas.openxmlformats.org/officeDocument/2006/relationships/image" Target="../media/image3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6.png"/><Relationship Id="rId4" Type="http://schemas.openxmlformats.org/officeDocument/2006/relationships/image" Target="../media/image32.png"/></Relationships>
</file>

<file path=ppt/slides/_rels/slide5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2.svg"/><Relationship Id="rId7" Type="http://schemas.openxmlformats.org/officeDocument/2006/relationships/image" Target="../media/image3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g"/><Relationship Id="rId4" Type="http://schemas.openxmlformats.org/officeDocument/2006/relationships/image" Target="../media/image3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8.jpe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29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2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media2.wav"/><Relationship Id="rId7" Type="http://schemas.openxmlformats.org/officeDocument/2006/relationships/image" Target="../media/image39.png"/><Relationship Id="rId2" Type="http://schemas.microsoft.com/office/2007/relationships/media" Target="../media/media2.wav"/><Relationship Id="rId1" Type="http://schemas.openxmlformats.org/officeDocument/2006/relationships/tags" Target="../tags/tag3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5" Type="http://schemas.openxmlformats.org/officeDocument/2006/relationships/image" Target="../media/image40.jpg"/><Relationship Id="rId4" Type="http://schemas.openxmlformats.org/officeDocument/2006/relationships/image" Target="../media/image22.sv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g"/><Relationship Id="rId4" Type="http://schemas.openxmlformats.org/officeDocument/2006/relationships/image" Target="../media/image32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2.svg"/><Relationship Id="rId7" Type="http://schemas.openxmlformats.org/officeDocument/2006/relationships/image" Target="../media/image35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microsoft.com/office/2007/relationships/hdphoto" Target="../media/hdphoto1.wdp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jpeg"/><Relationship Id="rId4" Type="http://schemas.openxmlformats.org/officeDocument/2006/relationships/image" Target="../media/image2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91182" y="1905949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001770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E005CCA-0B4E-A1B1-525B-BBDEEC8E2D10}"/>
              </a:ext>
            </a:extLst>
          </p:cNvPr>
          <p:cNvGrpSpPr/>
          <p:nvPr/>
        </p:nvGrpSpPr>
        <p:grpSpPr>
          <a:xfrm>
            <a:off x="2961004" y="4110233"/>
            <a:ext cx="3059807" cy="1417690"/>
            <a:chOff x="2961004" y="4654860"/>
            <a:chExt cx="3059807" cy="1417690"/>
          </a:xfrm>
        </p:grpSpPr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3EC02F1F-A243-52F7-E362-14D0E3F8C056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F3CBAA55-8C8E-48B4-EF4A-2A37F367D2FC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8C12ED39-34F3-0092-0C69-560508AEC73F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039DD223-8DC3-3C89-A0C1-36114DD3C746}"/>
                </a:ext>
              </a:extLst>
            </p:cNvPr>
            <p:cNvSpPr txBox="1"/>
            <p:nvPr/>
          </p:nvSpPr>
          <p:spPr>
            <a:xfrm>
              <a:off x="3316811" y="4783647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</a:t>
              </a:r>
              <a:r>
                <a:rPr lang="f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lang="ar-M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5C99AD8E-E228-3681-6F69-1604EB09CC8A}"/>
                </a:ext>
              </a:extLst>
            </p:cNvPr>
            <p:cNvSpPr txBox="1"/>
            <p:nvPr/>
          </p:nvSpPr>
          <p:spPr>
            <a:xfrm>
              <a:off x="2961004" y="5386618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1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AE44AAB8-809A-DF13-4D1D-55DD2030BCF1}"/>
              </a:ext>
            </a:extLst>
          </p:cNvPr>
          <p:cNvSpPr txBox="1"/>
          <p:nvPr/>
        </p:nvSpPr>
        <p:spPr>
          <a:xfrm>
            <a:off x="2178787" y="3517559"/>
            <a:ext cx="4572000" cy="715089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مرحلة تنشيط المستلزمات</a:t>
            </a:r>
            <a:endParaRPr lang="fr-FR" sz="3600" dirty="0">
              <a:solidFill>
                <a:srgbClr val="70B1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7174889" y="1614406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7174889" y="3067961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7174889" y="4521515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7257431" y="3213466"/>
            <a:ext cx="856766" cy="817895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7464538" y="1898419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7174889" y="4830313"/>
            <a:ext cx="11518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6389870" y="2118952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6389870" y="3572507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6389870" y="5026061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817289" y="1949824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817289" y="4856933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817289" y="3403379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296130" y="149499"/>
            <a:ext cx="8518967" cy="6431436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801879" y="418318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مرحلة تنشيط المستلزمات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9B7E90-803B-AA51-809D-C6068B7D555F}"/>
              </a:ext>
            </a:extLst>
          </p:cNvPr>
          <p:cNvSpPr txBox="1"/>
          <p:nvPr/>
        </p:nvSpPr>
        <p:spPr>
          <a:xfrm>
            <a:off x="7676948" y="3282377"/>
            <a:ext cx="10120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أين نحن في الزمان والمكان؟</a:t>
            </a:r>
            <a:endParaRPr kumimoji="0" lang="fr-MA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2194DEA3-2259-C171-B926-766242DC55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1992513"/>
              </p:ext>
            </p:extLst>
          </p:nvPr>
        </p:nvGraphicFramePr>
        <p:xfrm>
          <a:off x="369884" y="1017865"/>
          <a:ext cx="8404231" cy="554394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724432">
                  <a:extLst>
                    <a:ext uri="{9D8B030D-6E8A-4147-A177-3AD203B41FA5}">
                      <a16:colId xmlns:a16="http://schemas.microsoft.com/office/drawing/2014/main" val="803411413"/>
                    </a:ext>
                  </a:extLst>
                </a:gridCol>
                <a:gridCol w="1744297">
                  <a:extLst>
                    <a:ext uri="{9D8B030D-6E8A-4147-A177-3AD203B41FA5}">
                      <a16:colId xmlns:a16="http://schemas.microsoft.com/office/drawing/2014/main" val="717403788"/>
                    </a:ext>
                  </a:extLst>
                </a:gridCol>
                <a:gridCol w="1904554">
                  <a:extLst>
                    <a:ext uri="{9D8B030D-6E8A-4147-A177-3AD203B41FA5}">
                      <a16:colId xmlns:a16="http://schemas.microsoft.com/office/drawing/2014/main" val="1446758539"/>
                    </a:ext>
                  </a:extLst>
                </a:gridCol>
                <a:gridCol w="2017801">
                  <a:extLst>
                    <a:ext uri="{9D8B030D-6E8A-4147-A177-3AD203B41FA5}">
                      <a16:colId xmlns:a16="http://schemas.microsoft.com/office/drawing/2014/main" val="2884412046"/>
                    </a:ext>
                  </a:extLst>
                </a:gridCol>
                <a:gridCol w="2013147">
                  <a:extLst>
                    <a:ext uri="{9D8B030D-6E8A-4147-A177-3AD203B41FA5}">
                      <a16:colId xmlns:a16="http://schemas.microsoft.com/office/drawing/2014/main" val="968927467"/>
                    </a:ext>
                  </a:extLst>
                </a:gridCol>
              </a:tblGrid>
              <a:tr h="30229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kern="100" dirty="0">
                          <a:effectLst/>
                        </a:rPr>
                        <a:t> 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الأول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الثاني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الثالث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الرابع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2381047"/>
                  </a:ext>
                </a:extLst>
              </a:tr>
              <a:tr h="699230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المعجم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اللوحة الإلكترونية – استلقت –مغامرة – أعجبت – متحمسة - المشوقة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انبهر – الرفوف -  أمينة المكتبة  – رواد الفضاء – غادر -  استعار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أخمد – تستغيث - فزع  - وفي -  تحاصر - كثيفة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 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متشوق – استغرقت -  طازج -  قلعة  – الظهيرة – قارِبٌ -  الأصداف  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extLst>
                  <a:ext uri="{0D108BD9-81ED-4DB2-BD59-A6C34878D82A}">
                    <a16:rowId xmlns:a16="http://schemas.microsoft.com/office/drawing/2014/main" val="3050942653"/>
                  </a:ext>
                </a:extLst>
              </a:tr>
              <a:tr h="6819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الاستماع والتحدث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أستأذن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أستأذن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الشكر والامتنان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الشكر والامتنان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556221467"/>
                  </a:ext>
                </a:extLst>
              </a:tr>
              <a:tr h="243190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القراءة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ج ح خ؛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قراءة فقرة بدقة واسترسال.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الإجابة عن أسئلة اختيار من متعدد.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 س ش؛ د ذ 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الإجابة عن أسئلة اختيار من متعدد.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ع غ؛ ف ق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التدرب على الإجابة بجمل تامة.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رسما:؛ ر ز و ب ت ن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 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التدرب على الإجابة بجمل تامة.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extLst>
                  <a:ext uri="{0D108BD9-81ED-4DB2-BD59-A6C34878D82A}">
                    <a16:rowId xmlns:a16="http://schemas.microsoft.com/office/drawing/2014/main" val="213099267"/>
                  </a:ext>
                </a:extLst>
              </a:tr>
              <a:tr h="49765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صرف  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المؤنث / مذكر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تحويلات حسب الضمائر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المؤنث / مذكر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المفرد / الجمع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المفرد / الجمع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تحويلات حسب الضمائر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492354036"/>
                  </a:ext>
                </a:extLst>
              </a:tr>
              <a:tr h="29548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تراكيب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الجملة الاسمية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الاسمية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الجملة الفعلية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الجملة الفعلية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265964067"/>
                  </a:ext>
                </a:extLst>
              </a:tr>
              <a:tr h="21808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إملاء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الهمز  في بداية الكلمة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الهمزة في بداية الكلمة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تنوين النصب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الألف المقصورة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3940179497"/>
                  </a:ext>
                </a:extLst>
              </a:tr>
              <a:tr h="417336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تعبير كتابي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كتابة جمل بالإكمال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كتابة جمل بالإكمال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التعليق على 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التعليق على 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624953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مضامين الأسبوع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443029" y="1516707"/>
            <a:ext cx="8175820" cy="1774894"/>
            <a:chOff x="481302" y="5144488"/>
            <a:chExt cx="8175820" cy="1139471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784257" y="5144488"/>
              <a:ext cx="1872865" cy="1109297"/>
              <a:chOff x="5692876" y="1482245"/>
              <a:chExt cx="1872865" cy="1109297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5692876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الصديق الوفي</a:t>
                </a:r>
                <a:endParaRPr lang="fr-MA" sz="28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</a:t>
                </a:r>
                <a:r>
                  <a:rPr lang="ar-MA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التوقع والتحقق/العناصر </a:t>
                </a:r>
                <a:endPara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</a:t>
                </a:r>
                <a:r>
                  <a:rPr lang="ar-MA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أسلوب الشكر والامتنان</a:t>
                </a:r>
                <a:endPara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الاستماع والتحدث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4661777" y="5144488"/>
              <a:ext cx="1945864" cy="1109297"/>
              <a:chOff x="5535853" y="1482245"/>
              <a:chExt cx="1945864" cy="110929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5535853" y="1906584"/>
                <a:ext cx="1945864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الصديق الوفي</a:t>
                </a: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الطلاقة</a:t>
                </a: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تصفية الصعوبات القرائية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5557348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القراءة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A1D4BFB-5092-CCF8-57E7-B8C2F948FDED}"/>
                </a:ext>
              </a:extLst>
            </p:cNvPr>
            <p:cNvGrpSpPr/>
            <p:nvPr/>
          </p:nvGrpSpPr>
          <p:grpSpPr>
            <a:xfrm>
              <a:off x="2530783" y="5144488"/>
              <a:ext cx="1924369" cy="1139471"/>
              <a:chOff x="5361527" y="1482245"/>
              <a:chExt cx="1924369" cy="1139471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AA43CFF-74F8-569E-9759-FDD1FD083C6C}"/>
                  </a:ext>
                </a:extLst>
              </p:cNvPr>
              <p:cNvSpPr/>
              <p:nvPr/>
            </p:nvSpPr>
            <p:spPr>
              <a:xfrm>
                <a:off x="5361527" y="1936758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التعليق على صورة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6512D56-5480-A136-94E3-C3FE86C550BA}"/>
                  </a:ext>
                </a:extLst>
              </p:cNvPr>
              <p:cNvSpPr/>
              <p:nvPr/>
            </p:nvSpPr>
            <p:spPr>
              <a:xfrm>
                <a:off x="5413031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التعبير الكتابي</a:t>
                </a: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BC1F45B-57AA-2F95-EA65-14C37B4E34C1}"/>
                </a:ext>
              </a:extLst>
            </p:cNvPr>
            <p:cNvGrpSpPr/>
            <p:nvPr/>
          </p:nvGrpSpPr>
          <p:grpSpPr>
            <a:xfrm>
              <a:off x="481302" y="5144488"/>
              <a:ext cx="1872865" cy="1109297"/>
              <a:chOff x="5692876" y="1482245"/>
              <a:chExt cx="1872865" cy="110929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B9F1961-C2B7-957A-2531-F2F623220F76}"/>
                  </a:ext>
                </a:extLst>
              </p:cNvPr>
              <p:cNvSpPr/>
              <p:nvPr/>
            </p:nvSpPr>
            <p:spPr>
              <a:xfrm>
                <a:off x="5692876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تنوين النصب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EB07C10-4047-F463-D921-83E35DEE6C25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الإملاء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559283D-2E4D-DC44-E262-CCC7DFFAE158}"/>
              </a:ext>
            </a:extLst>
          </p:cNvPr>
          <p:cNvGrpSpPr/>
          <p:nvPr/>
        </p:nvGrpSpPr>
        <p:grpSpPr>
          <a:xfrm>
            <a:off x="443029" y="4099856"/>
            <a:ext cx="8380743" cy="1870095"/>
            <a:chOff x="443029" y="4099856"/>
            <a:chExt cx="8380743" cy="1870095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192D183-A036-6A8B-DAF5-F4502CC33262}"/>
                </a:ext>
              </a:extLst>
            </p:cNvPr>
            <p:cNvGrpSpPr/>
            <p:nvPr/>
          </p:nvGrpSpPr>
          <p:grpSpPr>
            <a:xfrm>
              <a:off x="443029" y="4099856"/>
              <a:ext cx="8279234" cy="1870095"/>
              <a:chOff x="377888" y="5129550"/>
              <a:chExt cx="8279234" cy="1124235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B61F827-42E1-ED17-D768-C426E61A38B3}"/>
                  </a:ext>
                </a:extLst>
              </p:cNvPr>
              <p:cNvGrpSpPr/>
              <p:nvPr/>
            </p:nvGrpSpPr>
            <p:grpSpPr>
              <a:xfrm>
                <a:off x="6645313" y="5144488"/>
                <a:ext cx="2011809" cy="1109297"/>
                <a:chOff x="5553932" y="1482245"/>
                <a:chExt cx="2011809" cy="1109297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ADA35E5-E6F5-BC78-15EE-D8FC4CF12C36}"/>
                    </a:ext>
                  </a:extLst>
                </p:cNvPr>
                <p:cNvSpPr/>
                <p:nvPr/>
              </p:nvSpPr>
              <p:spPr>
                <a:xfrm>
                  <a:off x="5553932" y="1906584"/>
                  <a:ext cx="2011809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8A766AA-ABCB-891F-4997-9E70FE771634}"/>
                    </a:ext>
                  </a:extLst>
                </p:cNvPr>
                <p:cNvSpPr/>
                <p:nvPr/>
              </p:nvSpPr>
              <p:spPr>
                <a:xfrm>
                  <a:off x="5692876" y="1482245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المعجم</a:t>
                  </a:r>
                </a:p>
              </p:txBody>
            </p:sp>
          </p:grp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22FCB05-3908-96FA-91BF-B65FEB8480B0}"/>
                  </a:ext>
                </a:extLst>
              </p:cNvPr>
              <p:cNvGrpSpPr/>
              <p:nvPr/>
            </p:nvGrpSpPr>
            <p:grpSpPr>
              <a:xfrm>
                <a:off x="4579858" y="5129550"/>
                <a:ext cx="1872865" cy="1109298"/>
                <a:chOff x="5453934" y="1467307"/>
                <a:chExt cx="1872865" cy="1109298"/>
              </a:xfrm>
            </p:grpSpPr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4F424DA-9389-7F22-93B4-3DD80D83DACB}"/>
                    </a:ext>
                  </a:extLst>
                </p:cNvPr>
                <p:cNvSpPr/>
                <p:nvPr/>
              </p:nvSpPr>
              <p:spPr>
                <a:xfrm>
                  <a:off x="5453934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أساليب الوصف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3BC3A9A-1213-C339-03A0-F84CA4E38524}"/>
                    </a:ext>
                  </a:extLst>
                </p:cNvPr>
                <p:cNvSpPr/>
                <p:nvPr/>
              </p:nvSpPr>
              <p:spPr>
                <a:xfrm>
                  <a:off x="5453934" y="1467307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الأساليب</a:t>
                  </a:r>
                </a:p>
              </p:txBody>
            </p:sp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1AB68EB-B098-EDED-4484-90AEBEDEFF29}"/>
                  </a:ext>
                </a:extLst>
              </p:cNvPr>
              <p:cNvGrpSpPr/>
              <p:nvPr/>
            </p:nvGrpSpPr>
            <p:grpSpPr>
              <a:xfrm>
                <a:off x="2478873" y="5129551"/>
                <a:ext cx="1872865" cy="1109297"/>
                <a:chOff x="5309617" y="1467308"/>
                <a:chExt cx="1872865" cy="1109297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A6E061E4-F003-1000-780D-C95FD612CB4D}"/>
                    </a:ext>
                  </a:extLst>
                </p:cNvPr>
                <p:cNvSpPr/>
                <p:nvPr/>
              </p:nvSpPr>
              <p:spPr>
                <a:xfrm>
                  <a:off x="5309617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الجملة الفعلية </a:t>
                  </a:r>
                  <a:r>
                    <a:rPr lang="f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                      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المفرد  / الجمع </a:t>
                  </a:r>
                  <a:r>
                    <a:rPr lang="f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          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تحويلات حسب الضمائر</a:t>
                  </a:r>
                  <a:endPara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3DA3648-7830-CEEB-EC98-D9E1A75D295C}"/>
                    </a:ext>
                  </a:extLst>
                </p:cNvPr>
                <p:cNvSpPr/>
                <p:nvPr/>
              </p:nvSpPr>
              <p:spPr>
                <a:xfrm>
                  <a:off x="5309617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البنيات</a:t>
                  </a:r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</a:t>
                  </a:r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اللغوية</a:t>
                  </a:r>
                </a:p>
              </p:txBody>
            </p:sp>
          </p:grpSp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784F6008-69C1-2E31-8C7E-9C267EB26BF9}"/>
                  </a:ext>
                </a:extLst>
              </p:cNvPr>
              <p:cNvGrpSpPr/>
              <p:nvPr/>
            </p:nvGrpSpPr>
            <p:grpSpPr>
              <a:xfrm>
                <a:off x="377888" y="5129551"/>
                <a:ext cx="1872865" cy="1109297"/>
                <a:chOff x="5589462" y="1467308"/>
                <a:chExt cx="1872865" cy="1109297"/>
              </a:xfrm>
            </p:grpSpPr>
            <p:sp>
              <p:nvSpPr>
                <p:cNvPr id="10" name="Rectangle : coins arrondis 9">
                  <a:extLst>
                    <a:ext uri="{FF2B5EF4-FFF2-40B4-BE49-F238E27FC236}">
                      <a16:creationId xmlns:a16="http://schemas.microsoft.com/office/drawing/2014/main" id="{0D98877C-4378-587F-5E43-BD4CC5576AF2}"/>
                    </a:ext>
                  </a:extLst>
                </p:cNvPr>
                <p:cNvSpPr/>
                <p:nvPr/>
              </p:nvSpPr>
              <p:spPr>
                <a:xfrm>
                  <a:off x="5589462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تركيب جمل من خلال النسج على غرار / القراءة المسحية / القراءة الهرمية</a:t>
                  </a:r>
                </a:p>
              </p:txBody>
            </p:sp>
            <p:sp>
              <p:nvSpPr>
                <p:cNvPr id="11" name="Rectangle : coins arrondis 10">
                  <a:extLst>
                    <a:ext uri="{FF2B5EF4-FFF2-40B4-BE49-F238E27FC236}">
                      <a16:creationId xmlns:a16="http://schemas.microsoft.com/office/drawing/2014/main" id="{DF023E09-E0EA-8D08-1F2C-526C07044EA4}"/>
                    </a:ext>
                  </a:extLst>
                </p:cNvPr>
                <p:cNvSpPr/>
                <p:nvPr/>
              </p:nvSpPr>
              <p:spPr>
                <a:xfrm>
                  <a:off x="5589462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الاستراتيجيات</a:t>
                  </a:r>
                </a:p>
              </p:txBody>
            </p:sp>
          </p:grp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6E37586-BE60-6A20-8AFB-C98262ECC265}"/>
                </a:ext>
              </a:extLst>
            </p:cNvPr>
            <p:cNvSpPr txBox="1"/>
            <p:nvPr/>
          </p:nvSpPr>
          <p:spPr>
            <a:xfrm>
              <a:off x="6636967" y="5066735"/>
              <a:ext cx="2186805" cy="7509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أخمد – تستغيث - فزع  - وفي-  تحاصر - كثيفة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1014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 3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04357512-11A3-CE96-C670-799FAE23D80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تمارين كتابية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7"/>
            <a:chOff x="577487" y="4302703"/>
            <a:chExt cx="3798382" cy="1787747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استثمار المعجم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طلاقة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تمارين كتابية</a:t>
              </a: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91294" y="4391197"/>
            <a:ext cx="3820744" cy="1787747"/>
            <a:chOff x="4691294" y="4302703"/>
            <a:chExt cx="3820744" cy="1787747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استثمار النص</a:t>
              </a:r>
              <a:endPara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731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9D2E-617B-02EF-AC31-9DE9E7C6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1E4754E-7E96-4B16-FD8A-1BA9BE6811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4DE53-4F5E-7C4C-E43E-3DE1AA04A99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CF1BB-41DB-58DE-3157-8EAAF5D3580D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DECE84-8CA4-EAE6-09DF-23D775EE54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38844B3-A03F-4E01-7470-0974119D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2726FAA-27DE-0A9F-B139-E12B589D834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7B02283-255A-EC2E-A77B-571F3E10D0C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8E0A274-7359-8F48-0E4E-51ECCF8B440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0CE18DE-E006-7D87-F423-64450E25A2F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C861C0C-E320-2BA0-0FF6-43AA7C42C78A}"/>
              </a:ext>
            </a:extLst>
          </p:cNvPr>
          <p:cNvGrpSpPr/>
          <p:nvPr/>
        </p:nvGrpSpPr>
        <p:grpSpPr>
          <a:xfrm>
            <a:off x="838957" y="1269707"/>
            <a:ext cx="7299109" cy="1225280"/>
            <a:chOff x="922446" y="1657338"/>
            <a:chExt cx="7299109" cy="1214353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09494DF6-0B08-2E48-B296-CC0ED891FC60}"/>
                </a:ext>
              </a:extLst>
            </p:cNvPr>
            <p:cNvSpPr/>
            <p:nvPr/>
          </p:nvSpPr>
          <p:spPr>
            <a:xfrm flipH="1">
              <a:off x="2289696" y="1825195"/>
              <a:ext cx="5818657" cy="1018616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6B9F2D5F-7043-AAD3-C509-19D49C099D97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FF52FDD-BDC8-809D-A9C5-3C0D59CD1217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1046496"/>
              <a:chOff x="922446" y="1825195"/>
              <a:chExt cx="1266136" cy="1046496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DB981DC9-A08B-7CAB-1EF1-561438CE2E5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1046496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BA2BD03A-58B1-EFA1-FE00-E7A5278263CB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297CDEF7-93CE-14D1-7307-EEE5341826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6" cy="887181"/>
                  <a:chOff x="1098817" y="1344834"/>
                  <a:chExt cx="2184486" cy="887181"/>
                </a:xfrm>
              </p:grpSpPr>
              <p:grpSp>
                <p:nvGrpSpPr>
                  <p:cNvPr id="101" name="Graphique 2">
                    <a:extLst>
                      <a:ext uri="{FF2B5EF4-FFF2-40B4-BE49-F238E27FC236}">
                        <a16:creationId xmlns:a16="http://schemas.microsoft.com/office/drawing/2014/main" id="{51CA4EB6-7238-C366-7AAC-6AAAD185612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81"/>
                    <a:chOff x="1098817" y="1344834"/>
                    <a:chExt cx="770041" cy="887181"/>
                  </a:xfrm>
                </p:grpSpPr>
                <p:grpSp>
                  <p:nvGrpSpPr>
                    <p:cNvPr id="110" name="Graphique 2">
                      <a:extLst>
                        <a:ext uri="{FF2B5EF4-FFF2-40B4-BE49-F238E27FC236}">
                          <a16:creationId xmlns:a16="http://schemas.microsoft.com/office/drawing/2014/main" id="{C2B41DC8-B509-7994-9EE4-8268240781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14" name="Forme libre : forme 113">
                        <a:extLst>
                          <a:ext uri="{FF2B5EF4-FFF2-40B4-BE49-F238E27FC236}">
                            <a16:creationId xmlns:a16="http://schemas.microsoft.com/office/drawing/2014/main" id="{0771397C-6026-7505-023B-CA0B8916EB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5" name="Forme libre : forme 114">
                        <a:extLst>
                          <a:ext uri="{FF2B5EF4-FFF2-40B4-BE49-F238E27FC236}">
                            <a16:creationId xmlns:a16="http://schemas.microsoft.com/office/drawing/2014/main" id="{8B20F856-222B-3891-F2F3-FC9D767475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6" name="Forme libre : forme 115">
                        <a:extLst>
                          <a:ext uri="{FF2B5EF4-FFF2-40B4-BE49-F238E27FC236}">
                            <a16:creationId xmlns:a16="http://schemas.microsoft.com/office/drawing/2014/main" id="{4624ADDF-6E39-685F-D1D5-DE46C512F435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11" name="Graphique 2">
                      <a:extLst>
                        <a:ext uri="{FF2B5EF4-FFF2-40B4-BE49-F238E27FC236}">
                          <a16:creationId xmlns:a16="http://schemas.microsoft.com/office/drawing/2014/main" id="{D3BA1630-05A6-EFF8-8567-E90688D02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0"/>
                      <a:ext cx="412617" cy="580075"/>
                      <a:chOff x="1426335" y="1651940"/>
                      <a:chExt cx="412617" cy="580075"/>
                    </a:xfrm>
                  </p:grpSpPr>
                  <p:sp>
                    <p:nvSpPr>
                      <p:cNvPr id="112" name="Forme libre : forme 111">
                        <a:extLst>
                          <a:ext uri="{FF2B5EF4-FFF2-40B4-BE49-F238E27FC236}">
                            <a16:creationId xmlns:a16="http://schemas.microsoft.com/office/drawing/2014/main" id="{FDBF0080-BDB6-2850-920C-B92F2D8F3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3" name="Forme libre : forme 112">
                        <a:extLst>
                          <a:ext uri="{FF2B5EF4-FFF2-40B4-BE49-F238E27FC236}">
                            <a16:creationId xmlns:a16="http://schemas.microsoft.com/office/drawing/2014/main" id="{2827A09C-DB49-68C3-6F1E-C6F8FDFEBB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102" name="Graphique 2">
                    <a:extLst>
                      <a:ext uri="{FF2B5EF4-FFF2-40B4-BE49-F238E27FC236}">
                        <a16:creationId xmlns:a16="http://schemas.microsoft.com/office/drawing/2014/main" id="{7F3A43E4-E9F4-5B43-0151-36F8DA40A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81"/>
                    <a:chOff x="2513728" y="1344834"/>
                    <a:chExt cx="769575" cy="887181"/>
                  </a:xfrm>
                </p:grpSpPr>
                <p:grpSp>
                  <p:nvGrpSpPr>
                    <p:cNvPr id="103" name="Graphique 2">
                      <a:extLst>
                        <a:ext uri="{FF2B5EF4-FFF2-40B4-BE49-F238E27FC236}">
                          <a16:creationId xmlns:a16="http://schemas.microsoft.com/office/drawing/2014/main" id="{2CBA0BB1-83C7-C22A-61EA-209462E90D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07" name="Forme libre : forme 106">
                        <a:extLst>
                          <a:ext uri="{FF2B5EF4-FFF2-40B4-BE49-F238E27FC236}">
                            <a16:creationId xmlns:a16="http://schemas.microsoft.com/office/drawing/2014/main" id="{71B718FC-8C98-F954-49E3-D7C888E1F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8" name="Forme libre : forme 107">
                        <a:extLst>
                          <a:ext uri="{FF2B5EF4-FFF2-40B4-BE49-F238E27FC236}">
                            <a16:creationId xmlns:a16="http://schemas.microsoft.com/office/drawing/2014/main" id="{B94BF3BF-DAC5-0285-8D71-9BF17189D6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9" name="Forme libre : forme 108">
                        <a:extLst>
                          <a:ext uri="{FF2B5EF4-FFF2-40B4-BE49-F238E27FC236}">
                            <a16:creationId xmlns:a16="http://schemas.microsoft.com/office/drawing/2014/main" id="{D396284F-64C5-F8C5-3E81-54252D1DD2B5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04" name="Graphique 2">
                      <a:extLst>
                        <a:ext uri="{FF2B5EF4-FFF2-40B4-BE49-F238E27FC236}">
                          <a16:creationId xmlns:a16="http://schemas.microsoft.com/office/drawing/2014/main" id="{F8F0A116-C9F6-8092-432D-5C94C11541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0"/>
                      <a:ext cx="412322" cy="580075"/>
                      <a:chOff x="2543277" y="1651940"/>
                      <a:chExt cx="412322" cy="580075"/>
                    </a:xfrm>
                  </p:grpSpPr>
                  <p:sp>
                    <p:nvSpPr>
                      <p:cNvPr id="105" name="Forme libre : forme 104">
                        <a:extLst>
                          <a:ext uri="{FF2B5EF4-FFF2-40B4-BE49-F238E27FC236}">
                            <a16:creationId xmlns:a16="http://schemas.microsoft.com/office/drawing/2014/main" id="{3AF849CC-0C35-8F2D-1C11-D20A1FCBF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6" name="Forme libre : forme 105">
                        <a:extLst>
                          <a:ext uri="{FF2B5EF4-FFF2-40B4-BE49-F238E27FC236}">
                            <a16:creationId xmlns:a16="http://schemas.microsoft.com/office/drawing/2014/main" id="{DE7FC347-461A-22AA-7AF1-3945D12BD0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914A1EB6-0BE5-43A0-F910-A094BB9C6F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94" name="Graphique 2">
                    <a:extLst>
                      <a:ext uri="{FF2B5EF4-FFF2-40B4-BE49-F238E27FC236}">
                        <a16:creationId xmlns:a16="http://schemas.microsoft.com/office/drawing/2014/main" id="{264DB378-8598-1050-E24B-0D366094A90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99" name="Forme libre : forme 98">
                      <a:extLst>
                        <a:ext uri="{FF2B5EF4-FFF2-40B4-BE49-F238E27FC236}">
                          <a16:creationId xmlns:a16="http://schemas.microsoft.com/office/drawing/2014/main" id="{96C70EAD-27F7-385B-FE1E-D5AC7BD70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00" name="Forme libre : forme 99">
                      <a:extLst>
                        <a:ext uri="{FF2B5EF4-FFF2-40B4-BE49-F238E27FC236}">
                          <a16:creationId xmlns:a16="http://schemas.microsoft.com/office/drawing/2014/main" id="{706B61DC-1248-921E-E56B-F79F5098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95" name="Graphique 2">
                    <a:extLst>
                      <a:ext uri="{FF2B5EF4-FFF2-40B4-BE49-F238E27FC236}">
                        <a16:creationId xmlns:a16="http://schemas.microsoft.com/office/drawing/2014/main" id="{045A33BB-9E00-12E1-1875-22D9D69D9A6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97" name="Forme libre : forme 96">
                      <a:extLst>
                        <a:ext uri="{FF2B5EF4-FFF2-40B4-BE49-F238E27FC236}">
                          <a16:creationId xmlns:a16="http://schemas.microsoft.com/office/drawing/2014/main" id="{961AC40E-5DD6-AD4F-531D-6425BB26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8" name="Forme libre : forme 97">
                      <a:extLst>
                        <a:ext uri="{FF2B5EF4-FFF2-40B4-BE49-F238E27FC236}">
                          <a16:creationId xmlns:a16="http://schemas.microsoft.com/office/drawing/2014/main" id="{0A6731F3-6C4E-7C73-2141-9C8B339FF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F0718376-3A87-DCC9-B7FE-4405E23C4214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A4D5948A-14C5-B00C-E106-578EDBA221C5}"/>
                    </a:ext>
                  </a:extLst>
                </p:cNvPr>
                <p:cNvSpPr/>
                <p:nvPr/>
              </p:nvSpPr>
              <p:spPr>
                <a:xfrm>
                  <a:off x="1018761" y="1755002"/>
                  <a:ext cx="2342641" cy="2342640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485E4C28-E00D-E4E0-11C0-24DC48171C8C}"/>
                    </a:ext>
                  </a:extLst>
                </p:cNvPr>
                <p:cNvSpPr/>
                <p:nvPr/>
              </p:nvSpPr>
              <p:spPr>
                <a:xfrm>
                  <a:off x="1140524" y="1876765"/>
                  <a:ext cx="2099115" cy="2099113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17AEA61-FCF4-FFA9-856B-626C2ED177E1}"/>
                    </a:ext>
                  </a:extLst>
                </p:cNvPr>
                <p:cNvSpPr/>
                <p:nvPr/>
              </p:nvSpPr>
              <p:spPr>
                <a:xfrm>
                  <a:off x="1173538" y="1909786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A1A72B86-661C-2F7A-54A9-D9059982490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9BB18472-6243-1956-A3E2-8CE253D6FBF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87" name="Forme libre : forme 86">
                    <a:extLst>
                      <a:ext uri="{FF2B5EF4-FFF2-40B4-BE49-F238E27FC236}">
                        <a16:creationId xmlns:a16="http://schemas.microsoft.com/office/drawing/2014/main" id="{31730CFB-5045-CBCD-8D38-4CC92BA7E82F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9E277FA5-5C64-7B4D-87A2-67CC237CA355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1" name="Forme libre : forme 90">
                    <a:extLst>
                      <a:ext uri="{FF2B5EF4-FFF2-40B4-BE49-F238E27FC236}">
                        <a16:creationId xmlns:a16="http://schemas.microsoft.com/office/drawing/2014/main" id="{36FD38D6-B257-6921-969B-7C047EB53144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2" name="Forme libre : forme 91">
                    <a:extLst>
                      <a:ext uri="{FF2B5EF4-FFF2-40B4-BE49-F238E27FC236}">
                        <a16:creationId xmlns:a16="http://schemas.microsoft.com/office/drawing/2014/main" id="{277BB3E8-2DDB-79DC-E553-C9947DD2601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7" name="Graphique 2">
                  <a:extLst>
                    <a:ext uri="{FF2B5EF4-FFF2-40B4-BE49-F238E27FC236}">
                      <a16:creationId xmlns:a16="http://schemas.microsoft.com/office/drawing/2014/main" id="{246CBF27-B5CE-10E9-4C5D-52E9A3351879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C5799E1-1A6D-E103-C651-A48B5D391F5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9" name="Forme libre : forme 78">
                    <a:extLst>
                      <a:ext uri="{FF2B5EF4-FFF2-40B4-BE49-F238E27FC236}">
                        <a16:creationId xmlns:a16="http://schemas.microsoft.com/office/drawing/2014/main" id="{68FFFFEA-189D-FBC3-A8E8-0209878BF346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0" name="Forme libre : forme 79">
                    <a:extLst>
                      <a:ext uri="{FF2B5EF4-FFF2-40B4-BE49-F238E27FC236}">
                        <a16:creationId xmlns:a16="http://schemas.microsoft.com/office/drawing/2014/main" id="{D6E2B10F-EEC7-DE78-FB1D-43A1D05CB7E3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1" name="Forme libre : forme 80">
                    <a:extLst>
                      <a:ext uri="{FF2B5EF4-FFF2-40B4-BE49-F238E27FC236}">
                        <a16:creationId xmlns:a16="http://schemas.microsoft.com/office/drawing/2014/main" id="{131AEC10-531B-14F7-D1E0-76E8E686A17C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2" name="Forme libre : forme 81">
                    <a:extLst>
                      <a:ext uri="{FF2B5EF4-FFF2-40B4-BE49-F238E27FC236}">
                        <a16:creationId xmlns:a16="http://schemas.microsoft.com/office/drawing/2014/main" id="{FB01EFF8-3EE9-5D69-FF2B-EDF1A4DA5C15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4" name="Forme libre : forme 83">
                    <a:extLst>
                      <a:ext uri="{FF2B5EF4-FFF2-40B4-BE49-F238E27FC236}">
                        <a16:creationId xmlns:a16="http://schemas.microsoft.com/office/drawing/2014/main" id="{21E8A371-0C3C-9710-F5CF-2B5E842498C4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5" name="Forme libre : forme 84">
                    <a:extLst>
                      <a:ext uri="{FF2B5EF4-FFF2-40B4-BE49-F238E27FC236}">
                        <a16:creationId xmlns:a16="http://schemas.microsoft.com/office/drawing/2014/main" id="{3170CD78-F124-486C-1B93-A6F7A506A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6" name="Forme libre : forme 85">
                    <a:extLst>
                      <a:ext uri="{FF2B5EF4-FFF2-40B4-BE49-F238E27FC236}">
                        <a16:creationId xmlns:a16="http://schemas.microsoft.com/office/drawing/2014/main" id="{F7A6EF79-41B9-29C5-BF4E-20D82439297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C06F612-60F0-D782-C26F-4DD48B9E88C9}"/>
                  </a:ext>
                </a:extLst>
              </p:cNvPr>
              <p:cNvSpPr txBox="1"/>
              <p:nvPr/>
            </p:nvSpPr>
            <p:spPr>
              <a:xfrm>
                <a:off x="1352457" y="2009626"/>
                <a:ext cx="4061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10</a:t>
                </a:r>
                <a:endPara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5360BD6-0B6F-6368-E9AC-F62EE19F4802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دقـائق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7" name="Oval 86">
              <a:extLst>
                <a:ext uri="{FF2B5EF4-FFF2-40B4-BE49-F238E27FC236}">
                  <a16:creationId xmlns:a16="http://schemas.microsoft.com/office/drawing/2014/main" id="{015940D9-DC77-2B21-C0D7-4BBBDFB6397C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D2C76A1-1EFE-FAE7-CC43-A372AA8AB678}"/>
                </a:ext>
              </a:extLst>
            </p:cNvPr>
            <p:cNvSpPr txBox="1"/>
            <p:nvPr/>
          </p:nvSpPr>
          <p:spPr>
            <a:xfrm>
              <a:off x="3149136" y="2063788"/>
              <a:ext cx="432271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نشيد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«النشيد الوطني»</a:t>
              </a:r>
            </a:p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الألواح: كلمات تتضمن الحروف ع غ</a:t>
              </a: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C2F751E-9F40-94C2-56BC-0FB86832CB14}"/>
              </a:ext>
            </a:extLst>
          </p:cNvPr>
          <p:cNvGrpSpPr/>
          <p:nvPr/>
        </p:nvGrpSpPr>
        <p:grpSpPr>
          <a:xfrm>
            <a:off x="798950" y="3813273"/>
            <a:ext cx="7430554" cy="995646"/>
            <a:chOff x="791001" y="1657338"/>
            <a:chExt cx="7430554" cy="990030"/>
          </a:xfrm>
        </p:grpSpPr>
        <p:sp>
          <p:nvSpPr>
            <p:cNvPr id="51" name="Rectangle : coins arrondis 18 - 2">
              <a:extLst>
                <a:ext uri="{FF2B5EF4-FFF2-40B4-BE49-F238E27FC236}">
                  <a16:creationId xmlns:a16="http://schemas.microsoft.com/office/drawing/2014/main" id="{1BA5E9C9-20FD-4B67-B720-4F598195BE64}"/>
                </a:ext>
              </a:extLst>
            </p:cNvPr>
            <p:cNvSpPr/>
            <p:nvPr/>
          </p:nvSpPr>
          <p:spPr>
            <a:xfrm flipH="1">
              <a:off x="2155727" y="1825195"/>
              <a:ext cx="5877422" cy="822173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8" name="Oval 86">
              <a:extLst>
                <a:ext uri="{FF2B5EF4-FFF2-40B4-BE49-F238E27FC236}">
                  <a16:creationId xmlns:a16="http://schemas.microsoft.com/office/drawing/2014/main" id="{79BD17FE-EBBE-58F7-903D-016E6A91897F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59CD4DC2-5159-2FE6-162B-346C00C124C9}"/>
                </a:ext>
              </a:extLst>
            </p:cNvPr>
            <p:cNvGrpSpPr/>
            <p:nvPr/>
          </p:nvGrpSpPr>
          <p:grpSpPr>
            <a:xfrm>
              <a:off x="791001" y="1825195"/>
              <a:ext cx="1254464" cy="822173"/>
              <a:chOff x="791001" y="1825195"/>
              <a:chExt cx="1254464" cy="822173"/>
            </a:xfrm>
          </p:grpSpPr>
          <p:sp>
            <p:nvSpPr>
              <p:cNvPr id="63" name="Rectangle : coins arrondis 18 - 2">
                <a:extLst>
                  <a:ext uri="{FF2B5EF4-FFF2-40B4-BE49-F238E27FC236}">
                    <a16:creationId xmlns:a16="http://schemas.microsoft.com/office/drawing/2014/main" id="{5333B41F-0007-1A29-CB75-A7B45FE421E7}"/>
                  </a:ext>
                </a:extLst>
              </p:cNvPr>
              <p:cNvSpPr/>
              <p:nvPr/>
            </p:nvSpPr>
            <p:spPr>
              <a:xfrm flipH="1">
                <a:off x="791001" y="1825195"/>
                <a:ext cx="1254464" cy="822173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66" name="Graphique 2">
                <a:extLst>
                  <a:ext uri="{FF2B5EF4-FFF2-40B4-BE49-F238E27FC236}">
                    <a16:creationId xmlns:a16="http://schemas.microsoft.com/office/drawing/2014/main" id="{802AA404-C202-73BC-09FC-46732BC04A67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90" name="Graphique 2">
                  <a:extLst>
                    <a:ext uri="{FF2B5EF4-FFF2-40B4-BE49-F238E27FC236}">
                      <a16:creationId xmlns:a16="http://schemas.microsoft.com/office/drawing/2014/main" id="{4F5B684D-24EB-E6E5-C55B-9CB345C009F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144" name="Graphique 2">
                    <a:extLst>
                      <a:ext uri="{FF2B5EF4-FFF2-40B4-BE49-F238E27FC236}">
                        <a16:creationId xmlns:a16="http://schemas.microsoft.com/office/drawing/2014/main" id="{CCFA959E-60FA-F417-BABB-EF5315E446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153" name="Graphique 2">
                      <a:extLst>
                        <a:ext uri="{FF2B5EF4-FFF2-40B4-BE49-F238E27FC236}">
                          <a16:creationId xmlns:a16="http://schemas.microsoft.com/office/drawing/2014/main" id="{77D69E41-7F62-3E7F-DA62-22FA73E0059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57" name="Forme libre : forme 156">
                        <a:extLst>
                          <a:ext uri="{FF2B5EF4-FFF2-40B4-BE49-F238E27FC236}">
                            <a16:creationId xmlns:a16="http://schemas.microsoft.com/office/drawing/2014/main" id="{534119A8-3F2C-E33D-494C-71D50DBEE6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8" name="Forme libre : forme 157">
                        <a:extLst>
                          <a:ext uri="{FF2B5EF4-FFF2-40B4-BE49-F238E27FC236}">
                            <a16:creationId xmlns:a16="http://schemas.microsoft.com/office/drawing/2014/main" id="{7EB72DC8-8559-69DF-868D-4C0222FDC6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9" name="Forme libre : forme 158">
                        <a:extLst>
                          <a:ext uri="{FF2B5EF4-FFF2-40B4-BE49-F238E27FC236}">
                            <a16:creationId xmlns:a16="http://schemas.microsoft.com/office/drawing/2014/main" id="{741EFF30-C4BB-D9EE-FC8F-5D7A97F7EACE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54" name="Graphique 2">
                      <a:extLst>
                        <a:ext uri="{FF2B5EF4-FFF2-40B4-BE49-F238E27FC236}">
                          <a16:creationId xmlns:a16="http://schemas.microsoft.com/office/drawing/2014/main" id="{D862B2EE-696F-6C77-448B-3FE2CDE16D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155" name="Forme libre : forme 154">
                        <a:extLst>
                          <a:ext uri="{FF2B5EF4-FFF2-40B4-BE49-F238E27FC236}">
                            <a16:creationId xmlns:a16="http://schemas.microsoft.com/office/drawing/2014/main" id="{88F72F21-B98E-C88D-53BA-CFC544DDDF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6" name="Forme libre : forme 155">
                        <a:extLst>
                          <a:ext uri="{FF2B5EF4-FFF2-40B4-BE49-F238E27FC236}">
                            <a16:creationId xmlns:a16="http://schemas.microsoft.com/office/drawing/2014/main" id="{1AEE5550-23B3-B0F5-CC82-CF0BDF1220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145" name="Graphique 2">
                    <a:extLst>
                      <a:ext uri="{FF2B5EF4-FFF2-40B4-BE49-F238E27FC236}">
                        <a16:creationId xmlns:a16="http://schemas.microsoft.com/office/drawing/2014/main" id="{EA84B2C1-5E3B-2C1E-D731-AB973F8203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146" name="Graphique 2">
                      <a:extLst>
                        <a:ext uri="{FF2B5EF4-FFF2-40B4-BE49-F238E27FC236}">
                          <a16:creationId xmlns:a16="http://schemas.microsoft.com/office/drawing/2014/main" id="{4D19B20D-683B-24DF-556D-B5BED2416E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50" name="Forme libre : forme 149">
                        <a:extLst>
                          <a:ext uri="{FF2B5EF4-FFF2-40B4-BE49-F238E27FC236}">
                            <a16:creationId xmlns:a16="http://schemas.microsoft.com/office/drawing/2014/main" id="{759CB2EF-AFFB-9624-818D-516DC29813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1" name="Forme libre : forme 150">
                        <a:extLst>
                          <a:ext uri="{FF2B5EF4-FFF2-40B4-BE49-F238E27FC236}">
                            <a16:creationId xmlns:a16="http://schemas.microsoft.com/office/drawing/2014/main" id="{D4DEE0B4-A03E-263C-E070-AEBDAD0510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2" name="Forme libre : forme 151">
                        <a:extLst>
                          <a:ext uri="{FF2B5EF4-FFF2-40B4-BE49-F238E27FC236}">
                            <a16:creationId xmlns:a16="http://schemas.microsoft.com/office/drawing/2014/main" id="{0CCFA365-9F4E-D4C3-989C-F05850E4F09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47" name="Graphique 2">
                      <a:extLst>
                        <a:ext uri="{FF2B5EF4-FFF2-40B4-BE49-F238E27FC236}">
                          <a16:creationId xmlns:a16="http://schemas.microsoft.com/office/drawing/2014/main" id="{BD70F39C-7A9C-D17E-E70E-1D3D3A645C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148" name="Forme libre : forme 147">
                        <a:extLst>
                          <a:ext uri="{FF2B5EF4-FFF2-40B4-BE49-F238E27FC236}">
                            <a16:creationId xmlns:a16="http://schemas.microsoft.com/office/drawing/2014/main" id="{1E6D69FE-5548-49DF-2EED-931462D7DF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49" name="Forme libre : forme 148">
                        <a:extLst>
                          <a:ext uri="{FF2B5EF4-FFF2-40B4-BE49-F238E27FC236}">
                            <a16:creationId xmlns:a16="http://schemas.microsoft.com/office/drawing/2014/main" id="{5F61F93D-8735-E35F-FFB9-F794097890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118" name="Graphique 2">
                  <a:extLst>
                    <a:ext uri="{FF2B5EF4-FFF2-40B4-BE49-F238E27FC236}">
                      <a16:creationId xmlns:a16="http://schemas.microsoft.com/office/drawing/2014/main" id="{968A43AE-DE4A-9777-D479-D48D663C0A84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138" name="Graphique 2">
                    <a:extLst>
                      <a:ext uri="{FF2B5EF4-FFF2-40B4-BE49-F238E27FC236}">
                        <a16:creationId xmlns:a16="http://schemas.microsoft.com/office/drawing/2014/main" id="{59A6FF8F-EDE3-82AE-4626-B741D97E850D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142" name="Forme libre : forme 141">
                      <a:extLst>
                        <a:ext uri="{FF2B5EF4-FFF2-40B4-BE49-F238E27FC236}">
                          <a16:creationId xmlns:a16="http://schemas.microsoft.com/office/drawing/2014/main" id="{25926177-C66F-83A6-A7BC-8D3C3D53E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43" name="Forme libre : forme 142">
                      <a:extLst>
                        <a:ext uri="{FF2B5EF4-FFF2-40B4-BE49-F238E27FC236}">
                          <a16:creationId xmlns:a16="http://schemas.microsoft.com/office/drawing/2014/main" id="{DDCE7572-C3EE-9D57-DCD0-8D79289E26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39" name="Graphique 2">
                    <a:extLst>
                      <a:ext uri="{FF2B5EF4-FFF2-40B4-BE49-F238E27FC236}">
                        <a16:creationId xmlns:a16="http://schemas.microsoft.com/office/drawing/2014/main" id="{2D0CD863-1FD3-C907-6B79-D8477E4DC15F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140" name="Forme libre : forme 139">
                      <a:extLst>
                        <a:ext uri="{FF2B5EF4-FFF2-40B4-BE49-F238E27FC236}">
                          <a16:creationId xmlns:a16="http://schemas.microsoft.com/office/drawing/2014/main" id="{3753DE09-0FBB-5BEA-42CD-D5126E04DF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41" name="Forme libre : forme 140">
                      <a:extLst>
                        <a:ext uri="{FF2B5EF4-FFF2-40B4-BE49-F238E27FC236}">
                          <a16:creationId xmlns:a16="http://schemas.microsoft.com/office/drawing/2014/main" id="{2D795281-BAD4-366F-1C48-53EB5C15F6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119" name="Forme libre : forme 118">
                  <a:extLst>
                    <a:ext uri="{FF2B5EF4-FFF2-40B4-BE49-F238E27FC236}">
                      <a16:creationId xmlns:a16="http://schemas.microsoft.com/office/drawing/2014/main" id="{6B2B5DFC-91E2-20F5-281B-6A9EC20F7D4B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0" name="Forme libre : forme 119">
                  <a:extLst>
                    <a:ext uri="{FF2B5EF4-FFF2-40B4-BE49-F238E27FC236}">
                      <a16:creationId xmlns:a16="http://schemas.microsoft.com/office/drawing/2014/main" id="{0E15D07A-CD8F-9191-BB41-7116C0FF78BF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1" name="Forme libre : forme 120">
                  <a:extLst>
                    <a:ext uri="{FF2B5EF4-FFF2-40B4-BE49-F238E27FC236}">
                      <a16:creationId xmlns:a16="http://schemas.microsoft.com/office/drawing/2014/main" id="{4303C150-10AB-23F2-CF10-7D90BF67FA10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3" name="Forme libre : forme 122">
                  <a:extLst>
                    <a:ext uri="{FF2B5EF4-FFF2-40B4-BE49-F238E27FC236}">
                      <a16:creationId xmlns:a16="http://schemas.microsoft.com/office/drawing/2014/main" id="{3E5D9BA3-1CCB-8CDF-B7B1-E483241FD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grpSp>
              <p:nvGrpSpPr>
                <p:cNvPr id="124" name="Graphique 2">
                  <a:extLst>
                    <a:ext uri="{FF2B5EF4-FFF2-40B4-BE49-F238E27FC236}">
                      <a16:creationId xmlns:a16="http://schemas.microsoft.com/office/drawing/2014/main" id="{1236C60C-B873-D297-AF64-FC59036454ED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134" name="Forme libre : forme 133">
                    <a:extLst>
                      <a:ext uri="{FF2B5EF4-FFF2-40B4-BE49-F238E27FC236}">
                        <a16:creationId xmlns:a16="http://schemas.microsoft.com/office/drawing/2014/main" id="{C6B2D4C1-A3C3-4EEB-2778-9AD40067CD7B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5" name="Forme libre : forme 134">
                    <a:extLst>
                      <a:ext uri="{FF2B5EF4-FFF2-40B4-BE49-F238E27FC236}">
                        <a16:creationId xmlns:a16="http://schemas.microsoft.com/office/drawing/2014/main" id="{6BE11D2A-2DC7-8507-A9FF-0BA8C44CE49E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6" name="Forme libre : forme 135">
                    <a:extLst>
                      <a:ext uri="{FF2B5EF4-FFF2-40B4-BE49-F238E27FC236}">
                        <a16:creationId xmlns:a16="http://schemas.microsoft.com/office/drawing/2014/main" id="{5D4E6EC3-8113-D5FC-1176-3C92DEA191DA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7" name="Forme libre : forme 136">
                    <a:extLst>
                      <a:ext uri="{FF2B5EF4-FFF2-40B4-BE49-F238E27FC236}">
                        <a16:creationId xmlns:a16="http://schemas.microsoft.com/office/drawing/2014/main" id="{CA49348B-8D36-AA48-F959-A61B4032C0BF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25" name="Graphique 2">
                  <a:extLst>
                    <a:ext uri="{FF2B5EF4-FFF2-40B4-BE49-F238E27FC236}">
                      <a16:creationId xmlns:a16="http://schemas.microsoft.com/office/drawing/2014/main" id="{B1409ADE-7DF6-BEB0-8F4B-4B11BA646A24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126" name="Forme libre : forme 125">
                    <a:extLst>
                      <a:ext uri="{FF2B5EF4-FFF2-40B4-BE49-F238E27FC236}">
                        <a16:creationId xmlns:a16="http://schemas.microsoft.com/office/drawing/2014/main" id="{CE415291-F8DC-6916-A3AA-969E34B68A73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7" name="Forme libre : forme 126">
                    <a:extLst>
                      <a:ext uri="{FF2B5EF4-FFF2-40B4-BE49-F238E27FC236}">
                        <a16:creationId xmlns:a16="http://schemas.microsoft.com/office/drawing/2014/main" id="{B503A68C-7CB7-3315-5B3A-C420E8AE1BC0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8" name="Forme libre : forme 127">
                    <a:extLst>
                      <a:ext uri="{FF2B5EF4-FFF2-40B4-BE49-F238E27FC236}">
                        <a16:creationId xmlns:a16="http://schemas.microsoft.com/office/drawing/2014/main" id="{44033813-644D-29C9-E3F8-27534387D70F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9" name="Forme libre : forme 128">
                    <a:extLst>
                      <a:ext uri="{FF2B5EF4-FFF2-40B4-BE49-F238E27FC236}">
                        <a16:creationId xmlns:a16="http://schemas.microsoft.com/office/drawing/2014/main" id="{6D5EBFBE-176F-E7E1-0FB8-BCC1D48993EF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0" name="Forme libre : forme 129">
                    <a:extLst>
                      <a:ext uri="{FF2B5EF4-FFF2-40B4-BE49-F238E27FC236}">
                        <a16:creationId xmlns:a16="http://schemas.microsoft.com/office/drawing/2014/main" id="{1230B10D-5D53-10DC-CFC7-349F2C7AE1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1" name="Forme libre : forme 130">
                    <a:extLst>
                      <a:ext uri="{FF2B5EF4-FFF2-40B4-BE49-F238E27FC236}">
                        <a16:creationId xmlns:a16="http://schemas.microsoft.com/office/drawing/2014/main" id="{257461CA-5870-1399-6D40-7E9BD33A5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010F6C00-6709-2C53-A57C-53B5C29393E6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3" name="Forme libre : forme 132">
                    <a:extLst>
                      <a:ext uri="{FF2B5EF4-FFF2-40B4-BE49-F238E27FC236}">
                        <a16:creationId xmlns:a16="http://schemas.microsoft.com/office/drawing/2014/main" id="{4812D05A-452B-ED1E-BE9A-3844012BD78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</p:grpSp>
        <p:sp>
          <p:nvSpPr>
            <p:cNvPr id="61" name="Oval 86">
              <a:extLst>
                <a:ext uri="{FF2B5EF4-FFF2-40B4-BE49-F238E27FC236}">
                  <a16:creationId xmlns:a16="http://schemas.microsoft.com/office/drawing/2014/main" id="{270C1996-209C-73EC-F416-C19D803A2833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الاستماع والتحدث 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A73A1BD7-2837-8FE7-914A-0424F180AC9B}"/>
                </a:ext>
              </a:extLst>
            </p:cNvPr>
            <p:cNvSpPr txBox="1"/>
            <p:nvPr/>
          </p:nvSpPr>
          <p:spPr>
            <a:xfrm>
              <a:off x="2290461" y="2167035"/>
              <a:ext cx="5244373" cy="397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اَلصَّديقُ </a:t>
              </a:r>
              <a:r>
                <a:rPr kumimoji="0" lang="ar-MA" sz="2000" b="1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ٱلْوَفِــيُّ</a:t>
              </a: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التوقع والتحقق</a:t>
              </a:r>
            </a:p>
          </p:txBody>
        </p:sp>
      </p:grpSp>
      <p:sp>
        <p:nvSpPr>
          <p:cNvPr id="161" name="Rectangle : coins arrondis 18 - 2">
            <a:extLst>
              <a:ext uri="{FF2B5EF4-FFF2-40B4-BE49-F238E27FC236}">
                <a16:creationId xmlns:a16="http://schemas.microsoft.com/office/drawing/2014/main" id="{1D084491-CDCC-2FAB-170F-CED281D17DD1}"/>
              </a:ext>
            </a:extLst>
          </p:cNvPr>
          <p:cNvSpPr/>
          <p:nvPr/>
        </p:nvSpPr>
        <p:spPr>
          <a:xfrm flipH="1">
            <a:off x="2166200" y="5155052"/>
            <a:ext cx="5875662" cy="1042259"/>
          </a:xfrm>
          <a:prstGeom prst="roundRect">
            <a:avLst>
              <a:gd name="adj" fmla="val 9181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2" name="Oval 86">
            <a:extLst>
              <a:ext uri="{FF2B5EF4-FFF2-40B4-BE49-F238E27FC236}">
                <a16:creationId xmlns:a16="http://schemas.microsoft.com/office/drawing/2014/main" id="{B95ECC63-F7FC-752B-687B-08655FBD5035}"/>
              </a:ext>
            </a:extLst>
          </p:cNvPr>
          <p:cNvSpPr/>
          <p:nvPr/>
        </p:nvSpPr>
        <p:spPr>
          <a:xfrm flipH="1">
            <a:off x="7833797" y="4970191"/>
            <a:ext cx="387758" cy="376435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6" name="Rectangle : coins arrondis 18 - 2">
            <a:extLst>
              <a:ext uri="{FF2B5EF4-FFF2-40B4-BE49-F238E27FC236}">
                <a16:creationId xmlns:a16="http://schemas.microsoft.com/office/drawing/2014/main" id="{212D6A81-A31A-B86F-0900-F28D8F3E571F}"/>
              </a:ext>
            </a:extLst>
          </p:cNvPr>
          <p:cNvSpPr/>
          <p:nvPr/>
        </p:nvSpPr>
        <p:spPr>
          <a:xfrm flipH="1">
            <a:off x="782915" y="5161074"/>
            <a:ext cx="1266136" cy="1046496"/>
          </a:xfrm>
          <a:prstGeom prst="roundRect">
            <a:avLst>
              <a:gd name="adj" fmla="val 1495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F56E4E1-B5C3-CB90-53E1-A7BBFF5E3399}"/>
              </a:ext>
            </a:extLst>
          </p:cNvPr>
          <p:cNvGrpSpPr/>
          <p:nvPr/>
        </p:nvGrpSpPr>
        <p:grpSpPr>
          <a:xfrm>
            <a:off x="1087195" y="5364132"/>
            <a:ext cx="625769" cy="765681"/>
            <a:chOff x="1242630" y="4677668"/>
            <a:chExt cx="625769" cy="765681"/>
          </a:xfrm>
        </p:grpSpPr>
        <p:grpSp>
          <p:nvGrpSpPr>
            <p:cNvPr id="167" name="Graphique 2">
              <a:extLst>
                <a:ext uri="{FF2B5EF4-FFF2-40B4-BE49-F238E27FC236}">
                  <a16:creationId xmlns:a16="http://schemas.microsoft.com/office/drawing/2014/main" id="{9FCC0203-B828-DEE5-5279-C88442D4E09B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170" name="Graphique 2">
                <a:extLst>
                  <a:ext uri="{FF2B5EF4-FFF2-40B4-BE49-F238E27FC236}">
                    <a16:creationId xmlns:a16="http://schemas.microsoft.com/office/drawing/2014/main" id="{F3D9C5E8-DD04-C01E-F906-FEDAAA524BA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97" name="Graphique 2">
                  <a:extLst>
                    <a:ext uri="{FF2B5EF4-FFF2-40B4-BE49-F238E27FC236}">
                      <a16:creationId xmlns:a16="http://schemas.microsoft.com/office/drawing/2014/main" id="{48F34888-1F0C-A2BE-A183-06818F46583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06" name="Graphique 2">
                    <a:extLst>
                      <a:ext uri="{FF2B5EF4-FFF2-40B4-BE49-F238E27FC236}">
                        <a16:creationId xmlns:a16="http://schemas.microsoft.com/office/drawing/2014/main" id="{1B4F739A-FA89-8F5C-A918-10E58E95406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0" name="Forme libre : forme 209">
                      <a:extLst>
                        <a:ext uri="{FF2B5EF4-FFF2-40B4-BE49-F238E27FC236}">
                          <a16:creationId xmlns:a16="http://schemas.microsoft.com/office/drawing/2014/main" id="{260DECC5-7CA5-F2AA-2E81-20D7D3A44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1" name="Forme libre : forme 210">
                      <a:extLst>
                        <a:ext uri="{FF2B5EF4-FFF2-40B4-BE49-F238E27FC236}">
                          <a16:creationId xmlns:a16="http://schemas.microsoft.com/office/drawing/2014/main" id="{81FCAE06-FFB4-61B3-72ED-5C80B135D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2" name="Forme libre : forme 211">
                      <a:extLst>
                        <a:ext uri="{FF2B5EF4-FFF2-40B4-BE49-F238E27FC236}">
                          <a16:creationId xmlns:a16="http://schemas.microsoft.com/office/drawing/2014/main" id="{B9953C52-B566-A733-1011-5FE58DE061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07" name="Graphique 2">
                    <a:extLst>
                      <a:ext uri="{FF2B5EF4-FFF2-40B4-BE49-F238E27FC236}">
                        <a16:creationId xmlns:a16="http://schemas.microsoft.com/office/drawing/2014/main" id="{A67DE6AB-1B71-F6CE-3C7B-DEE02AC93D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08" name="Forme libre : forme 207">
                      <a:extLst>
                        <a:ext uri="{FF2B5EF4-FFF2-40B4-BE49-F238E27FC236}">
                          <a16:creationId xmlns:a16="http://schemas.microsoft.com/office/drawing/2014/main" id="{140A3358-2A15-79DC-C2EC-C912CF394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9" name="Forme libre : forme 208">
                      <a:extLst>
                        <a:ext uri="{FF2B5EF4-FFF2-40B4-BE49-F238E27FC236}">
                          <a16:creationId xmlns:a16="http://schemas.microsoft.com/office/drawing/2014/main" id="{A663DDBD-19F5-47C6-FB12-121CA535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198" name="Graphique 2">
                  <a:extLst>
                    <a:ext uri="{FF2B5EF4-FFF2-40B4-BE49-F238E27FC236}">
                      <a16:creationId xmlns:a16="http://schemas.microsoft.com/office/drawing/2014/main" id="{D7F9528C-203E-43E2-AD4F-1E6B7D59CB4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99" name="Graphique 2">
                    <a:extLst>
                      <a:ext uri="{FF2B5EF4-FFF2-40B4-BE49-F238E27FC236}">
                        <a16:creationId xmlns:a16="http://schemas.microsoft.com/office/drawing/2014/main" id="{F8CCE5D7-FCF2-2961-A3A9-311F7756385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03" name="Forme libre : forme 202">
                      <a:extLst>
                        <a:ext uri="{FF2B5EF4-FFF2-40B4-BE49-F238E27FC236}">
                          <a16:creationId xmlns:a16="http://schemas.microsoft.com/office/drawing/2014/main" id="{824BCC73-0465-034C-3588-9F08B763A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4" name="Forme libre : forme 203">
                      <a:extLst>
                        <a:ext uri="{FF2B5EF4-FFF2-40B4-BE49-F238E27FC236}">
                          <a16:creationId xmlns:a16="http://schemas.microsoft.com/office/drawing/2014/main" id="{6E498392-2F99-32A0-3494-54FDECFFB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5" name="Forme libre : forme 204">
                      <a:extLst>
                        <a:ext uri="{FF2B5EF4-FFF2-40B4-BE49-F238E27FC236}">
                          <a16:creationId xmlns:a16="http://schemas.microsoft.com/office/drawing/2014/main" id="{042E5415-41C3-622F-9821-02CF07000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00" name="Graphique 2">
                    <a:extLst>
                      <a:ext uri="{FF2B5EF4-FFF2-40B4-BE49-F238E27FC236}">
                        <a16:creationId xmlns:a16="http://schemas.microsoft.com/office/drawing/2014/main" id="{41BED410-385D-3141-C5B8-49231F30F91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01" name="Forme libre : forme 200">
                      <a:extLst>
                        <a:ext uri="{FF2B5EF4-FFF2-40B4-BE49-F238E27FC236}">
                          <a16:creationId xmlns:a16="http://schemas.microsoft.com/office/drawing/2014/main" id="{FA1E3682-CEB1-8EB6-DE1D-949549853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2" name="Forme libre : forme 201">
                      <a:extLst>
                        <a:ext uri="{FF2B5EF4-FFF2-40B4-BE49-F238E27FC236}">
                          <a16:creationId xmlns:a16="http://schemas.microsoft.com/office/drawing/2014/main" id="{08D4252C-9B81-1968-23FE-956858AA9E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71" name="Graphique 2">
                <a:extLst>
                  <a:ext uri="{FF2B5EF4-FFF2-40B4-BE49-F238E27FC236}">
                    <a16:creationId xmlns:a16="http://schemas.microsoft.com/office/drawing/2014/main" id="{380A7FFA-0830-06BE-2AB6-3D074AD9775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91" name="Graphique 2">
                  <a:extLst>
                    <a:ext uri="{FF2B5EF4-FFF2-40B4-BE49-F238E27FC236}">
                      <a16:creationId xmlns:a16="http://schemas.microsoft.com/office/drawing/2014/main" id="{48C22905-BE5B-8900-FC25-E60D3B99D5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95" name="Forme libre : forme 194">
                    <a:extLst>
                      <a:ext uri="{FF2B5EF4-FFF2-40B4-BE49-F238E27FC236}">
                        <a16:creationId xmlns:a16="http://schemas.microsoft.com/office/drawing/2014/main" id="{5533B0A8-38D0-B652-E36D-A315340C9FA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96" name="Forme libre : forme 195">
                    <a:extLst>
                      <a:ext uri="{FF2B5EF4-FFF2-40B4-BE49-F238E27FC236}">
                        <a16:creationId xmlns:a16="http://schemas.microsoft.com/office/drawing/2014/main" id="{648608F2-F156-415A-03C0-95E9D0FEE3C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92" name="Graphique 2">
                  <a:extLst>
                    <a:ext uri="{FF2B5EF4-FFF2-40B4-BE49-F238E27FC236}">
                      <a16:creationId xmlns:a16="http://schemas.microsoft.com/office/drawing/2014/main" id="{A2CF16A5-FDE5-44C9-DB54-0C48EDA9B34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93" name="Forme libre : forme 192">
                    <a:extLst>
                      <a:ext uri="{FF2B5EF4-FFF2-40B4-BE49-F238E27FC236}">
                        <a16:creationId xmlns:a16="http://schemas.microsoft.com/office/drawing/2014/main" id="{E39CFF5C-8998-1F8A-8C66-C5181BBA168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94" name="Forme libre : forme 193">
                    <a:extLst>
                      <a:ext uri="{FF2B5EF4-FFF2-40B4-BE49-F238E27FC236}">
                        <a16:creationId xmlns:a16="http://schemas.microsoft.com/office/drawing/2014/main" id="{A78FF8AF-C1F7-267D-DC5B-35299011A1C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72" name="Forme libre : forme 171">
                <a:extLst>
                  <a:ext uri="{FF2B5EF4-FFF2-40B4-BE49-F238E27FC236}">
                    <a16:creationId xmlns:a16="http://schemas.microsoft.com/office/drawing/2014/main" id="{07A4A330-EACF-2985-BE1E-1EF5F78B08B4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3" name="Forme libre : forme 172">
                <a:extLst>
                  <a:ext uri="{FF2B5EF4-FFF2-40B4-BE49-F238E27FC236}">
                    <a16:creationId xmlns:a16="http://schemas.microsoft.com/office/drawing/2014/main" id="{E2E32236-EDBC-E7A7-CBCD-05D685732861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4" name="Forme libre : forme 173">
                <a:extLst>
                  <a:ext uri="{FF2B5EF4-FFF2-40B4-BE49-F238E27FC236}">
                    <a16:creationId xmlns:a16="http://schemas.microsoft.com/office/drawing/2014/main" id="{990A223A-5DAB-80D7-EBA7-7E66BE0C451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5" name="Forme libre : forme 174">
                <a:extLst>
                  <a:ext uri="{FF2B5EF4-FFF2-40B4-BE49-F238E27FC236}">
                    <a16:creationId xmlns:a16="http://schemas.microsoft.com/office/drawing/2014/main" id="{928E8859-46B1-EE79-AAAC-347BB122757E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87B06C3F-BE00-544E-2FAB-3B331464706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77" name="Graphique 2">
                <a:extLst>
                  <a:ext uri="{FF2B5EF4-FFF2-40B4-BE49-F238E27FC236}">
                    <a16:creationId xmlns:a16="http://schemas.microsoft.com/office/drawing/2014/main" id="{1F462ADF-5175-C2AE-09EA-35ABDDFCFC0B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87" name="Forme libre : forme 186">
                  <a:extLst>
                    <a:ext uri="{FF2B5EF4-FFF2-40B4-BE49-F238E27FC236}">
                      <a16:creationId xmlns:a16="http://schemas.microsoft.com/office/drawing/2014/main" id="{74C8A595-51AB-DD23-0187-AA01F6F5C3F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62EECF8C-E87C-5546-1830-142DD995A0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6A23DF1C-FDF4-3B5D-EF4E-86F3930ED5F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4F5807B1-35A0-E997-9074-5BFA03281AA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178" name="Graphique 2">
                <a:extLst>
                  <a:ext uri="{FF2B5EF4-FFF2-40B4-BE49-F238E27FC236}">
                    <a16:creationId xmlns:a16="http://schemas.microsoft.com/office/drawing/2014/main" id="{3853CA56-4B92-844D-0341-9F44004374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79" name="Forme libre : forme 178">
                  <a:extLst>
                    <a:ext uri="{FF2B5EF4-FFF2-40B4-BE49-F238E27FC236}">
                      <a16:creationId xmlns:a16="http://schemas.microsoft.com/office/drawing/2014/main" id="{6D079E41-BFF4-645C-02AA-5E64928359D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0" name="Forme libre : forme 179">
                  <a:extLst>
                    <a:ext uri="{FF2B5EF4-FFF2-40B4-BE49-F238E27FC236}">
                      <a16:creationId xmlns:a16="http://schemas.microsoft.com/office/drawing/2014/main" id="{5D896105-F035-762A-1C12-35F9FF6797C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1" name="Forme libre : forme 180">
                  <a:extLst>
                    <a:ext uri="{FF2B5EF4-FFF2-40B4-BE49-F238E27FC236}">
                      <a16:creationId xmlns:a16="http://schemas.microsoft.com/office/drawing/2014/main" id="{0C1CB804-8809-00B9-1D09-250A36945AF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2" name="Forme libre : forme 181">
                  <a:extLst>
                    <a:ext uri="{FF2B5EF4-FFF2-40B4-BE49-F238E27FC236}">
                      <a16:creationId xmlns:a16="http://schemas.microsoft.com/office/drawing/2014/main" id="{FF547DF2-38C2-708C-6D47-E61D66A32F0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3" name="Forme libre : forme 182">
                  <a:extLst>
                    <a:ext uri="{FF2B5EF4-FFF2-40B4-BE49-F238E27FC236}">
                      <a16:creationId xmlns:a16="http://schemas.microsoft.com/office/drawing/2014/main" id="{2D98A840-3830-51FD-7C62-352D8A40AA5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4" name="Forme libre : forme 183">
                  <a:extLst>
                    <a:ext uri="{FF2B5EF4-FFF2-40B4-BE49-F238E27FC236}">
                      <a16:creationId xmlns:a16="http://schemas.microsoft.com/office/drawing/2014/main" id="{CFB23C7A-7B85-9ADB-B452-A0565C5F50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5" name="Forme libre : forme 184">
                  <a:extLst>
                    <a:ext uri="{FF2B5EF4-FFF2-40B4-BE49-F238E27FC236}">
                      <a16:creationId xmlns:a16="http://schemas.microsoft.com/office/drawing/2014/main" id="{2ABA238B-3101-C1E0-D933-639129E1CC8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6" name="Forme libre : forme 185">
                  <a:extLst>
                    <a:ext uri="{FF2B5EF4-FFF2-40B4-BE49-F238E27FC236}">
                      <a16:creationId xmlns:a16="http://schemas.microsoft.com/office/drawing/2014/main" id="{0CF27269-0532-9F8D-9B67-CFDF93A2A31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68" name="ZoneTexte 167">
              <a:extLst>
                <a:ext uri="{FF2B5EF4-FFF2-40B4-BE49-F238E27FC236}">
                  <a16:creationId xmlns:a16="http://schemas.microsoft.com/office/drawing/2014/main" id="{92E207CE-5097-DE03-BDE2-B992CF5B7332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40</a:t>
              </a:r>
              <a:endParaRPr lang="f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9" name="ZoneTexte 168">
              <a:extLst>
                <a:ext uri="{FF2B5EF4-FFF2-40B4-BE49-F238E27FC236}">
                  <a16:creationId xmlns:a16="http://schemas.microsoft.com/office/drawing/2014/main" id="{94AFA335-78E4-0E7B-1927-69E80A2A5542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64" name="Oval 86">
            <a:extLst>
              <a:ext uri="{FF2B5EF4-FFF2-40B4-BE49-F238E27FC236}">
                <a16:creationId xmlns:a16="http://schemas.microsoft.com/office/drawing/2014/main" id="{39E509E6-B5D0-46E9-700E-255A3C333581}"/>
              </a:ext>
            </a:extLst>
          </p:cNvPr>
          <p:cNvSpPr/>
          <p:nvPr/>
        </p:nvSpPr>
        <p:spPr>
          <a:xfrm flipH="1">
            <a:off x="4448505" y="4906297"/>
            <a:ext cx="3343038" cy="376435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5" name="ZoneTexte 164">
            <a:extLst>
              <a:ext uri="{FF2B5EF4-FFF2-40B4-BE49-F238E27FC236}">
                <a16:creationId xmlns:a16="http://schemas.microsoft.com/office/drawing/2014/main" id="{CB319A3C-91C9-BE1A-A4C3-338F4DC8BE98}"/>
              </a:ext>
            </a:extLst>
          </p:cNvPr>
          <p:cNvSpPr txBox="1"/>
          <p:nvPr/>
        </p:nvSpPr>
        <p:spPr>
          <a:xfrm>
            <a:off x="3314201" y="5219478"/>
            <a:ext cx="43227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تصفية الصعوبات: ع غ</a:t>
            </a:r>
          </a:p>
          <a:p>
            <a:pPr marL="342900" indent="-342900" algn="r" rtl="1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طلاقة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6F88028-0FAB-9905-76E3-D172780B75A6}"/>
              </a:ext>
            </a:extLst>
          </p:cNvPr>
          <p:cNvGrpSpPr/>
          <p:nvPr/>
        </p:nvGrpSpPr>
        <p:grpSpPr>
          <a:xfrm>
            <a:off x="798950" y="2541041"/>
            <a:ext cx="7442224" cy="1161222"/>
            <a:chOff x="922446" y="1619011"/>
            <a:chExt cx="7442224" cy="1161222"/>
          </a:xfrm>
        </p:grpSpPr>
        <p:sp>
          <p:nvSpPr>
            <p:cNvPr id="11" name="Rectangle : coins arrondis 18 - 2">
              <a:extLst>
                <a:ext uri="{FF2B5EF4-FFF2-40B4-BE49-F238E27FC236}">
                  <a16:creationId xmlns:a16="http://schemas.microsoft.com/office/drawing/2014/main" id="{F7010695-9910-48D1-1184-4EE87127BB04}"/>
                </a:ext>
              </a:extLst>
            </p:cNvPr>
            <p:cNvSpPr/>
            <p:nvPr/>
          </p:nvSpPr>
          <p:spPr>
            <a:xfrm flipH="1">
              <a:off x="2289696" y="1825195"/>
              <a:ext cx="5858665" cy="955038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Oval 86">
              <a:extLst>
                <a:ext uri="{FF2B5EF4-FFF2-40B4-BE49-F238E27FC236}">
                  <a16:creationId xmlns:a16="http://schemas.microsoft.com/office/drawing/2014/main" id="{90130187-B353-D44A-968A-4A04695EC5EE}"/>
                </a:ext>
              </a:extLst>
            </p:cNvPr>
            <p:cNvSpPr/>
            <p:nvPr/>
          </p:nvSpPr>
          <p:spPr>
            <a:xfrm flipH="1">
              <a:off x="7976912" y="1619011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DF4EBB28-2FCF-CE11-F757-85FAAE924E8E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55038"/>
              <a:chOff x="922446" y="1825195"/>
              <a:chExt cx="1266136" cy="955038"/>
            </a:xfrm>
          </p:grpSpPr>
          <p:sp>
            <p:nvSpPr>
              <p:cNvPr id="16" name="Rectangle : coins arrondis 18 - 2">
                <a:extLst>
                  <a:ext uri="{FF2B5EF4-FFF2-40B4-BE49-F238E27FC236}">
                    <a16:creationId xmlns:a16="http://schemas.microsoft.com/office/drawing/2014/main" id="{EECE7F4A-5322-A3C2-76B2-F14107F77C0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550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17" name="Graphique 2">
                <a:extLst>
                  <a:ext uri="{FF2B5EF4-FFF2-40B4-BE49-F238E27FC236}">
                    <a16:creationId xmlns:a16="http://schemas.microsoft.com/office/drawing/2014/main" id="{BAE5191A-1FBD-2D50-A904-D47DA4394782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19" name="Graphique 2">
                  <a:extLst>
                    <a:ext uri="{FF2B5EF4-FFF2-40B4-BE49-F238E27FC236}">
                      <a16:creationId xmlns:a16="http://schemas.microsoft.com/office/drawing/2014/main" id="{1065D8EC-4667-8E42-9A6F-33D0BC2B8AF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60" name="Graphique 2">
                    <a:extLst>
                      <a:ext uri="{FF2B5EF4-FFF2-40B4-BE49-F238E27FC236}">
                        <a16:creationId xmlns:a16="http://schemas.microsoft.com/office/drawing/2014/main" id="{F54C4193-330C-4C18-15CA-95199920D0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214" name="Graphique 2">
                      <a:extLst>
                        <a:ext uri="{FF2B5EF4-FFF2-40B4-BE49-F238E27FC236}">
                          <a16:creationId xmlns:a16="http://schemas.microsoft.com/office/drawing/2014/main" id="{8307ED48-FD90-8005-3E92-45954E56C8C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218" name="Forme libre : forme 217">
                        <a:extLst>
                          <a:ext uri="{FF2B5EF4-FFF2-40B4-BE49-F238E27FC236}">
                            <a16:creationId xmlns:a16="http://schemas.microsoft.com/office/drawing/2014/main" id="{148B756B-6C7F-92DF-7FDC-927A978270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19" name="Forme libre : forme 218">
                        <a:extLst>
                          <a:ext uri="{FF2B5EF4-FFF2-40B4-BE49-F238E27FC236}">
                            <a16:creationId xmlns:a16="http://schemas.microsoft.com/office/drawing/2014/main" id="{A3713BF8-1E48-7FF8-9F8E-F3FFB137260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20" name="Forme libre : forme 219">
                        <a:extLst>
                          <a:ext uri="{FF2B5EF4-FFF2-40B4-BE49-F238E27FC236}">
                            <a16:creationId xmlns:a16="http://schemas.microsoft.com/office/drawing/2014/main" id="{3B781954-C7CE-46B8-CD61-BEF1BC997F6C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215" name="Graphique 2">
                      <a:extLst>
                        <a:ext uri="{FF2B5EF4-FFF2-40B4-BE49-F238E27FC236}">
                          <a16:creationId xmlns:a16="http://schemas.microsoft.com/office/drawing/2014/main" id="{13930A09-43FF-7A95-CB1E-F54F563FAC1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216" name="Forme libre : forme 215">
                        <a:extLst>
                          <a:ext uri="{FF2B5EF4-FFF2-40B4-BE49-F238E27FC236}">
                            <a16:creationId xmlns:a16="http://schemas.microsoft.com/office/drawing/2014/main" id="{13FE9554-9CD0-1D08-8F63-248F3EB055B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17" name="Forme libre : forme 216">
                        <a:extLst>
                          <a:ext uri="{FF2B5EF4-FFF2-40B4-BE49-F238E27FC236}">
                            <a16:creationId xmlns:a16="http://schemas.microsoft.com/office/drawing/2014/main" id="{2951B957-4FC2-F72E-83F4-CEA6E8A522C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64" name="Graphique 2">
                    <a:extLst>
                      <a:ext uri="{FF2B5EF4-FFF2-40B4-BE49-F238E27FC236}">
                        <a16:creationId xmlns:a16="http://schemas.microsoft.com/office/drawing/2014/main" id="{7A486478-ECAC-9322-4EC9-6CCED056F4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65" name="Graphique 2">
                      <a:extLst>
                        <a:ext uri="{FF2B5EF4-FFF2-40B4-BE49-F238E27FC236}">
                          <a16:creationId xmlns:a16="http://schemas.microsoft.com/office/drawing/2014/main" id="{D36E0972-1C22-105B-DB38-1F1032053C2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60" name="Forme libre : forme 159">
                        <a:extLst>
                          <a:ext uri="{FF2B5EF4-FFF2-40B4-BE49-F238E27FC236}">
                            <a16:creationId xmlns:a16="http://schemas.microsoft.com/office/drawing/2014/main" id="{16CF8023-E1D7-FB36-B254-31A22D407AE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63" name="Forme libre : forme 162">
                        <a:extLst>
                          <a:ext uri="{FF2B5EF4-FFF2-40B4-BE49-F238E27FC236}">
                            <a16:creationId xmlns:a16="http://schemas.microsoft.com/office/drawing/2014/main" id="{218E5DAD-28AF-FBDA-BC75-902CBA1688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13" name="Forme libre : forme 212">
                        <a:extLst>
                          <a:ext uri="{FF2B5EF4-FFF2-40B4-BE49-F238E27FC236}">
                            <a16:creationId xmlns:a16="http://schemas.microsoft.com/office/drawing/2014/main" id="{2A2F620E-2539-550A-90F7-9F096E47857E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67" name="Graphique 2">
                      <a:extLst>
                        <a:ext uri="{FF2B5EF4-FFF2-40B4-BE49-F238E27FC236}">
                          <a16:creationId xmlns:a16="http://schemas.microsoft.com/office/drawing/2014/main" id="{32E99838-755C-1805-1AEE-FA9A33948DD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68" name="Forme libre : forme 67">
                        <a:extLst>
                          <a:ext uri="{FF2B5EF4-FFF2-40B4-BE49-F238E27FC236}">
                            <a16:creationId xmlns:a16="http://schemas.microsoft.com/office/drawing/2014/main" id="{8B1FED95-9910-B47D-1D8E-9DF7D23C3C7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83" name="Forme libre : forme 82">
                        <a:extLst>
                          <a:ext uri="{FF2B5EF4-FFF2-40B4-BE49-F238E27FC236}">
                            <a16:creationId xmlns:a16="http://schemas.microsoft.com/office/drawing/2014/main" id="{7CCBF0B1-E13E-63CD-7C8D-47885260283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21" name="Graphique 2">
                  <a:extLst>
                    <a:ext uri="{FF2B5EF4-FFF2-40B4-BE49-F238E27FC236}">
                      <a16:creationId xmlns:a16="http://schemas.microsoft.com/office/drawing/2014/main" id="{E2C255E4-4E3C-FB7C-51AD-DA4B1004D468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9BDB72AF-ADD8-8457-5A76-81CE4C6426EA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078E9531-7954-C384-52C6-2ECA790BEC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B210CAA5-DB50-A677-E1C4-90EC4A116C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78BF2364-D8D8-DD77-7C10-34EBA56ACA27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E953917F-743C-C5EF-B350-69D63A17FA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5148BE7-CD42-A959-70AC-87221E3815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90BFB31-63AD-BE34-A12E-B9A99E961AE3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93E5B5ED-ED11-BAC6-6A19-55657C93FF8A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7BB364F0-F85F-5964-F701-1BB35E1DC9A3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73806C63-B48F-401D-64DE-F82B69423400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ABF090B-6380-D110-018A-70DBD2818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grpSp>
              <p:nvGrpSpPr>
                <p:cNvPr id="27" name="Graphique 2">
                  <a:extLst>
                    <a:ext uri="{FF2B5EF4-FFF2-40B4-BE49-F238E27FC236}">
                      <a16:creationId xmlns:a16="http://schemas.microsoft.com/office/drawing/2014/main" id="{20768178-2300-0C1B-4768-1215ECC0EB9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D5F93722-0770-E3FE-9739-AA1E99279300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561D9D4-FF80-A20B-497E-DDE05F2CEA9C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89A8ACBC-7970-A2B1-FCD3-8C51B9043E21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0" name="Forme libre : forme 39">
                    <a:extLst>
                      <a:ext uri="{FF2B5EF4-FFF2-40B4-BE49-F238E27FC236}">
                        <a16:creationId xmlns:a16="http://schemas.microsoft.com/office/drawing/2014/main" id="{0222F279-2AFE-3AF4-51A6-DB72BBE36C03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8" name="Graphique 2">
                  <a:extLst>
                    <a:ext uri="{FF2B5EF4-FFF2-40B4-BE49-F238E27FC236}">
                      <a16:creationId xmlns:a16="http://schemas.microsoft.com/office/drawing/2014/main" id="{E28800A8-F94A-F80A-2FB9-AEBC6A76D136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29" name="Forme libre : forme 28">
                    <a:extLst>
                      <a:ext uri="{FF2B5EF4-FFF2-40B4-BE49-F238E27FC236}">
                        <a16:creationId xmlns:a16="http://schemas.microsoft.com/office/drawing/2014/main" id="{7541EFEA-091E-FDE2-0D2A-A85556763CC4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0" name="Forme libre : forme 29">
                    <a:extLst>
                      <a:ext uri="{FF2B5EF4-FFF2-40B4-BE49-F238E27FC236}">
                        <a16:creationId xmlns:a16="http://schemas.microsoft.com/office/drawing/2014/main" id="{5E5AA45E-3AAF-9062-E3DA-D74C78447E82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1" name="Forme libre : forme 30">
                    <a:extLst>
                      <a:ext uri="{FF2B5EF4-FFF2-40B4-BE49-F238E27FC236}">
                        <a16:creationId xmlns:a16="http://schemas.microsoft.com/office/drawing/2014/main" id="{C9C97A74-CC0A-AF29-1289-775464363471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2" name="Forme libre : forme 31">
                    <a:extLst>
                      <a:ext uri="{FF2B5EF4-FFF2-40B4-BE49-F238E27FC236}">
                        <a16:creationId xmlns:a16="http://schemas.microsoft.com/office/drawing/2014/main" id="{2B7D8CEE-4C6F-3A73-91F5-035C84EC8E44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3" name="Forme libre : forme 32">
                    <a:extLst>
                      <a:ext uri="{FF2B5EF4-FFF2-40B4-BE49-F238E27FC236}">
                        <a16:creationId xmlns:a16="http://schemas.microsoft.com/office/drawing/2014/main" id="{5FD13B34-F565-EFC3-0095-0A6838269701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4" name="Forme libre : forme 33">
                    <a:extLst>
                      <a:ext uri="{FF2B5EF4-FFF2-40B4-BE49-F238E27FC236}">
                        <a16:creationId xmlns:a16="http://schemas.microsoft.com/office/drawing/2014/main" id="{6F44859E-DBC9-F96B-6BAA-DBC1C6806E65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2C0CC5B-551B-AE9E-9610-BB47B4BF0FAA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A1656B4D-0DDA-5F9A-2757-033F29AFF62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AC83A09-7073-55BD-A98B-13A5DFBEF6B3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14" name="Oval 86">
              <a:extLst>
                <a:ext uri="{FF2B5EF4-FFF2-40B4-BE49-F238E27FC236}">
                  <a16:creationId xmlns:a16="http://schemas.microsoft.com/office/drawing/2014/main" id="{07E7036A-CF5C-2970-235A-85B94A10C530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المعجم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22A45FD-E65C-C418-C824-FFEBB89292E9}"/>
                </a:ext>
              </a:extLst>
            </p:cNvPr>
            <p:cNvSpPr txBox="1"/>
            <p:nvPr/>
          </p:nvSpPr>
          <p:spPr>
            <a:xfrm>
              <a:off x="2546654" y="2153741"/>
              <a:ext cx="49584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أخمد – تستغيث - فزع  - وفي-  تحاصر - كثيفة</a:t>
              </a: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ABA2BF97-E4E5-86A0-96DE-AFBE6BE34DA5}"/>
              </a:ext>
            </a:extLst>
          </p:cNvPr>
          <p:cNvSpPr txBox="1"/>
          <p:nvPr/>
        </p:nvSpPr>
        <p:spPr>
          <a:xfrm>
            <a:off x="1210792" y="2944422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2" name="Rectangle 221">
            <a:extLst>
              <a:ext uri="{FF2B5EF4-FFF2-40B4-BE49-F238E27FC236}">
                <a16:creationId xmlns:a16="http://schemas.microsoft.com/office/drawing/2014/main" id="{A291B9D7-7E32-8573-2F27-6BA21A2CA6BA}"/>
              </a:ext>
            </a:extLst>
          </p:cNvPr>
          <p:cNvSpPr/>
          <p:nvPr/>
        </p:nvSpPr>
        <p:spPr>
          <a:xfrm>
            <a:off x="1159141" y="4046251"/>
            <a:ext cx="701309" cy="668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24" name="Image 223">
            <a:extLst>
              <a:ext uri="{FF2B5EF4-FFF2-40B4-BE49-F238E27FC236}">
                <a16:creationId xmlns:a16="http://schemas.microsoft.com/office/drawing/2014/main" id="{20E050F1-B953-58B9-1D5D-2B4C8DEE4E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65105" y="4011578"/>
            <a:ext cx="473757" cy="809334"/>
          </a:xfrm>
          <a:prstGeom prst="rect">
            <a:avLst/>
          </a:prstGeom>
        </p:spPr>
      </p:pic>
      <p:sp>
        <p:nvSpPr>
          <p:cNvPr id="225" name="ZoneTexte 224">
            <a:extLst>
              <a:ext uri="{FF2B5EF4-FFF2-40B4-BE49-F238E27FC236}">
                <a16:creationId xmlns:a16="http://schemas.microsoft.com/office/drawing/2014/main" id="{CE741E9D-EE6A-068D-BC2E-3611151F1499}"/>
              </a:ext>
            </a:extLst>
          </p:cNvPr>
          <p:cNvSpPr txBox="1"/>
          <p:nvPr/>
        </p:nvSpPr>
        <p:spPr>
          <a:xfrm>
            <a:off x="1179129" y="4127896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9471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369579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051F7B24-785A-921D-02D9-0AE3D317A618}"/>
              </a:ext>
            </a:extLst>
          </p:cNvPr>
          <p:cNvGrpSpPr/>
          <p:nvPr/>
        </p:nvGrpSpPr>
        <p:grpSpPr>
          <a:xfrm>
            <a:off x="1220029" y="2452343"/>
            <a:ext cx="6703942" cy="461665"/>
            <a:chOff x="1329207" y="2003013"/>
            <a:chExt cx="6703942" cy="461665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5FB0C057-43F1-FAB6-50EA-785D8D1DFE2D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9F73B975-C675-7AD9-9401-A8C07F159B97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كلمات المعجم وتوظيفها في إنتاج جمل.</a:t>
              </a:r>
            </a:p>
          </p:txBody>
        </p:sp>
        <p:sp>
          <p:nvSpPr>
            <p:cNvPr id="7" name="Oval 86">
              <a:extLst>
                <a:ext uri="{FF2B5EF4-FFF2-40B4-BE49-F238E27FC236}">
                  <a16:creationId xmlns:a16="http://schemas.microsoft.com/office/drawing/2014/main" id="{9E2035D3-8C5C-4BC3-6FD7-005C52038458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9" name="Graphique 18">
              <a:extLst>
                <a:ext uri="{FF2B5EF4-FFF2-40B4-BE49-F238E27FC236}">
                  <a16:creationId xmlns:a16="http://schemas.microsoft.com/office/drawing/2014/main" id="{9C3C6BA7-74D6-4924-ECB7-50F07A16B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1220029" y="3141565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وكتابة </a:t>
              </a: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الحروف المتشابهة: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ع غ</a:t>
              </a: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1220030" y="3830787"/>
            <a:ext cx="6703941" cy="461665"/>
            <a:chOff x="1329208" y="2003013"/>
            <a:chExt cx="6703941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D08982DA-219B-0AF4-6266-FB4255980478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CE51CEC-E6EA-C1EE-C0B3-15453C3E5C76}"/>
              </a:ext>
            </a:extLst>
          </p:cNvPr>
          <p:cNvSpPr txBox="1"/>
          <p:nvPr/>
        </p:nvSpPr>
        <p:spPr>
          <a:xfrm>
            <a:off x="1220029" y="3846416"/>
            <a:ext cx="6126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 على القراءة بدقة واسترسال. </a:t>
            </a:r>
          </a:p>
        </p:txBody>
      </p:sp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386A4A1E-3EA7-10E7-35D9-7F4F11E8E535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554185"/>
            <a:ext cx="4677147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إعداد الشروط والوسائل الديداكتيكية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1183115" y="1234243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07936" y="1650057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1183115" y="3811916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خطاطة ذهنية 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9335" y="1353605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5652166" y="4080543"/>
            <a:ext cx="1452551" cy="1266887"/>
          </a:xfrm>
          <a:prstGeom prst="rect">
            <a:avLst/>
          </a:prstGeom>
        </p:spPr>
      </p:pic>
      <p:pic>
        <p:nvPicPr>
          <p:cNvPr id="6" name="Image 5" descr="Une image contenant texte, capture d’écran, Police, bleu vert&#10;&#10;Description générée automatiquement">
            <a:extLst>
              <a:ext uri="{FF2B5EF4-FFF2-40B4-BE49-F238E27FC236}">
                <a16:creationId xmlns:a16="http://schemas.microsoft.com/office/drawing/2014/main" id="{767820D4-08F9-4642-7F28-3862842B03F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058" y="3979467"/>
            <a:ext cx="1038661" cy="1469038"/>
          </a:xfrm>
          <a:prstGeom prst="rect">
            <a:avLst/>
          </a:prstGeom>
          <a:ln>
            <a:solidFill>
              <a:srgbClr val="39B3D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6122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298A4AE-6429-C2CF-3C3D-FDFC03C9CA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D57D37C-C62F-7227-CD28-C2106C0DF49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EA4404F-B8BC-2625-BAB2-A1ABE3241530}"/>
              </a:ext>
            </a:extLst>
          </p:cNvPr>
          <p:cNvSpPr txBox="1"/>
          <p:nvPr/>
        </p:nvSpPr>
        <p:spPr>
          <a:xfrm>
            <a:off x="1388824" y="2767281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501378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117A4D-E066-AFF9-8E5A-2F2B2675DF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50D7DF-3C83-325D-ACC0-D26861A131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2D45CD-CA00-6FB4-6C24-9D04ADBA0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E0A396-D33F-AA14-661D-D7F640BB2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44DA12-628F-B821-4EF8-0A4F2392B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 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856031-30D9-C8BC-681A-0450E7D08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8" y="1187175"/>
            <a:ext cx="5863805" cy="4483650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DB1E932D-DFBA-BE5E-0FF7-88C3039658C6}"/>
              </a:ext>
            </a:extLst>
          </p:cNvPr>
          <p:cNvGrpSpPr/>
          <p:nvPr/>
        </p:nvGrpSpPr>
        <p:grpSpPr>
          <a:xfrm>
            <a:off x="235602" y="-81631"/>
            <a:ext cx="8412136" cy="424321"/>
            <a:chOff x="235602" y="-81631"/>
            <a:chExt cx="8412136" cy="424321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497C62EB-CDEB-46B9-7301-254D840451D9}"/>
                </a:ext>
              </a:extLst>
            </p:cNvPr>
            <p:cNvGrpSpPr/>
            <p:nvPr/>
          </p:nvGrpSpPr>
          <p:grpSpPr>
            <a:xfrm>
              <a:off x="235602" y="-81631"/>
              <a:ext cx="8412136" cy="424321"/>
              <a:chOff x="312517" y="-98886"/>
              <a:chExt cx="8412136" cy="424321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5A0F9EC5-443D-905B-3876-B2371A767AB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A2731B30-698E-DC94-B27C-DB312B6C166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C1C3E434-ABD5-2A7F-2598-CE81A6261120}"/>
                  </a:ext>
                </a:extLst>
              </p:cNvPr>
              <p:cNvSpPr/>
              <p:nvPr/>
            </p:nvSpPr>
            <p:spPr>
              <a:xfrm>
                <a:off x="2357938" y="-98886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FEFC4E6-DFF7-5D6B-75C5-3BF255567FFC}"/>
                  </a:ext>
                </a:extLst>
              </p:cNvPr>
              <p:cNvSpPr/>
              <p:nvPr/>
            </p:nvSpPr>
            <p:spPr>
              <a:xfrm>
                <a:off x="5160799" y="-9206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معجم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D36506BD-09D8-D3C1-079E-07B1ED82367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7E478297-E352-230B-867A-8F305E953724}"/>
                </a:ext>
              </a:extLst>
            </p:cNvPr>
            <p:cNvSpPr/>
            <p:nvPr/>
          </p:nvSpPr>
          <p:spPr>
            <a:xfrm>
              <a:off x="4070789" y="-816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استـــــــــــــــــماع وتحدث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الطاولة، الدفتر 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والمقلمة في القمطر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799735A-A1C6-DD57-32F5-97638F352D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9192" y="2431937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E311C02A-DF33-5027-82E4-FB3468C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4" y="252199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CB55B-00FB-50B6-4CF3-CE83746FD2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3266" y="3314936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FBAAD8-2923-1254-C320-18D655B0F6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649" y="3530592"/>
            <a:ext cx="498247" cy="55025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B6D04EB-59AD-D1CF-231A-AA12F1652E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2614" y="2725968"/>
            <a:ext cx="1834061" cy="1609246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EBA393D3-4C6B-4111-DCC6-3261C729B049}"/>
              </a:ext>
            </a:extLst>
          </p:cNvPr>
          <p:cNvGrpSpPr/>
          <p:nvPr/>
        </p:nvGrpSpPr>
        <p:grpSpPr>
          <a:xfrm>
            <a:off x="235602" y="-81631"/>
            <a:ext cx="8412136" cy="424321"/>
            <a:chOff x="235602" y="-81631"/>
            <a:chExt cx="8412136" cy="424321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91032C0C-5477-38F4-0657-59BD4A1697FB}"/>
                </a:ext>
              </a:extLst>
            </p:cNvPr>
            <p:cNvGrpSpPr/>
            <p:nvPr/>
          </p:nvGrpSpPr>
          <p:grpSpPr>
            <a:xfrm>
              <a:off x="235602" y="-81631"/>
              <a:ext cx="8412136" cy="424321"/>
              <a:chOff x="312517" y="-98886"/>
              <a:chExt cx="8412136" cy="424321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AA35CA5A-9DD1-1994-56D9-052CAB25BF3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26C5674B-266B-3396-951B-A860F5EF391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A5AF38E4-D0CF-4E0D-ACE3-19A87F8DF2F6}"/>
                  </a:ext>
                </a:extLst>
              </p:cNvPr>
              <p:cNvSpPr/>
              <p:nvPr/>
            </p:nvSpPr>
            <p:spPr>
              <a:xfrm>
                <a:off x="2357938" y="-98886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C32766D-AFF0-4EA5-DD25-41E2BBA57696}"/>
                  </a:ext>
                </a:extLst>
              </p:cNvPr>
              <p:cNvSpPr/>
              <p:nvPr/>
            </p:nvSpPr>
            <p:spPr>
              <a:xfrm>
                <a:off x="5160799" y="-9206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معجم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DC445441-6677-FBCC-EE09-9B3506B9B7B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4567F07-D137-9889-855C-A311393D9C9C}"/>
                </a:ext>
              </a:extLst>
            </p:cNvPr>
            <p:cNvSpPr/>
            <p:nvPr/>
          </p:nvSpPr>
          <p:spPr>
            <a:xfrm>
              <a:off x="4070789" y="-816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استـــــــــــــــــماع وتحدث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E27A5-7C2E-3D8B-E2DB-130F0265A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6C50F5C7-689F-02A5-EE4D-9BEA93F390C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431D5FF-5780-D46D-54C3-D9D6A99D9A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09244D84-19D5-5921-993F-AAB73E5A4359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9D8301C7-064B-970B-D0F8-C62D08EC5C6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CE3B1BB-3DAD-9C49-0387-22901B67ECA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F1D10B1C-812E-05EE-A2A5-A9302E93635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9E5A9129-6764-4D67-B823-3034FEBD650C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715F8D43-0626-9086-31CD-FAF08A1E7E2F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D46587B-FA6D-1DF1-7BAD-73E0C3AD0997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B4AD3C0-049E-89B0-7721-664EB153D128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1E36CAC7-1364-F493-AC04-C705D81548B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BDBBBBAA-F45E-17B4-9796-3B58A9A643D6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C1B55E2-3344-75A3-65B6-4FA108DB4DCE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E80F2B08-5E9F-C537-B429-BE02C78058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2A5B6973-C56A-6A69-70AD-99032B1C5A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443CB1AB-3D27-1911-CCD6-416BA6586B17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632FF85D-9844-D9B8-DB7A-078B1A0A5C7F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B4C8D26-1884-1167-6A9F-93760E9962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69DB3F3F-592C-B76E-284F-C1CC74D653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0FDC48A8-A24D-12C8-46FA-90BB9DE075B6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CB3CBB7-B467-A34A-A80C-0B7936FD4C45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6159398-46C6-1944-AF9C-6D09378D5E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90348C38-A367-26D3-F831-3EA31C94C9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F702FFDB-3F3B-D9BD-5362-FF998FFC675E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20DBEAB5-0841-8D5B-FD8F-8DF00422E349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06AFA31D-309E-B80A-0D1B-1BC038823E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20D9A8E7-6036-F717-F1D1-B4976D3E0E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7FFAF63-4E67-5BCD-4895-424B6FE253EB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3285CEC8-2F4C-EFB0-E8F6-01B78F4CDD9F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C651CF4-75F0-513A-A1C7-6CD88505A674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B357FDEA-23AA-95DF-45F9-DBFB5B2C337E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6AE398AC-A245-B085-4F8A-80EC6721DBF8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981154D2-439F-0664-7528-533AE0179B1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5061E424-5143-A183-2009-615D8788F4EA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90E95A09-8414-0E2F-71A2-087D65F386C7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F6B978B9-57B7-1E2B-46D1-B0063420888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B216515E-5451-02A6-8291-6F8257DFCA44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FF5C498F-B845-53D8-B4EC-73378087E92F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45D90351-35D4-2E13-A3A7-640D7164B98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999707F-C9D9-7061-A600-426DD4DB5938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F936A626-E273-F5F2-F8EC-2AFB843B00E8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6E581E5B-8AF6-B9E7-C572-75C95FB358A5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1F992EE3-A994-E0B1-1538-AE17075F951B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4AB27AB9-55A6-35A9-63B9-86FE16268C5E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D2A7FB87-2FBE-76D6-6294-155B4C848720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A54B5AA1-3AE5-77A3-2F6F-B1AA7C163E0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211AC0A7-419E-FD13-9198-85C4DCF69A8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579B69B-B0F6-BA83-5778-F348F168793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82075F14-F924-D4DD-1B41-F0794E06EB4C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86419BF6-8ECB-3F23-CFAB-98512BE971A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51AFCD3A-831B-060C-1F22-8027892D996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1BD2D7B-1760-3F42-DA17-BB4C471A3DD8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080F32CC-AA10-1829-E425-9D6105AC9FA5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3C85940-BAF6-0A01-D227-94818778E4C6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B23A00F-FB7F-573F-ACEE-F577C07AD23A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87110760-4BA1-70FF-ED83-1687A8826BB8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759A3160-CDFA-23D4-C25E-40F6FEE9462D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اعتيادي1/2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731BB7B7-7B55-7CCD-EAE3-0685F615DBFB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«النشيد الوطني»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41DA138A-5671-FA11-510C-3E59FC9C73FD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63693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905C9-75EC-90E7-C7F0-F360B89BB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1DD6BB1-14A6-C150-1842-0842D23823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A5E2FA-740D-CC84-7F1C-5C3C621EF4B7}"/>
              </a:ext>
            </a:extLst>
          </p:cNvPr>
          <p:cNvGrpSpPr/>
          <p:nvPr/>
        </p:nvGrpSpPr>
        <p:grpSpPr>
          <a:xfrm>
            <a:off x="312516" y="28225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005E11A-DBED-62A6-C9AA-4E411F33CC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78AEE71-5D8A-BA24-040E-DCBDF25DF8D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D660C85-0DFE-0549-4C78-752D29C0E1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44909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E30FBC-DBF1-5C4C-0B9A-F784F105B544}"/>
              </a:ext>
            </a:extLst>
          </p:cNvPr>
          <p:cNvSpPr txBox="1"/>
          <p:nvPr/>
        </p:nvSpPr>
        <p:spPr>
          <a:xfrm>
            <a:off x="422071" y="42560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قفوا واعتدلوا، لننشد نشيدنا  الوطني</a:t>
            </a:r>
          </a:p>
        </p:txBody>
      </p:sp>
      <p:pic>
        <p:nvPicPr>
          <p:cNvPr id="14" name="Lhymne national du Maroc النشيد الوطني المغربي ATARBAWI.COM (1)">
            <a:hlinkClick r:id="" action="ppaction://media"/>
            <a:extLst>
              <a:ext uri="{FF2B5EF4-FFF2-40B4-BE49-F238E27FC236}">
                <a16:creationId xmlns:a16="http://schemas.microsoft.com/office/drawing/2014/main" id="{99716CB3-1C3C-82FF-6A26-626C1F9512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8912" y="385186"/>
            <a:ext cx="718858" cy="650713"/>
          </a:xfrm>
          <a:prstGeom prst="rect">
            <a:avLst/>
          </a:prstGeom>
        </p:spPr>
      </p:pic>
      <p:pic>
        <p:nvPicPr>
          <p:cNvPr id="2" name="Picture 2" descr="Pin by Med Aziz on صباحيات | Blog posts, Blog, M'diq">
            <a:extLst>
              <a:ext uri="{FF2B5EF4-FFF2-40B4-BE49-F238E27FC236}">
                <a16:creationId xmlns:a16="http://schemas.microsoft.com/office/drawing/2014/main" id="{BC798E53-7D93-545D-AFA4-047E5FAB1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213" y="1436224"/>
            <a:ext cx="3932903" cy="492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B0B75E-C67D-F13A-C452-24BE4083671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96666" y="1442630"/>
            <a:ext cx="1058441" cy="14440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79C9A9B-11EA-162F-574A-349ECE9F87D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2044895" y="1442630"/>
            <a:ext cx="1058441" cy="1366882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D33431E0-C483-30A6-7BB4-1E1E95CFEBD3}"/>
              </a:ext>
            </a:extLst>
          </p:cNvPr>
          <p:cNvGrpSpPr/>
          <p:nvPr/>
        </p:nvGrpSpPr>
        <p:grpSpPr>
          <a:xfrm>
            <a:off x="235602" y="-81631"/>
            <a:ext cx="8412136" cy="424321"/>
            <a:chOff x="235602" y="-81631"/>
            <a:chExt cx="8412136" cy="424321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3D4DEA8A-C2C2-4162-C289-150B9C173867}"/>
                </a:ext>
              </a:extLst>
            </p:cNvPr>
            <p:cNvGrpSpPr/>
            <p:nvPr/>
          </p:nvGrpSpPr>
          <p:grpSpPr>
            <a:xfrm>
              <a:off x="235602" y="-81631"/>
              <a:ext cx="8412136" cy="424321"/>
              <a:chOff x="312517" y="-98886"/>
              <a:chExt cx="8412136" cy="424321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ADEB2C2A-8E66-19E8-C303-3B01895A865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4055145-F06A-24AD-3DF1-A9A05D67D7B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E9896123-481E-4410-501D-FCF4D97C87B1}"/>
                  </a:ext>
                </a:extLst>
              </p:cNvPr>
              <p:cNvSpPr/>
              <p:nvPr/>
            </p:nvSpPr>
            <p:spPr>
              <a:xfrm>
                <a:off x="2357938" y="-98886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20A84D85-0455-2FF8-3901-2AB36E8C5360}"/>
                  </a:ext>
                </a:extLst>
              </p:cNvPr>
              <p:cNvSpPr/>
              <p:nvPr/>
            </p:nvSpPr>
            <p:spPr>
              <a:xfrm>
                <a:off x="5160799" y="-9206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معجم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D7C7E52A-6BE3-28A8-DCC7-4185D708231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0E5DA05-3639-DD80-BE53-90B6272FB5A0}"/>
                </a:ext>
              </a:extLst>
            </p:cNvPr>
            <p:cNvSpPr/>
            <p:nvPr/>
          </p:nvSpPr>
          <p:spPr>
            <a:xfrm>
              <a:off x="4070789" y="-816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استـــــــــــــــــماع وتحدث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7736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28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6178B-4758-59C4-F412-9C1409947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2494AA4-8823-6828-D898-BE415B8894D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C860D8D-A342-91CA-F633-31C9D6C5E32E}"/>
              </a:ext>
            </a:extLst>
          </p:cNvPr>
          <p:cNvGrpSpPr/>
          <p:nvPr/>
        </p:nvGrpSpPr>
        <p:grpSpPr>
          <a:xfrm>
            <a:off x="379191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C7BDC1F-D8DF-1318-40D1-6E996900FAF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C1010A-7B9F-08A5-CD76-CAFDE6B7372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58A0A1-DD1B-3569-789E-9AA4D6CC7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4909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E1FC89-6ED7-230C-C113-2F86431D1858}"/>
              </a:ext>
            </a:extLst>
          </p:cNvPr>
          <p:cNvSpPr txBox="1"/>
          <p:nvPr/>
        </p:nvSpPr>
        <p:spPr>
          <a:xfrm>
            <a:off x="422071" y="42560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ينشد؟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A9AA0DC-3B7C-4E67-2514-69D562709742}"/>
              </a:ext>
            </a:extLst>
          </p:cNvPr>
          <p:cNvGrpSpPr/>
          <p:nvPr/>
        </p:nvGrpSpPr>
        <p:grpSpPr>
          <a:xfrm>
            <a:off x="560833" y="1586951"/>
            <a:ext cx="7833535" cy="1783776"/>
            <a:chOff x="1025250" y="2632482"/>
            <a:chExt cx="7833535" cy="1783776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FC1CF808-70B4-0C27-9FEC-D8DDDF81EB4F}"/>
                </a:ext>
              </a:extLst>
            </p:cNvPr>
            <p:cNvGrpSpPr/>
            <p:nvPr/>
          </p:nvGrpSpPr>
          <p:grpSpPr>
            <a:xfrm>
              <a:off x="1025250" y="2839305"/>
              <a:ext cx="7833535" cy="1576953"/>
              <a:chOff x="1390613" y="2914762"/>
              <a:chExt cx="7434664" cy="1576953"/>
            </a:xfrm>
          </p:grpSpPr>
          <p:sp>
            <p:nvSpPr>
              <p:cNvPr id="25" name="Rectangle 3">
                <a:extLst>
                  <a:ext uri="{FF2B5EF4-FFF2-40B4-BE49-F238E27FC236}">
                    <a16:creationId xmlns:a16="http://schemas.microsoft.com/office/drawing/2014/main" id="{34851672-B855-B6CB-FF50-CE23C3E85F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2244" y="2922055"/>
                <a:ext cx="3353033" cy="15696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 defTabSz="914400"/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مَنْبِتَ </a:t>
                </a:r>
                <a:r>
                  <a:rPr lang="ar-SA" altLang="fr-FR" sz="4800" b="1" dirty="0" err="1">
                    <a:solidFill>
                      <a:schemeClr val="bg1">
                        <a:lumMod val="7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</a:t>
                </a:r>
                <a:r>
                  <a:rPr lang="ar-SA" altLang="fr-FR" sz="4800" b="1" dirty="0" err="1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لْأَحْ</a:t>
                </a:r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ـــــــــــــــــــــــــ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رارْ</a:t>
                </a:r>
                <a:endParaRPr lang="fr-FR" altLang="fr-FR" sz="48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مُنْتَدى</a:t>
                </a:r>
                <a:r>
                  <a:rPr kumimoji="0" lang="ar-SA" altLang="fr-FR" sz="4800" b="1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altLang="fr-FR" sz="4800" b="1" dirty="0">
                    <a:solidFill>
                      <a:schemeClr val="bg1">
                        <a:lumMod val="7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ﭐل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سُّؤْدَدِ</a:t>
                </a:r>
                <a:r>
                  <a:rPr kumimoji="0" lang="ar-SA" altLang="fr-FR" sz="4800" b="1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و</a:t>
                </a:r>
                <a:r>
                  <a:rPr kumimoji="0" lang="ar-MA" altLang="fr-FR" sz="4800" b="1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َ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حِماهْ</a:t>
                </a:r>
                <a:endParaRPr lang="fr-FR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C293FD4F-2BC4-EC37-2027-F28A6AF384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0613" y="2914762"/>
                <a:ext cx="3353033" cy="15696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/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مَ</a:t>
                </a:r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ــــ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شْرِقَ </a:t>
                </a:r>
                <a:r>
                  <a:rPr lang="ar-SA" altLang="fr-FR" sz="4800" b="1" dirty="0" err="1">
                    <a:solidFill>
                      <a:schemeClr val="bg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</a:t>
                </a:r>
                <a:r>
                  <a:rPr lang="ar-SA" altLang="fr-FR" sz="4800" b="1" dirty="0" err="1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لْأَنْ</a:t>
                </a:r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ــــــــــــــــــ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وارْ</a:t>
                </a:r>
                <a:endPara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ctr" defTabSz="914400"/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دُمْتَ مُنْتَداهْ وحِماهْ</a:t>
                </a:r>
                <a:endParaRPr lang="fr-FR" altLang="fr-FR" sz="4800" b="1" dirty="0">
                  <a:solidFill>
                    <a:schemeClr val="accent2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4206B8D7-7F00-E880-6BDC-A9C68ADC209B}"/>
                </a:ext>
              </a:extLst>
            </p:cNvPr>
            <p:cNvSpPr/>
            <p:nvPr/>
          </p:nvSpPr>
          <p:spPr>
            <a:xfrm flipH="1">
              <a:off x="7394398" y="2632482"/>
              <a:ext cx="429354" cy="273216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C700DB57-6C4D-A705-C63D-4DA8AEC2EB28}"/>
                </a:ext>
              </a:extLst>
            </p:cNvPr>
            <p:cNvSpPr/>
            <p:nvPr/>
          </p:nvSpPr>
          <p:spPr>
            <a:xfrm flipH="1">
              <a:off x="3043893" y="2713035"/>
              <a:ext cx="351631" cy="269138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D7C6F307-F52B-3AF2-9941-62E34DCF518E}"/>
                </a:ext>
              </a:extLst>
            </p:cNvPr>
            <p:cNvSpPr/>
            <p:nvPr/>
          </p:nvSpPr>
          <p:spPr>
            <a:xfrm flipH="1">
              <a:off x="7324725" y="3535963"/>
              <a:ext cx="429278" cy="251036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D3DE004-F366-B40E-CED7-094DBED377B5}"/>
              </a:ext>
            </a:extLst>
          </p:cNvPr>
          <p:cNvGrpSpPr/>
          <p:nvPr/>
        </p:nvGrpSpPr>
        <p:grpSpPr>
          <a:xfrm>
            <a:off x="755130" y="4073900"/>
            <a:ext cx="7633740" cy="1857048"/>
            <a:chOff x="1005665" y="2796451"/>
            <a:chExt cx="7633740" cy="1857048"/>
          </a:xfrm>
        </p:grpSpPr>
        <p:sp>
          <p:nvSpPr>
            <p:cNvPr id="28" name="Rectangle 3">
              <a:extLst>
                <a:ext uri="{FF2B5EF4-FFF2-40B4-BE49-F238E27FC236}">
                  <a16:creationId xmlns:a16="http://schemas.microsoft.com/office/drawing/2014/main" id="{42EFE3CE-A398-6176-1E24-CE928B1952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6372" y="2883784"/>
              <a:ext cx="3353033" cy="17697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defTabSz="914400"/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عِــــــشْتَ في </a:t>
              </a:r>
              <a:r>
                <a:rPr lang="ar-SA" altLang="fr-FR" sz="4800" b="1" dirty="0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لْأَوْطـــــــانْ</a:t>
              </a:r>
              <a:endParaRPr lang="fr-FR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R="0" indent="0" algn="ctr" defTabSz="914400">
                <a:lnSpc>
                  <a:spcPct val="100000"/>
                </a:lnSpc>
                <a:buClrTx/>
                <a:buSzTx/>
                <a:buFontTx/>
                <a:buNone/>
                <a:tabLst/>
              </a:pP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مِـــــــلْءَ كُــــــلِّ جَنــــــــــانْ</a:t>
              </a:r>
              <a:endParaRPr lang="fr-FR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lvl="0" algn="ctr" defTabSz="914400"/>
              <a:r>
                <a:rPr kumimoji="0" lang="fr-FR" altLang="fr-FR" sz="13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Roboto" panose="02000000000000000000" pitchFamily="2" charset="0"/>
                  <a:cs typeface="Arial" panose="020B0604020202020204" pitchFamily="34" charset="0"/>
                </a:rPr>
                <a:t>.</a:t>
              </a:r>
              <a:endPara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60289F86-9EE8-8757-C407-7E79E910A8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5665" y="2796451"/>
              <a:ext cx="3353033" cy="15696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/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لِلْعُــــــــلا عُنْـــــــــــــــــوانْ</a:t>
              </a:r>
            </a:p>
            <a:p>
              <a:pPr algn="ctr" defTabSz="914400"/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ذِكْرَ كُــــلِّ لِســـــــــــــــانْ </a:t>
              </a:r>
              <a:endParaRPr lang="fr-FR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40" name="Forme libre : forme 39">
            <a:extLst>
              <a:ext uri="{FF2B5EF4-FFF2-40B4-BE49-F238E27FC236}">
                <a16:creationId xmlns:a16="http://schemas.microsoft.com/office/drawing/2014/main" id="{7D1564C6-A3DC-396F-74C1-FAEEB0331654}"/>
              </a:ext>
            </a:extLst>
          </p:cNvPr>
          <p:cNvSpPr/>
          <p:nvPr/>
        </p:nvSpPr>
        <p:spPr>
          <a:xfrm flipH="1">
            <a:off x="6467232" y="4073900"/>
            <a:ext cx="429278" cy="251036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433F67FE-EFCD-43BE-0795-3983D18C5B48}"/>
              </a:ext>
            </a:extLst>
          </p:cNvPr>
          <p:cNvGrpSpPr/>
          <p:nvPr/>
        </p:nvGrpSpPr>
        <p:grpSpPr>
          <a:xfrm>
            <a:off x="235602" y="-81631"/>
            <a:ext cx="8412136" cy="424321"/>
            <a:chOff x="235602" y="-81631"/>
            <a:chExt cx="8412136" cy="424321"/>
          </a:xfrm>
        </p:grpSpPr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C95A8BD4-222E-D1B2-1A0C-5B7AF90E8312}"/>
                </a:ext>
              </a:extLst>
            </p:cNvPr>
            <p:cNvGrpSpPr/>
            <p:nvPr/>
          </p:nvGrpSpPr>
          <p:grpSpPr>
            <a:xfrm>
              <a:off x="235602" y="-81631"/>
              <a:ext cx="8412136" cy="424321"/>
              <a:chOff x="312517" y="-98886"/>
              <a:chExt cx="8412136" cy="424321"/>
            </a:xfrm>
          </p:grpSpPr>
          <p:sp>
            <p:nvSpPr>
              <p:cNvPr id="45" name="Rectangle : coins arrondis 44">
                <a:extLst>
                  <a:ext uri="{FF2B5EF4-FFF2-40B4-BE49-F238E27FC236}">
                    <a16:creationId xmlns:a16="http://schemas.microsoft.com/office/drawing/2014/main" id="{64F10C3B-B333-2A12-74A4-9F60F7AAAB6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45">
                <a:extLst>
                  <a:ext uri="{FF2B5EF4-FFF2-40B4-BE49-F238E27FC236}">
                    <a16:creationId xmlns:a16="http://schemas.microsoft.com/office/drawing/2014/main" id="{9BCF6AF2-1B3E-6574-FB64-BF6078DC716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8318C04B-78D9-C629-5CE2-730BAFC2C93A}"/>
                  </a:ext>
                </a:extLst>
              </p:cNvPr>
              <p:cNvSpPr/>
              <p:nvPr/>
            </p:nvSpPr>
            <p:spPr>
              <a:xfrm>
                <a:off x="2357938" y="-98886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قـــــــــــــــــــــــــــــــــــــــــــــــــراءة</a:t>
                </a:r>
              </a:p>
            </p:txBody>
          </p:sp>
          <p:sp>
            <p:nvSpPr>
              <p:cNvPr id="48" name="Rectangle : coins arrondis 47">
                <a:extLst>
                  <a:ext uri="{FF2B5EF4-FFF2-40B4-BE49-F238E27FC236}">
                    <a16:creationId xmlns:a16="http://schemas.microsoft.com/office/drawing/2014/main" id="{EB43FF17-738F-4AFC-2451-C192B2699BE5}"/>
                  </a:ext>
                </a:extLst>
              </p:cNvPr>
              <p:cNvSpPr/>
              <p:nvPr/>
            </p:nvSpPr>
            <p:spPr>
              <a:xfrm>
                <a:off x="5160799" y="-9206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معجم</a:t>
                </a:r>
              </a:p>
            </p:txBody>
          </p:sp>
          <p:sp>
            <p:nvSpPr>
              <p:cNvPr id="49" name="Rectangle : coins arrondis 48">
                <a:extLst>
                  <a:ext uri="{FF2B5EF4-FFF2-40B4-BE49-F238E27FC236}">
                    <a16:creationId xmlns:a16="http://schemas.microsoft.com/office/drawing/2014/main" id="{C2FA7A24-365A-3722-2C03-6A489DDC3C9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5351E50B-C375-166D-B9B9-77435CF46947}"/>
                </a:ext>
              </a:extLst>
            </p:cNvPr>
            <p:cNvSpPr/>
            <p:nvPr/>
          </p:nvSpPr>
          <p:spPr>
            <a:xfrm>
              <a:off x="4070789" y="-816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استـــــــــــــــــماع وتحدث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24681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74DB4-6840-674B-BC3D-C5A1E7EBF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D613668-9D0F-FCE4-2021-D053DDC0B1C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B51B384-11EE-E63D-E23F-A5638361F812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5610F9C-CD96-F256-A419-45CB150FD9D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F40A8CF-4316-1349-0427-41321879C6F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2EAA431-E89E-D863-F402-6129453BF6D9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B5DB61EE-8C57-1CFD-7C75-2193BD174E1C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7F94F28F-D8E0-C388-8DB0-D10277640C8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0AE84C1C-3303-9A43-3A44-9A3274C4085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2362BC7-1911-D37D-E2D6-195137DB485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63D6124-4E19-AEC4-61E9-E310DC94685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B6BCB84-B8DF-DC31-442E-E56EC86D7E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EA4194C-32D6-4C88-6F53-621F41E82517}"/>
              </a:ext>
            </a:extLst>
          </p:cNvPr>
          <p:cNvSpPr txBox="1"/>
          <p:nvPr/>
        </p:nvSpPr>
        <p:spPr>
          <a:xfrm>
            <a:off x="422071" y="53461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الآن الجزء الثالث . أنصتوا جيدا كيف أنطق كلمات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النشيد 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D13F611-AE21-69D5-3C37-3C89E8056136}"/>
              </a:ext>
            </a:extLst>
          </p:cNvPr>
          <p:cNvGrpSpPr/>
          <p:nvPr/>
        </p:nvGrpSpPr>
        <p:grpSpPr>
          <a:xfrm>
            <a:off x="854648" y="2714773"/>
            <a:ext cx="8003958" cy="1769715"/>
            <a:chOff x="799722" y="2568087"/>
            <a:chExt cx="8556087" cy="1892098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4CCFFB7-55A1-C8F4-2F2F-3D459C1222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4369" y="2568087"/>
              <a:ext cx="4481440" cy="18920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defTabSz="914400"/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</a:t>
              </a:r>
              <a:r>
                <a:rPr lang="ar-M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</a:t>
              </a:r>
              <a:r>
                <a:rPr lang="ar-MA" altLang="fr-FR" sz="4400" b="1" dirty="0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r>
                <a:rPr lang="ar-SA" altLang="fr-FR" sz="4800" b="1" dirty="0" err="1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رُّوحِ بِ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</a:t>
              </a:r>
              <a:r>
                <a:rPr lang="ar-SA" altLang="fr-FR" sz="4800" b="1" dirty="0" err="1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</a:t>
              </a:r>
              <a:r>
                <a:rPr lang="ar-SA" altLang="fr-FR" sz="4800" b="1" dirty="0" err="1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ْجَسَ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دِ</a:t>
              </a:r>
              <a:endParaRPr lang="fr-FR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R="0" lvl="0" indent="0" algn="ctr" defTabSz="914400">
                <a:lnSpc>
                  <a:spcPct val="100000"/>
                </a:lnSpc>
                <a:buClrTx/>
                <a:buSzTx/>
                <a:buFontTx/>
                <a:buNone/>
                <a:tabLst/>
              </a:pP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 فَ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مي وَفي دَمي</a:t>
              </a:r>
              <a:endParaRPr lang="fr-FR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Roboto" panose="02000000000000000000" pitchFamily="2" charset="0"/>
                  <a:cs typeface="Arial" panose="020B0604020202020204" pitchFamily="34" charset="0"/>
                </a:rPr>
                <a:t>.</a:t>
              </a:r>
              <a:endPara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Rectangle 3">
              <a:extLst>
                <a:ext uri="{FF2B5EF4-FFF2-40B4-BE49-F238E27FC236}">
                  <a16:creationId xmlns:a16="http://schemas.microsoft.com/office/drawing/2014/main" id="{2328AC93-55D0-1C94-7AD0-B7A5908003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9722" y="2602596"/>
              <a:ext cx="3353033" cy="1678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rtl="1"/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هَب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َّ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فَتاكْ لَب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ّى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نِداكْ</a:t>
              </a:r>
              <a:endParaRPr lang="fr-FR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defTabSz="914400" rtl="1"/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هَواكَ ث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ارَ نور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وَنارْ</a:t>
              </a:r>
              <a:endParaRPr lang="fr-FR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F2C3E240-B109-6F33-EE15-E0F838E59931}"/>
              </a:ext>
            </a:extLst>
          </p:cNvPr>
          <p:cNvSpPr/>
          <p:nvPr/>
        </p:nvSpPr>
        <p:spPr>
          <a:xfrm flipH="1">
            <a:off x="6223717" y="2544260"/>
            <a:ext cx="469352" cy="476174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789491B2-3D27-8A0D-7EAB-8C86992024B1}"/>
              </a:ext>
            </a:extLst>
          </p:cNvPr>
          <p:cNvSpPr/>
          <p:nvPr/>
        </p:nvSpPr>
        <p:spPr>
          <a:xfrm flipH="1">
            <a:off x="7368116" y="2555162"/>
            <a:ext cx="882313" cy="476174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11350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DF774-4185-6EDB-9A38-A10D82A09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EB3DBFD-ABD8-88EA-1C82-2BDC268C0C7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6286903-646F-DB0C-AB4F-E5D27B9F82B9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D257CC8-0763-B00B-8A5E-CF5ED8C88E2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BEAD02A-C68C-F8A4-474C-931BD03AC10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698F267-E201-6205-48AB-B899F8184AC3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FAEAD55-1502-7B35-054A-A56A659361E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324E095-A61A-8733-34B4-D93A810FFEB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C92143F-47E5-DC4F-D891-DA74A450BC6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7DFAE45-1D2E-BD0C-E39D-24B38D7CD43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57EF5D8-1660-4173-6E92-8A95B672465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6A6E88F-190D-7FC7-B0D7-9BA8E67F98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88C0AFF-BAD6-CDFE-B63C-56583742BC47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 رددوا جماعة.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C14F56B-555C-5126-35B8-0CD88910CD1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4949" y="291536"/>
            <a:ext cx="1262762" cy="842255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1DC640E-7619-4A85-0E00-CE9EF7AC047A}"/>
              </a:ext>
            </a:extLst>
          </p:cNvPr>
          <p:cNvSpPr txBox="1"/>
          <p:nvPr/>
        </p:nvSpPr>
        <p:spPr>
          <a:xfrm>
            <a:off x="1657711" y="2721372"/>
            <a:ext cx="643592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400"/>
            <a:r>
              <a:rPr lang="ar-MA" altLang="fr-FR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بِـ</a:t>
            </a:r>
            <a:r>
              <a:rPr lang="ar-SA" altLang="fr-FR" sz="7200" b="1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</a:t>
            </a:r>
            <a:r>
              <a:rPr lang="ar-MA" altLang="fr-FR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ـــــــ</a:t>
            </a:r>
            <a:r>
              <a:rPr lang="ar-SA" altLang="fr-FR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رُّوحِ بِ</a:t>
            </a:r>
            <a:r>
              <a:rPr lang="ar-MA" altLang="fr-FR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</a:t>
            </a:r>
            <a:r>
              <a:rPr lang="ar-SA" altLang="fr-FR" sz="7200" b="1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</a:t>
            </a:r>
            <a:r>
              <a:rPr lang="ar-SA" altLang="fr-FR" sz="72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جَسَ</a:t>
            </a:r>
            <a:r>
              <a:rPr lang="ar-MA" altLang="fr-FR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ـــــــــ</a:t>
            </a:r>
            <a:r>
              <a:rPr lang="ar-SA" altLang="fr-FR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دِ</a:t>
            </a:r>
            <a:endParaRPr lang="fr-FR" altLang="fr-FR" sz="72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7488ECC1-CA7E-F2F3-99DA-0EFD310D89A7}"/>
              </a:ext>
            </a:extLst>
          </p:cNvPr>
          <p:cNvSpPr/>
          <p:nvPr/>
        </p:nvSpPr>
        <p:spPr>
          <a:xfrm flipH="1">
            <a:off x="4397666" y="2450385"/>
            <a:ext cx="624712" cy="476174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A15EBEB4-6927-CA32-8861-FB493ED49035}"/>
              </a:ext>
            </a:extLst>
          </p:cNvPr>
          <p:cNvSpPr/>
          <p:nvPr/>
        </p:nvSpPr>
        <p:spPr>
          <a:xfrm flipH="1">
            <a:off x="5961748" y="2492049"/>
            <a:ext cx="897560" cy="476174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05258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FE42B-A6E2-5936-A15B-F1F4221A4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0D5C337-A19D-A9CA-7AE1-F636F7B73E3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FCA50B7D-2FA9-3550-465E-A63765797306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E571C45A-6630-AF57-1141-C87633E0C68E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4204CC5-F381-4D48-2367-5883E7F0025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DA6499C-2777-8BC9-BAE8-82D911CBED6B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9C4BDAEF-B466-54F0-2AC2-2C72583E276B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578CBA4C-658A-CB90-59DC-B2372BEEF166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88F3F35-AC8B-39E0-FE02-6A7F6C65739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F1CAFF0-CF83-564B-010C-73E5A725414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906FB33-7A5C-940C-63AA-55EBAFF2239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354FB86-265F-1A2E-EAC4-A4ABB944F9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5D9E82-75B7-740C-6CB1-A23CCB124376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 رددوا جماعة.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0759BB-D1C2-837C-8D05-C00D52F694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2647" y="2636636"/>
            <a:ext cx="5474749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S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هَب</a:t>
            </a: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َّ</a:t>
            </a:r>
            <a:r>
              <a:rPr lang="ar-S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فَتاكْ لَب</a:t>
            </a: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ّى</a:t>
            </a:r>
            <a:r>
              <a:rPr lang="ar-S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نِداكْ</a:t>
            </a:r>
            <a:endParaRPr lang="fr-FR" altLang="fr-FR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77525B5A-4BBF-0AE5-7505-EB0CDDD5E3E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07719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3554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3C7E2-84EC-773F-53AB-A1CE3E758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E17F2B0D-F3DD-74CD-0159-EB30B48B327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B79E6328-34D8-167B-9047-4BE1564DFC0D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B6C88C5-27DF-57A4-A63A-72A3D874B9B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19845E70-A79D-90CD-26B6-923D8FAD76BE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B2D58E5-4F07-2686-76D2-3246B3A8554C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01E6393-0EF0-63C6-82DE-22A0F3678056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E265329B-1774-323B-8735-3268C83308F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2B512C53-9822-0726-8CF9-4F5BF9F3126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7A91ECE-6BBC-DEA8-5723-48B1A3722F0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AFB3A44-0075-B408-02CC-B5A8A8DFEEE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E8759C2-32D8-A94D-4DD2-5A01909D74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CF2D13B-9CAC-5414-793F-1EE09904ED13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 رددوا جماعة.</a:t>
            </a:r>
            <a:r>
              <a:rPr lang="ar-MA" sz="2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97357118-0503-1355-6595-8E47766FE7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9780" y="2553174"/>
            <a:ext cx="6880484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indent="0" algn="ctr" defTabSz="914400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lang="ar-S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فَ</a:t>
            </a: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ـــــــــــ</a:t>
            </a:r>
            <a:r>
              <a:rPr lang="ar-S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مي وَفي دَمي</a:t>
            </a:r>
            <a:endParaRPr lang="fr-FR" altLang="fr-FR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147418AE-45B3-4707-5032-3ACF4A457BE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4949" y="341899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8466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CC62E-B258-3E4C-8F84-CD3E37D16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511849E-7820-FE89-9B9F-4495C3612AF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1301437-D8FC-2E43-A81B-4955AB050D89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AEF6BEA-2E2F-4B5B-A834-33071E39F52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AAD723E5-9B0B-474D-2EDC-34D506B30527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408D909-671D-DC32-236F-2708FD9226EF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7EE215CB-2E3A-A8CD-1552-480B1563C9C7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AEEF41F-1064-48A6-4400-21161D33BCD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51C4FAD-DDDE-8278-612F-92A233655A3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35113FD-BA13-3131-EB2E-CAE9F2C24FA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B534A0B-06AE-ED63-900A-D52493E2786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E3C6196-48C1-7F02-8B31-C57965ACC9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F806EC2-9B6D-6CFF-A26D-D20D69D7806C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 رددوا جماعة.</a:t>
            </a:r>
            <a:r>
              <a:rPr lang="ar-MA" sz="2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01A4F5DE-4248-8477-5F73-1746D7FB9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6343" y="2679109"/>
            <a:ext cx="5842259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S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هَواكَ ث</a:t>
            </a: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ــــــــ</a:t>
            </a:r>
            <a:r>
              <a:rPr lang="ar-S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ارَ نور</a:t>
            </a: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وَنارْ</a:t>
            </a:r>
            <a:endParaRPr lang="fr-FR" altLang="fr-FR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defTabSz="914400" rtl="1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12387CB6-8303-3DCC-C57B-7F7C4C87B7F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3581" y="318977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91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44399-4F6F-6AC1-2A5D-1A385076D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5AD8315-D4DD-F15A-E848-AACAE1676F2F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9EA08D1-30BE-8CFA-9F48-A1779E43BD74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D0B987B-2315-F045-B116-6A7CC178EAE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7771FB6-25FD-9BDD-E80B-B3761457EF2F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1AFF582E-9756-4B11-A522-6FDE3D4C5AE6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54A90DF-D66A-1002-25D5-92FDC667C676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6C52D53-BEDA-3EDA-A0B9-F61288D4FD8B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6A4731DB-565B-9C11-2D34-E97C6129D35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4A8A1F7-420B-A70F-1537-2BF8AC90798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2351712-C4FC-1CFB-5417-26DD127C5E6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5F0CA02-EAED-C544-CAC6-ED086694D5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7CF671E-8CEB-55D1-3436-9AED3F281057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لننشد معا.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B180B70-2C3E-0CAF-4C7D-82F00DA997CE}"/>
              </a:ext>
            </a:extLst>
          </p:cNvPr>
          <p:cNvGrpSpPr/>
          <p:nvPr/>
        </p:nvGrpSpPr>
        <p:grpSpPr>
          <a:xfrm>
            <a:off x="854648" y="2714773"/>
            <a:ext cx="8003958" cy="1769715"/>
            <a:chOff x="799722" y="2568087"/>
            <a:chExt cx="8556087" cy="189209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CD4243A-20E4-E4CC-4E42-C8D46E0E54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4369" y="2568087"/>
              <a:ext cx="4481440" cy="18920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defTabSz="914400"/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</a:t>
              </a:r>
              <a:r>
                <a:rPr lang="ar-M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ـِ</a:t>
              </a:r>
              <a:r>
                <a:rPr lang="ar-SA" altLang="fr-FR" sz="4800" b="1" dirty="0" err="1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رُّوحِ بِ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</a:t>
              </a:r>
              <a:r>
                <a:rPr lang="ar-SA" altLang="fr-FR" sz="4800" b="1" dirty="0" err="1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ﭐلْجَسَ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دِ</a:t>
              </a:r>
              <a:endParaRPr lang="fr-FR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R="0" lvl="0" indent="0" algn="ctr" defTabSz="914400">
                <a:lnSpc>
                  <a:spcPct val="100000"/>
                </a:lnSpc>
                <a:buClrTx/>
                <a:buSzTx/>
                <a:buFontTx/>
                <a:buNone/>
                <a:tabLst/>
              </a:pP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 فَ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مي وَفي دَمي</a:t>
              </a:r>
              <a:endParaRPr lang="fr-FR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Roboto" panose="02000000000000000000" pitchFamily="2" charset="0"/>
                  <a:cs typeface="Arial" panose="020B0604020202020204" pitchFamily="34" charset="0"/>
                </a:rPr>
                <a:t>.</a:t>
              </a:r>
              <a:endPara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Rectangle 3">
              <a:extLst>
                <a:ext uri="{FF2B5EF4-FFF2-40B4-BE49-F238E27FC236}">
                  <a16:creationId xmlns:a16="http://schemas.microsoft.com/office/drawing/2014/main" id="{FB549032-C093-65CC-BE5C-5E0A269CB9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9722" y="2602596"/>
              <a:ext cx="3353033" cy="1678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rtl="1"/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هَب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َّ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فَتاكْ لَب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ّى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نِداكْ</a:t>
              </a:r>
              <a:endParaRPr lang="fr-FR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defTabSz="914400" rtl="1"/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هَواكَ ث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ارَ نور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وَنارْ</a:t>
              </a:r>
              <a:endParaRPr lang="fr-FR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07609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C474D-FF2D-C672-B6D5-9ADF8E71E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3277E5C-31CF-BB29-99C4-0BEC5AFE621A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65ACAA0-F929-A0D2-AF97-B706A127F176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87C03FF2-EA49-800B-010B-8F868F1736B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1E0CA8CF-726E-F132-532D-1B5FCB752517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ACDF228A-81E4-A87D-D6A9-DDA1FD395C1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22E1323-6FBA-812F-6CEF-F3DD530D440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B70A28F9-A7BF-67AD-9C46-48D05FE0194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B4938122-8529-380C-D499-48EB7DAAA4B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1CF02D-7A88-13DC-1DC2-B8F622D47BDA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72E95A27-AF7F-26D4-72E7-F3F205B2B5A5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54144B7D-0E1C-372E-BDA9-F5F7CDA8958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A30C7605-A386-73CF-6FB7-E6B38477B60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8DFA220-020E-8580-1C62-978A76E0AD3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7F9F9D87-2BBA-BF0F-B526-D212A36F4E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65B3041-2F1F-F26F-C4A5-A865BB68AD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CC647A71-16D0-70EC-DE2C-C81CE16BE7C8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9AF8C8C-504D-E8F2-45C3-A24A4D2C23FA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CFDBF624-23BF-636D-749A-4198E2C05B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736AA73B-20B5-6557-3678-CF08F4F0BF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84B851AF-3780-37A5-6079-C747945EB3F3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41932599-523C-3403-3B8D-7705559E665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BBCDCB6C-8D36-1068-B121-FB398A8526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1FA4D0EA-B92A-8A2A-F041-E3CFD25174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6125865-6B55-3231-8B40-C58583E14F4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92F4BF1-F45E-3C06-F278-1BA1B5399BC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DE870BF8-E42E-1276-3C3B-825EC96287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99F9FB6-B592-62F7-99B1-6C9BCD6D1E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E385605-2538-7E56-2173-96EE1B3FCA7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804B3477-4413-E49B-354D-40F8B6515B5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6D8303EB-0739-9056-F977-85E9D955D1C3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54BDA324-236D-012E-3CDC-220D5FF21E7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FED36C60-26E8-26A9-9CDD-48A112C9FD1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06BDB0A0-A6DA-F50C-C84A-78BD7764157C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0074FF99-15FF-1A8F-F792-BFF13C3B6EA0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DE8A25D1-AD02-2A82-FB1F-5ECF70716AA0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6A0CFB06-1604-C73E-8649-A139C0212D5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59D4FA4-0E6D-6465-359B-15136FC15929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99A39D8E-7434-1BD0-E980-2250A02AE45B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BA25F2C5-423A-2123-A1AD-F7A2288062E4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D21CACF-58CD-DD98-154A-AB5F3FEBDEF1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7047A64-C5BF-EE9B-99C8-66FF575E4A4E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FBFDF3C-5280-AE31-3A90-4C839AF7D9EC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73A20D1-5BE2-A3A0-B3D7-873F01A7A39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EE18129-B08C-2CA7-13D8-E71DAA2CF2CA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AA809BF9-E728-9675-9C96-5CCF6838C4D6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BFEE3989-82B0-0016-461D-35A7EB937B35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75E2B97C-1D7E-7DAF-F47A-653AC8EAD7C3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0D9F0C-C960-33F9-BE83-250613DB35B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BB5400A1-6843-E545-E772-8AEE8D9A919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46C92A4E-23C0-7F82-1D73-FADA5014FF22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DE386DE1-CE27-C4B5-B23F-AB301D7AA5C8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F6044107-345B-98E9-0467-5DB1F64AF814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AAC87305-EED0-1C6A-8451-B74FAD50BFF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E3C5B97-E532-39DF-F9F9-46E47835184A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FD04BA6-5444-CD05-7E18-5E5C43E3A7BF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EB0AC715-1BE6-10DA-1EE8-C5BE36EA89C8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2AAD0C89-DBF4-0BD3-962B-F41D88D8D932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اعتيادي2/2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6EB7E594-6C90-D3BA-5999-C85ECE5F5D72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«النشيد الوطني»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7434AA74-9B0B-5EEC-7BE7-BE363A84C6AB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45154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AF74B-9C8A-67D6-2DF3-70E7E63A9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5E7E8F0-2C8A-0E13-B19A-74D52DB9F8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B3C545A-9522-0884-9F25-FCC67F5145C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CF88165-D85E-ACCB-4390-B7ED16E14A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14FD07E-7887-C243-3C04-ED688304FBC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7BB82BC-A523-8BBB-B9F6-24A9FD607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439301-F837-90EF-B2FD-561707C375FA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سأملي عليكم كلمات تتضمن : العين والغين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F7CFEDA-4B1D-B486-29F9-E21ADDFB3B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095872" cy="740507"/>
          </a:xfrm>
          <a:prstGeom prst="rect">
            <a:avLst/>
          </a:prstGeom>
          <a:ln>
            <a:noFill/>
          </a:ln>
          <a:effectLst/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6F20DF50-5A92-F020-443F-90EA6265FC49}"/>
              </a:ext>
            </a:extLst>
          </p:cNvPr>
          <p:cNvSpPr txBox="1"/>
          <p:nvPr/>
        </p:nvSpPr>
        <p:spPr>
          <a:xfrm>
            <a:off x="1856673" y="2647304"/>
            <a:ext cx="21248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12000" b="1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غ</a:t>
            </a:r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A16BF12-8620-14CE-3A40-FF6BCCA7B178}"/>
              </a:ext>
            </a:extLst>
          </p:cNvPr>
          <p:cNvSpPr txBox="1"/>
          <p:nvPr/>
        </p:nvSpPr>
        <p:spPr>
          <a:xfrm>
            <a:off x="4709652" y="2610402"/>
            <a:ext cx="296810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20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</a:t>
            </a:r>
            <a:endParaRPr lang="fr-FR" sz="120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6FFF383-51CB-4EE1-66AC-981AAFB82E71}"/>
              </a:ext>
            </a:extLst>
          </p:cNvPr>
          <p:cNvGrpSpPr/>
          <p:nvPr/>
        </p:nvGrpSpPr>
        <p:grpSpPr>
          <a:xfrm>
            <a:off x="235602" y="-81631"/>
            <a:ext cx="8412136" cy="424321"/>
            <a:chOff x="235602" y="-81631"/>
            <a:chExt cx="8412136" cy="424321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1DCA135-7893-3E81-A1DD-5726851DB393}"/>
                </a:ext>
              </a:extLst>
            </p:cNvPr>
            <p:cNvGrpSpPr/>
            <p:nvPr/>
          </p:nvGrpSpPr>
          <p:grpSpPr>
            <a:xfrm>
              <a:off x="235602" y="-81631"/>
              <a:ext cx="8412136" cy="424321"/>
              <a:chOff x="312517" y="-98886"/>
              <a:chExt cx="8412136" cy="424321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CD07A6D2-F148-6840-5A87-5260B0360D8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088353CE-C626-226A-0F1D-C71E57B8914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D1A7286-8D2D-9AC5-42C8-2F22963BADDF}"/>
                  </a:ext>
                </a:extLst>
              </p:cNvPr>
              <p:cNvSpPr/>
              <p:nvPr/>
            </p:nvSpPr>
            <p:spPr>
              <a:xfrm>
                <a:off x="2357938" y="-98886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42990CA5-D0E1-31C8-E4F1-380FA367F4D6}"/>
                  </a:ext>
                </a:extLst>
              </p:cNvPr>
              <p:cNvSpPr/>
              <p:nvPr/>
            </p:nvSpPr>
            <p:spPr>
              <a:xfrm>
                <a:off x="5160799" y="-9206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معجم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E0B8570E-0DEB-024D-3A80-11E4A96E990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6C1C99C-74E1-0D05-EAC3-B3EBD2DA65F1}"/>
                </a:ext>
              </a:extLst>
            </p:cNvPr>
            <p:cNvSpPr/>
            <p:nvPr/>
          </p:nvSpPr>
          <p:spPr>
            <a:xfrm>
              <a:off x="4070789" y="-816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استـــــــــــــــــماع وتحدث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31706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E3A8F2-D76C-E6A9-1FBA-2AF241960C1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8ADE4F-CEF0-EC36-6902-EA024E426F1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24A6563-EF4C-CB81-1A7C-87783C3127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42DF05F-202C-6A2D-92B0-CB055C7F33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F54C7E6-C3C6-16E2-4B35-AEC3C44BC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D8EC3F-78EC-6C58-8369-CD11ED5ABEA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10B0512-4324-ED9E-EE16-25A605B0494D}"/>
              </a:ext>
            </a:extLst>
          </p:cNvPr>
          <p:cNvSpPr txBox="1"/>
          <p:nvPr/>
        </p:nvSpPr>
        <p:spPr>
          <a:xfrm>
            <a:off x="1135648" y="1804816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اِشْتَعَلَتْ</a:t>
            </a:r>
            <a:endParaRPr lang="fr-MA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736C8DDD-F29D-20D3-E8A7-0CD81F70E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8982" y="1873493"/>
            <a:ext cx="226850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MA" altLang="fr-FR" sz="96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غابَةٌ</a:t>
            </a:r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A63DF34D-1D5B-EC87-8270-DCD2BC94A9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7604" y="4094689"/>
            <a:ext cx="2540704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تَعيشُ</a:t>
            </a:r>
            <a:endParaRPr lang="fr-FR" altLang="fr-FR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91AFBE5-7FC4-D3AA-EE17-6B5417323AD2}"/>
              </a:ext>
            </a:extLst>
          </p:cNvPr>
          <p:cNvSpPr txBox="1"/>
          <p:nvPr/>
        </p:nvSpPr>
        <p:spPr>
          <a:xfrm>
            <a:off x="1162945" y="4171919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مَشْغولٌ</a:t>
            </a:r>
            <a:endParaRPr lang="fr-MA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062AE10C-F9F6-69FD-D36D-274D36698AC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B4C4863-D356-7852-378C-FCEB51E6041A}"/>
              </a:ext>
            </a:extLst>
          </p:cNvPr>
          <p:cNvGrpSpPr/>
          <p:nvPr/>
        </p:nvGrpSpPr>
        <p:grpSpPr>
          <a:xfrm>
            <a:off x="235602" y="-81631"/>
            <a:ext cx="8412136" cy="424321"/>
            <a:chOff x="235602" y="-81631"/>
            <a:chExt cx="8412136" cy="424321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7263D07-6CCA-57E0-36BD-722F497C5E88}"/>
                </a:ext>
              </a:extLst>
            </p:cNvPr>
            <p:cNvGrpSpPr/>
            <p:nvPr/>
          </p:nvGrpSpPr>
          <p:grpSpPr>
            <a:xfrm>
              <a:off x="235602" y="-81631"/>
              <a:ext cx="8412136" cy="424321"/>
              <a:chOff x="312517" y="-98886"/>
              <a:chExt cx="8412136" cy="424321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06E4CED3-DFF1-ADC9-081F-64C313F9DC4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029CEFC-1574-CD15-C031-CAC326D83EB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AABE5F75-616F-1FD4-572C-828B747B4D08}"/>
                  </a:ext>
                </a:extLst>
              </p:cNvPr>
              <p:cNvSpPr/>
              <p:nvPr/>
            </p:nvSpPr>
            <p:spPr>
              <a:xfrm>
                <a:off x="2357938" y="-98886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C18FE737-48B7-3153-CA07-266C85951ED6}"/>
                  </a:ext>
                </a:extLst>
              </p:cNvPr>
              <p:cNvSpPr/>
              <p:nvPr/>
            </p:nvSpPr>
            <p:spPr>
              <a:xfrm>
                <a:off x="5160799" y="-9206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معجم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294C293-9B7D-565E-C613-9CBE9C4189E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03473E0-021C-B64B-A395-CEC0B0AEBE22}"/>
                </a:ext>
              </a:extLst>
            </p:cNvPr>
            <p:cNvSpPr/>
            <p:nvPr/>
          </p:nvSpPr>
          <p:spPr>
            <a:xfrm>
              <a:off x="4070789" y="-816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استـــــــــــــــــماع وتحدث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08061-3426-F6B3-2A80-9AA4B7DC5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8C2E17C-26EA-5E16-213B-4CA461CE9EF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2120C0-D0FF-2637-CEE9-5F88002817B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F97F3CA-0978-DBA0-3996-C699A01AE65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BF047FE-3B4B-1DE7-4938-49DA8AE5962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EE8C657-1040-BDFE-A845-218A0C7F0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4E5100-3290-BE52-C785-242E5B8EAEC5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4A7CDCB4-47BB-1F17-04ED-0D2036325C5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46105" y="1983521"/>
            <a:ext cx="3509283" cy="257592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8E2FCDB-A4E8-606B-84DD-3BCD5DB0FF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1510" y="3040728"/>
            <a:ext cx="872284" cy="76590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D998603-B757-F44F-22F3-3476740187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821" y="3423682"/>
            <a:ext cx="498247" cy="550253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1679126-9CBF-5081-583E-A953DE45DD13}"/>
              </a:ext>
            </a:extLst>
          </p:cNvPr>
          <p:cNvGrpSpPr/>
          <p:nvPr/>
        </p:nvGrpSpPr>
        <p:grpSpPr>
          <a:xfrm>
            <a:off x="235602" y="-81631"/>
            <a:ext cx="8412136" cy="424321"/>
            <a:chOff x="235602" y="-81631"/>
            <a:chExt cx="8412136" cy="424321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5E7FBFB6-099D-92D7-F9AD-ECD6FB7C7EDE}"/>
                </a:ext>
              </a:extLst>
            </p:cNvPr>
            <p:cNvGrpSpPr/>
            <p:nvPr/>
          </p:nvGrpSpPr>
          <p:grpSpPr>
            <a:xfrm>
              <a:off x="235602" y="-81631"/>
              <a:ext cx="8412136" cy="424321"/>
              <a:chOff x="312517" y="-98886"/>
              <a:chExt cx="8412136" cy="424321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498CF52-19E0-4E15-28D4-DE8FC31F576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94453E0-4188-A768-8FDF-312CE0AA22E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A41A63E-D7CF-FF3D-AEA6-666A48A36E8C}"/>
                  </a:ext>
                </a:extLst>
              </p:cNvPr>
              <p:cNvSpPr/>
              <p:nvPr/>
            </p:nvSpPr>
            <p:spPr>
              <a:xfrm>
                <a:off x="2357938" y="-98886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BCE58E2F-CA80-4AF4-B6DC-616A891C754D}"/>
                  </a:ext>
                </a:extLst>
              </p:cNvPr>
              <p:cNvSpPr/>
              <p:nvPr/>
            </p:nvSpPr>
            <p:spPr>
              <a:xfrm>
                <a:off x="5160799" y="-9206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معجم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216A4EBF-67F4-884D-564B-03C8B09D7E4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5A32C8C-85A8-0303-5B0C-58B12A964B42}"/>
                </a:ext>
              </a:extLst>
            </p:cNvPr>
            <p:cNvSpPr/>
            <p:nvPr/>
          </p:nvSpPr>
          <p:spPr>
            <a:xfrm>
              <a:off x="4070789" y="-816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استـــــــــــــــــماع وتحدث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13453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8A0B5-D0ED-3DBC-7ECC-8E833D5F9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BB06C1-DD52-03D8-2115-3ADAA184685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FDB009-3916-51A0-8D16-A931AF6B5AA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5411CFD-3906-3283-A313-D7F2FCE263E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1BD4316-0BF8-5F68-BB49-486D0597AC3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CB9016A-1A5A-2323-1FC9-DE4B9E9715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CFE5FECE-FCD0-C4A2-E55F-589EDF7EF0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4298" y="2492656"/>
            <a:ext cx="335303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kumimoji="0" lang="ar-MA" altLang="fr-FR" sz="115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غابَةٌ</a:t>
            </a:r>
            <a:endParaRPr lang="fr-MA" sz="115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DEF6413-716F-DE45-4A0E-E51FCE665977}"/>
              </a:ext>
            </a:extLst>
          </p:cNvPr>
          <p:cNvSpPr txBox="1"/>
          <p:nvPr/>
        </p:nvSpPr>
        <p:spPr>
          <a:xfrm>
            <a:off x="422071" y="47104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الكلمة؟ لاحظوا الكلمة، أي حرف تتضمن من الحرفين ع  غ؟ 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D4637E46-BED0-58B2-03D6-8C65A706C8B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340698"/>
            <a:ext cx="1262762" cy="842255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51378BD5-0136-1666-AE34-85B89597DDE4}"/>
              </a:ext>
            </a:extLst>
          </p:cNvPr>
          <p:cNvGrpSpPr/>
          <p:nvPr/>
        </p:nvGrpSpPr>
        <p:grpSpPr>
          <a:xfrm>
            <a:off x="235602" y="-81631"/>
            <a:ext cx="8412136" cy="424321"/>
            <a:chOff x="235602" y="-81631"/>
            <a:chExt cx="8412136" cy="424321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D83F461-CF04-019F-34C2-6A56868F5319}"/>
                </a:ext>
              </a:extLst>
            </p:cNvPr>
            <p:cNvGrpSpPr/>
            <p:nvPr/>
          </p:nvGrpSpPr>
          <p:grpSpPr>
            <a:xfrm>
              <a:off x="235602" y="-81631"/>
              <a:ext cx="8412136" cy="424321"/>
              <a:chOff x="312517" y="-98886"/>
              <a:chExt cx="8412136" cy="424321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2A0BB484-53FC-B99D-E399-36606A23D48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6BD48005-9892-6A0C-9316-3D30780C49A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F3D22E7F-FE14-866E-0520-5F7085424873}"/>
                  </a:ext>
                </a:extLst>
              </p:cNvPr>
              <p:cNvSpPr/>
              <p:nvPr/>
            </p:nvSpPr>
            <p:spPr>
              <a:xfrm>
                <a:off x="2357938" y="-98886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8643093-ADFC-C5B0-685D-69425370D8F8}"/>
                  </a:ext>
                </a:extLst>
              </p:cNvPr>
              <p:cNvSpPr/>
              <p:nvPr/>
            </p:nvSpPr>
            <p:spPr>
              <a:xfrm>
                <a:off x="5160799" y="-9206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معجم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9D9A042A-F61D-724B-FD4F-10E297F03C4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75FFD59-5AF9-A1C7-FAEF-57FA7E2271C3}"/>
                </a:ext>
              </a:extLst>
            </p:cNvPr>
            <p:cNvSpPr/>
            <p:nvPr/>
          </p:nvSpPr>
          <p:spPr>
            <a:xfrm>
              <a:off x="4070789" y="-816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استـــــــــــــــــماع وتحدث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16699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46328-0511-0258-AFB6-28E6EA5C5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584401A-B018-D1F6-8269-751794988D4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E1D7D-C60F-FC2D-106B-95F6C780F4D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85110B8-219D-C262-9789-C6B72CDE7CC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4BDA2C9-74CE-5EEC-420C-705307A81F1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56584C8-AF2C-44D4-63F5-F4C7B9581A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D06E965-4035-0D0E-E7F8-3237F2E16F6B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37E1F9BB-9F76-225C-056E-9E98B6072BF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65C9EC0-953E-729C-DCF8-C33EA7AE0258}"/>
              </a:ext>
            </a:extLst>
          </p:cNvPr>
          <p:cNvGrpSpPr/>
          <p:nvPr/>
        </p:nvGrpSpPr>
        <p:grpSpPr>
          <a:xfrm>
            <a:off x="235602" y="-81631"/>
            <a:ext cx="8412136" cy="424321"/>
            <a:chOff x="235602" y="-81631"/>
            <a:chExt cx="8412136" cy="424321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B97A0C6-DDD1-A441-F7D7-1CFC867A3878}"/>
                </a:ext>
              </a:extLst>
            </p:cNvPr>
            <p:cNvGrpSpPr/>
            <p:nvPr/>
          </p:nvGrpSpPr>
          <p:grpSpPr>
            <a:xfrm>
              <a:off x="235602" y="-81631"/>
              <a:ext cx="8412136" cy="424321"/>
              <a:chOff x="312517" y="-98886"/>
              <a:chExt cx="8412136" cy="424321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04154D7C-7FA9-D7A4-EC13-85CFCE5A0A8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1D12E9E-274E-F175-5F17-14FFDAF4322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A3213228-837A-6B92-0345-79A1F9E0A887}"/>
                  </a:ext>
                </a:extLst>
              </p:cNvPr>
              <p:cNvSpPr/>
              <p:nvPr/>
            </p:nvSpPr>
            <p:spPr>
              <a:xfrm>
                <a:off x="2357938" y="-98886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AE6D2B83-8BFE-2A7C-D73A-6C088FD277BA}"/>
                  </a:ext>
                </a:extLst>
              </p:cNvPr>
              <p:cNvSpPr/>
              <p:nvPr/>
            </p:nvSpPr>
            <p:spPr>
              <a:xfrm>
                <a:off x="5160799" y="-9206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معجم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1817CA8-92D9-1B9C-AFD5-9036AB9C9FF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0FF38E2-3874-3A5B-5DAD-9E9F46BB48FF}"/>
                </a:ext>
              </a:extLst>
            </p:cNvPr>
            <p:cNvSpPr/>
            <p:nvPr/>
          </p:nvSpPr>
          <p:spPr>
            <a:xfrm>
              <a:off x="4070789" y="-816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استـــــــــــــــــماع وتحدث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3783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F3E85-0289-416B-8F7D-5BBF1E5E9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255AFD2-83EA-6AAB-182D-440A520FA5F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7F89CDD-3D5D-1295-C16D-BFD407C6F15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C86D1F6-800E-FA40-1DF9-C5DB0EF0CAF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4EEC8EB-F917-ED34-7AAF-6DE9396FECA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794A102-1B0F-8411-59CF-CB77D79493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5E8DDE6-ADEE-BACF-0CE4-9F3229E3A7C8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77BA75AE-018F-AAE0-4854-131439C61AD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771B532-3B11-B48D-BADF-ACCBB9A8F469}"/>
              </a:ext>
            </a:extLst>
          </p:cNvPr>
          <p:cNvGrpSpPr/>
          <p:nvPr/>
        </p:nvGrpSpPr>
        <p:grpSpPr>
          <a:xfrm>
            <a:off x="235602" y="-81631"/>
            <a:ext cx="8412136" cy="424321"/>
            <a:chOff x="235602" y="-81631"/>
            <a:chExt cx="8412136" cy="424321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C632F82-9B4D-AE0E-A1E2-EB337E892602}"/>
                </a:ext>
              </a:extLst>
            </p:cNvPr>
            <p:cNvGrpSpPr/>
            <p:nvPr/>
          </p:nvGrpSpPr>
          <p:grpSpPr>
            <a:xfrm>
              <a:off x="235602" y="-81631"/>
              <a:ext cx="8412136" cy="424321"/>
              <a:chOff x="312517" y="-98886"/>
              <a:chExt cx="8412136" cy="424321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0E01C27-CC15-1181-80CA-68C4A1FC239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3D023D13-3793-6716-9C77-5C2A5F1078A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B0A66EC-3012-99B9-7C43-31D524215024}"/>
                  </a:ext>
                </a:extLst>
              </p:cNvPr>
              <p:cNvSpPr/>
              <p:nvPr/>
            </p:nvSpPr>
            <p:spPr>
              <a:xfrm>
                <a:off x="2357938" y="-98886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CB791E7-0B48-7747-74B0-C2DBC7295CF8}"/>
                  </a:ext>
                </a:extLst>
              </p:cNvPr>
              <p:cNvSpPr/>
              <p:nvPr/>
            </p:nvSpPr>
            <p:spPr>
              <a:xfrm>
                <a:off x="5160799" y="-9206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معجم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176E989-1CF5-B0EC-3646-94651A2B7A0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09DCBC0-8B5B-BC49-C320-DFAF14747B25}"/>
                </a:ext>
              </a:extLst>
            </p:cNvPr>
            <p:cNvSpPr/>
            <p:nvPr/>
          </p:nvSpPr>
          <p:spPr>
            <a:xfrm>
              <a:off x="4070789" y="-816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استـــــــــــــــــماع وتحدث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56167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BCD99-D68F-62CB-7FC6-34D0B86E0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6654221-2AA4-B8F6-F153-8DC43B2A85F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C4701AE-A9EC-C131-DB51-F9C658F50BA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7FFC313-BC38-3030-8F3E-C93199A0C6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CABD5B0-2DEE-FB51-A0F9-5B38B9529EE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574D5FA-3CE7-053E-32A9-E1CF54505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BCCA95D-21D2-8BE0-3F70-595C249F36B0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6C8936C9-D6E9-E992-E49E-072C9F4A037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1655" y="2103375"/>
            <a:ext cx="4440685" cy="325960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5D27EFC6-CAC7-DCF4-43FC-CF3B1D04D694}"/>
              </a:ext>
            </a:extLst>
          </p:cNvPr>
          <p:cNvGrpSpPr/>
          <p:nvPr/>
        </p:nvGrpSpPr>
        <p:grpSpPr>
          <a:xfrm>
            <a:off x="235602" y="-81631"/>
            <a:ext cx="8412136" cy="424321"/>
            <a:chOff x="235602" y="-81631"/>
            <a:chExt cx="8412136" cy="424321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6B80C37-99A6-2414-95D8-C3A681E6160B}"/>
                </a:ext>
              </a:extLst>
            </p:cNvPr>
            <p:cNvGrpSpPr/>
            <p:nvPr/>
          </p:nvGrpSpPr>
          <p:grpSpPr>
            <a:xfrm>
              <a:off x="235602" y="-81631"/>
              <a:ext cx="8412136" cy="424321"/>
              <a:chOff x="312517" y="-98886"/>
              <a:chExt cx="8412136" cy="424321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A1E19DD5-717A-C816-B4BB-CC9B0C4FC57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CBD0DDC-E096-597E-1AFC-AD1182E4FE5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8253A77-DE80-2503-0CA6-6F438177FD11}"/>
                  </a:ext>
                </a:extLst>
              </p:cNvPr>
              <p:cNvSpPr/>
              <p:nvPr/>
            </p:nvSpPr>
            <p:spPr>
              <a:xfrm>
                <a:off x="2357938" y="-98886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B4C6C11-FD49-FFA1-3D86-29E3EA835C68}"/>
                  </a:ext>
                </a:extLst>
              </p:cNvPr>
              <p:cNvSpPr/>
              <p:nvPr/>
            </p:nvSpPr>
            <p:spPr>
              <a:xfrm>
                <a:off x="5160799" y="-9206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معجم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2FDF8129-F85B-71D7-C9AB-6958C10071D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BE2028C-1127-BF10-A783-CBCBB14C7C34}"/>
                </a:ext>
              </a:extLst>
            </p:cNvPr>
            <p:cNvSpPr/>
            <p:nvPr/>
          </p:nvSpPr>
          <p:spPr>
            <a:xfrm>
              <a:off x="4070789" y="-816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استـــــــــــــــــماع وتحدث</a:t>
              </a:r>
            </a:p>
          </p:txBody>
        </p:sp>
      </p:grpSp>
      <p:sp>
        <p:nvSpPr>
          <p:cNvPr id="17" name="Rectangle 3">
            <a:extLst>
              <a:ext uri="{FF2B5EF4-FFF2-40B4-BE49-F238E27FC236}">
                <a16:creationId xmlns:a16="http://schemas.microsoft.com/office/drawing/2014/main" id="{C917FD28-AFD1-A0DE-4AE3-5514BB84B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480" y="2802153"/>
            <a:ext cx="335303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غابَةٌ</a:t>
            </a:r>
            <a:endParaRPr lang="fr-MA" sz="115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07387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B4D87-E8B7-0C8D-4072-99CC5755E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CF761DF-3498-FA9B-ECE3-306EF60F598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E5C536-46AE-6865-E520-EE1F3A23593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FDF270D-7AAE-D9D4-C2BF-BE727A24D22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8A2526E-C188-689C-C57C-AE0658CCFCD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86B253C-7A6C-1E22-6357-BD21CAE3BF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9A90E815-1175-6E40-B5D2-6BCD1DB2F9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483" y="2288304"/>
            <a:ext cx="3353033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اِشْتَعَلَتْ</a:t>
            </a:r>
            <a:endParaRPr lang="fr-FR" altLang="fr-FR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05166CC-C2A8-454E-D431-2407F47D93C9}"/>
              </a:ext>
            </a:extLst>
          </p:cNvPr>
          <p:cNvSpPr txBox="1"/>
          <p:nvPr/>
        </p:nvSpPr>
        <p:spPr>
          <a:xfrm>
            <a:off x="422071" y="50672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الكلمة؟ لاحظوا الكلمة، أي حرف تتضمن من الحرفين ع  غ؟ 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35522155-4386-9A88-1911-F99E6EB0068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301906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E9DA596-DDA3-E0A2-158B-277E4D09EF45}"/>
              </a:ext>
            </a:extLst>
          </p:cNvPr>
          <p:cNvGrpSpPr/>
          <p:nvPr/>
        </p:nvGrpSpPr>
        <p:grpSpPr>
          <a:xfrm>
            <a:off x="235602" y="-81631"/>
            <a:ext cx="8412136" cy="424321"/>
            <a:chOff x="235602" y="-81631"/>
            <a:chExt cx="8412136" cy="424321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32E9B3EE-C8D3-82F8-1D1C-AFD5051DD057}"/>
                </a:ext>
              </a:extLst>
            </p:cNvPr>
            <p:cNvGrpSpPr/>
            <p:nvPr/>
          </p:nvGrpSpPr>
          <p:grpSpPr>
            <a:xfrm>
              <a:off x="235602" y="-81631"/>
              <a:ext cx="8412136" cy="424321"/>
              <a:chOff x="312517" y="-98886"/>
              <a:chExt cx="8412136" cy="424321"/>
            </a:xfrm>
          </p:grpSpPr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3788424B-096B-3432-5321-679DD104D54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27DE0EDE-D6EB-D8BF-5C31-734EB0367E0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D3494E87-494B-339D-8CA8-0394AB0F8015}"/>
                  </a:ext>
                </a:extLst>
              </p:cNvPr>
              <p:cNvSpPr/>
              <p:nvPr/>
            </p:nvSpPr>
            <p:spPr>
              <a:xfrm>
                <a:off x="2357938" y="-98886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قـــــــــــــــــــــــــــــــــــــــــــــــــراءة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18D8A9E-E896-9B33-3292-B763B5F46933}"/>
                  </a:ext>
                </a:extLst>
              </p:cNvPr>
              <p:cNvSpPr/>
              <p:nvPr/>
            </p:nvSpPr>
            <p:spPr>
              <a:xfrm>
                <a:off x="5160799" y="-9206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معجم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384D1335-D3B1-886E-9DFD-38C801265B9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45452CE-2BA4-CF57-5A60-DE5907E12C04}"/>
                </a:ext>
              </a:extLst>
            </p:cNvPr>
            <p:cNvSpPr/>
            <p:nvPr/>
          </p:nvSpPr>
          <p:spPr>
            <a:xfrm>
              <a:off x="4070789" y="-816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استـــــــــــــــــماع وتحدث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11621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913F7-F233-0659-6D1A-646DB3979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BA33861-95B5-A132-6AC6-F2F2FFF4F8C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F450C18-B969-1BDA-B54F-EC3B043E505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0AF037-3D16-535A-D63E-975995944F9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09E08AF-FE75-F9B4-5DFA-7172A10DB30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17D03DC-AAA0-59C0-9A28-568C7208E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ABA93BE-1D08-AEEE-796F-096AC012D60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1FD65C57-FC8E-9003-6F09-BBE442D078F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49EC31E-A938-902F-3459-743295043B50}"/>
              </a:ext>
            </a:extLst>
          </p:cNvPr>
          <p:cNvGrpSpPr/>
          <p:nvPr/>
        </p:nvGrpSpPr>
        <p:grpSpPr>
          <a:xfrm>
            <a:off x="235602" y="-81631"/>
            <a:ext cx="8412136" cy="424321"/>
            <a:chOff x="235602" y="-81631"/>
            <a:chExt cx="8412136" cy="424321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7627D5C-92DC-EB26-4006-DC50BB17514F}"/>
                </a:ext>
              </a:extLst>
            </p:cNvPr>
            <p:cNvGrpSpPr/>
            <p:nvPr/>
          </p:nvGrpSpPr>
          <p:grpSpPr>
            <a:xfrm>
              <a:off x="235602" y="-81631"/>
              <a:ext cx="8412136" cy="424321"/>
              <a:chOff x="312517" y="-98886"/>
              <a:chExt cx="8412136" cy="424321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DEE1088B-02D8-4F04-50B8-CD5CF43BE35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6D83CCFF-C2CE-9453-9B99-B9762F3D410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B73EE4C-086B-529C-FC57-3C80857A88E5}"/>
                  </a:ext>
                </a:extLst>
              </p:cNvPr>
              <p:cNvSpPr/>
              <p:nvPr/>
            </p:nvSpPr>
            <p:spPr>
              <a:xfrm>
                <a:off x="2357938" y="-98886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BFD152BC-A30A-C98D-77AF-A2EC45C7297A}"/>
                  </a:ext>
                </a:extLst>
              </p:cNvPr>
              <p:cNvSpPr/>
              <p:nvPr/>
            </p:nvSpPr>
            <p:spPr>
              <a:xfrm>
                <a:off x="5160799" y="-9206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معجم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5029FB8-CFCA-E450-BAE0-3A6B3B5D011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DF8F1B7-8641-E46E-638C-00FA6CF45325}"/>
                </a:ext>
              </a:extLst>
            </p:cNvPr>
            <p:cNvSpPr/>
            <p:nvPr/>
          </p:nvSpPr>
          <p:spPr>
            <a:xfrm>
              <a:off x="4070789" y="-816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استـــــــــــــــــماع وتحدث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50428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853FC-C318-159D-C29A-63C8D03F8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0DC0D56-E495-DDE3-2033-76180827FC5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354E09F-4924-44DE-0DA8-73A2275BA67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55C52A5-DE74-4136-5E11-452E7BC74D3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9FFA706-4370-80D0-BDA5-45809A7B2CF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DE2E5D0-D93B-8E8D-2507-42D2532C2C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AF1CCE1-DC86-42B6-8E86-87021B445CB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C1666436-D258-68B9-49A4-5F2103C64AA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BFCFA42-19F1-1050-52CC-7929B0D41D38}"/>
              </a:ext>
            </a:extLst>
          </p:cNvPr>
          <p:cNvGrpSpPr/>
          <p:nvPr/>
        </p:nvGrpSpPr>
        <p:grpSpPr>
          <a:xfrm>
            <a:off x="235602" y="-81631"/>
            <a:ext cx="8412136" cy="424321"/>
            <a:chOff x="235602" y="-81631"/>
            <a:chExt cx="8412136" cy="424321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5EC1DE6-BC34-7407-D534-561C0101C28D}"/>
                </a:ext>
              </a:extLst>
            </p:cNvPr>
            <p:cNvGrpSpPr/>
            <p:nvPr/>
          </p:nvGrpSpPr>
          <p:grpSpPr>
            <a:xfrm>
              <a:off x="235602" y="-81631"/>
              <a:ext cx="8412136" cy="424321"/>
              <a:chOff x="312517" y="-98886"/>
              <a:chExt cx="8412136" cy="424321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038EAD8E-ED15-C2DF-41F3-6A7BD2E8790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674D995B-3FB8-B868-18AF-EE14D23D9B2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E9E1D36-A4C4-9C33-2D48-BBC688AEEFDF}"/>
                  </a:ext>
                </a:extLst>
              </p:cNvPr>
              <p:cNvSpPr/>
              <p:nvPr/>
            </p:nvSpPr>
            <p:spPr>
              <a:xfrm>
                <a:off x="2357938" y="-98886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2AE3371-E6A6-1581-272B-4AA5CCA83209}"/>
                  </a:ext>
                </a:extLst>
              </p:cNvPr>
              <p:cNvSpPr/>
              <p:nvPr/>
            </p:nvSpPr>
            <p:spPr>
              <a:xfrm>
                <a:off x="5160799" y="-9206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معجم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2CAC7ED-AAA6-EE1B-DC2A-93F9F098A66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B50594E-4B4B-F022-6242-44DE11CED365}"/>
                </a:ext>
              </a:extLst>
            </p:cNvPr>
            <p:cNvSpPr/>
            <p:nvPr/>
          </p:nvSpPr>
          <p:spPr>
            <a:xfrm>
              <a:off x="4070789" y="-816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استـــــــــــــــــماع وتحدث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01416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CDBEA-B913-08A8-3A7C-C78A7E287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FA5C879-F6C8-0CA5-141B-3B17AE1BEE5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DE6E827-4822-3187-39E7-085982762A1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FBA1B60-3EEF-6DE6-4621-CB654C58041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D7D6890-D08C-4FD8-C5C6-B1FCF907B9D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2FEEBFA-1BBE-0346-A097-476A7A1E52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A146EE6-1BDF-5637-56CA-24B41F58D24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D5000C83-1C3F-CC3A-DC64-1686883984D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02228" y="1762908"/>
            <a:ext cx="4380140" cy="321516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5DB26DF-0E82-F6D2-9E2C-214443CFF2A8}"/>
              </a:ext>
            </a:extLst>
          </p:cNvPr>
          <p:cNvSpPr txBox="1"/>
          <p:nvPr/>
        </p:nvSpPr>
        <p:spPr>
          <a:xfrm>
            <a:off x="2742565" y="2535555"/>
            <a:ext cx="34994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altLang="fr-FR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اِشْتَعَلَتْ</a:t>
            </a:r>
            <a:endParaRPr lang="fr-FR" altLang="fr-FR" sz="9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8BBF601-6200-6EF4-8B2F-60B39A221733}"/>
              </a:ext>
            </a:extLst>
          </p:cNvPr>
          <p:cNvGrpSpPr/>
          <p:nvPr/>
        </p:nvGrpSpPr>
        <p:grpSpPr>
          <a:xfrm>
            <a:off x="235602" y="-81631"/>
            <a:ext cx="8412136" cy="424321"/>
            <a:chOff x="235602" y="-81631"/>
            <a:chExt cx="8412136" cy="424321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969D660-4EF3-601B-0993-13A59B5300DD}"/>
                </a:ext>
              </a:extLst>
            </p:cNvPr>
            <p:cNvGrpSpPr/>
            <p:nvPr/>
          </p:nvGrpSpPr>
          <p:grpSpPr>
            <a:xfrm>
              <a:off x="235602" y="-81631"/>
              <a:ext cx="8412136" cy="424321"/>
              <a:chOff x="312517" y="-98886"/>
              <a:chExt cx="8412136" cy="424321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BCF49995-D13B-C53D-F936-F4E613A3EFC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CA4AAAB0-C7F8-A53A-6EC5-74C093F2407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25BC1F7A-F0C2-0A75-519C-288BDE6D5B97}"/>
                  </a:ext>
                </a:extLst>
              </p:cNvPr>
              <p:cNvSpPr/>
              <p:nvPr/>
            </p:nvSpPr>
            <p:spPr>
              <a:xfrm>
                <a:off x="2357938" y="-98886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31E2516-ECC1-ABED-FEB5-A8AEA30889D2}"/>
                  </a:ext>
                </a:extLst>
              </p:cNvPr>
              <p:cNvSpPr/>
              <p:nvPr/>
            </p:nvSpPr>
            <p:spPr>
              <a:xfrm>
                <a:off x="5160799" y="-9206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معجم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C258E71E-1306-085D-788E-C29E652C8C4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0DC39BE-F111-0DC1-A617-75502CAF3D34}"/>
                </a:ext>
              </a:extLst>
            </p:cNvPr>
            <p:cNvSpPr/>
            <p:nvPr/>
          </p:nvSpPr>
          <p:spPr>
            <a:xfrm>
              <a:off x="4070789" y="-816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استـــــــــــــــــماع وتحدث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73380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E4341-95B8-3C23-9169-081B46BB5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69A73228-5B45-5C41-5CE0-67B8ED7E5AD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AF3FDFC-9332-0588-F449-10012328884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4554309-BF5C-F50E-1B0E-53E6CF2D7FE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2C3CBB5-DB1B-B2B3-F205-B2686FE147D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329FD01-3B29-BF9F-A8D7-CD4C8FDBE9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3AC0D3FA-1B4C-620B-57D6-19C4D63BA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483" y="3110176"/>
            <a:ext cx="3353033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8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تَعيشُ</a:t>
            </a:r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B255ED2-BF25-A382-AFF6-1098FD778FC7}"/>
              </a:ext>
            </a:extLst>
          </p:cNvPr>
          <p:cNvSpPr txBox="1"/>
          <p:nvPr/>
        </p:nvSpPr>
        <p:spPr>
          <a:xfrm>
            <a:off x="380855" y="47104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الكلمة؟ لاحظوا الكلمة، أي حرف تتضمن من الحرفين ع  غ؟ 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3457B9BA-FD00-1BD2-9E25-EC31132FECB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340698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267BDC0-9620-BC4D-83BB-A79ADFF94BBF}"/>
              </a:ext>
            </a:extLst>
          </p:cNvPr>
          <p:cNvGrpSpPr/>
          <p:nvPr/>
        </p:nvGrpSpPr>
        <p:grpSpPr>
          <a:xfrm>
            <a:off x="235602" y="-81631"/>
            <a:ext cx="8412136" cy="424321"/>
            <a:chOff x="235602" y="-81631"/>
            <a:chExt cx="8412136" cy="424321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ACA943AB-B2DD-9A62-CFB1-420D36F90AAF}"/>
                </a:ext>
              </a:extLst>
            </p:cNvPr>
            <p:cNvGrpSpPr/>
            <p:nvPr/>
          </p:nvGrpSpPr>
          <p:grpSpPr>
            <a:xfrm>
              <a:off x="235602" y="-81631"/>
              <a:ext cx="8412136" cy="424321"/>
              <a:chOff x="312517" y="-98886"/>
              <a:chExt cx="8412136" cy="424321"/>
            </a:xfrm>
          </p:grpSpPr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0171DE18-5B6B-1B40-849D-22F8F46D27A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B2120868-B76A-38C4-666E-4F97961CA9A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73EB98D6-6D5B-D247-1303-9B412624BF16}"/>
                  </a:ext>
                </a:extLst>
              </p:cNvPr>
              <p:cNvSpPr/>
              <p:nvPr/>
            </p:nvSpPr>
            <p:spPr>
              <a:xfrm>
                <a:off x="2357938" y="-98886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قـــــــــــــــــــــــــــــــــــــــــــــــــراءة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922692C-665E-0978-5032-4352CBB296E8}"/>
                  </a:ext>
                </a:extLst>
              </p:cNvPr>
              <p:cNvSpPr/>
              <p:nvPr/>
            </p:nvSpPr>
            <p:spPr>
              <a:xfrm>
                <a:off x="5160799" y="-9206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معجم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3BB107A2-DA0F-F216-58AF-6C484AE6A06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C9D0C7F4-BE6F-0558-D391-A3E341F29F43}"/>
                </a:ext>
              </a:extLst>
            </p:cNvPr>
            <p:cNvSpPr/>
            <p:nvPr/>
          </p:nvSpPr>
          <p:spPr>
            <a:xfrm>
              <a:off x="4070789" y="-816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استـــــــــــــــــماع وتحدث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98939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32DD7-3675-EAF8-81F7-85AA5F3FB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BE20030-20D1-8BCD-7052-26DC4F6B0FC4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A480CFD-2C7C-DBD4-AE5F-787C7C533B2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782DC41-B10F-C0CA-3DE3-0F583D760F0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0E8FB04-1698-9C9B-CC83-AE2CB1EA32E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3C02F36-F46D-253B-B559-4E37E7EC13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CC5F91E-8C3A-60F7-6019-E1A637A55E7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. ينطق الأستاذ الكلمة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99508049-D979-EB55-B16A-9BC48EA9675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647053EB-D019-FC45-DF72-D6A129489CFD}"/>
              </a:ext>
            </a:extLst>
          </p:cNvPr>
          <p:cNvGrpSpPr/>
          <p:nvPr/>
        </p:nvGrpSpPr>
        <p:grpSpPr>
          <a:xfrm>
            <a:off x="235602" y="-81631"/>
            <a:ext cx="8412136" cy="424321"/>
            <a:chOff x="235602" y="-81631"/>
            <a:chExt cx="8412136" cy="424321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87156D2-8848-9DF9-0C00-398CB4A8737C}"/>
                </a:ext>
              </a:extLst>
            </p:cNvPr>
            <p:cNvGrpSpPr/>
            <p:nvPr/>
          </p:nvGrpSpPr>
          <p:grpSpPr>
            <a:xfrm>
              <a:off x="235602" y="-81631"/>
              <a:ext cx="8412136" cy="424321"/>
              <a:chOff x="312517" y="-98886"/>
              <a:chExt cx="8412136" cy="424321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287A473D-A285-A71F-D0B0-D744F58C294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976B539-5600-E28E-738E-6EABADC20BD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A343C54-A9D7-7971-C904-4D8CF44B8252}"/>
                  </a:ext>
                </a:extLst>
              </p:cNvPr>
              <p:cNvSpPr/>
              <p:nvPr/>
            </p:nvSpPr>
            <p:spPr>
              <a:xfrm>
                <a:off x="2357938" y="-98886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CE1DB5F-552C-62F9-C9B6-669FC730D5A2}"/>
                  </a:ext>
                </a:extLst>
              </p:cNvPr>
              <p:cNvSpPr/>
              <p:nvPr/>
            </p:nvSpPr>
            <p:spPr>
              <a:xfrm>
                <a:off x="5160799" y="-9206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معجم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50A52ED-01B9-52DA-E275-11576CA453C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D0CBB80-E3E6-246D-DE84-93E3491D23BF}"/>
                </a:ext>
              </a:extLst>
            </p:cNvPr>
            <p:cNvSpPr/>
            <p:nvPr/>
          </p:nvSpPr>
          <p:spPr>
            <a:xfrm>
              <a:off x="4070789" y="-816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استـــــــــــــــــماع وتحدث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35249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45F48-D45B-D476-8D8E-09DC59756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7A30176-12E2-E931-7572-A1E60BF28D2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2455AF-D8B7-B8EC-C491-52A07891498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5262A75-5141-1D6F-B0E1-A3F6BFAE31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8E8A507-E912-E52D-E6DF-20957200117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9AB0FA1-5CC4-9C2B-6820-F7F392A4BC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6B7E0E2-661F-D4B8-585C-745D6EB874A9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8380B74B-9D80-5C9B-3E34-1B87BC40E8C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B2A67CEC-3AD6-3472-C6C5-E0EF1773FCB8}"/>
              </a:ext>
            </a:extLst>
          </p:cNvPr>
          <p:cNvGrpSpPr/>
          <p:nvPr/>
        </p:nvGrpSpPr>
        <p:grpSpPr>
          <a:xfrm>
            <a:off x="235602" y="-81631"/>
            <a:ext cx="8412136" cy="424321"/>
            <a:chOff x="235602" y="-81631"/>
            <a:chExt cx="8412136" cy="424321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4E58DA9-3317-EBCA-9185-482650D2E753}"/>
                </a:ext>
              </a:extLst>
            </p:cNvPr>
            <p:cNvGrpSpPr/>
            <p:nvPr/>
          </p:nvGrpSpPr>
          <p:grpSpPr>
            <a:xfrm>
              <a:off x="235602" y="-81631"/>
              <a:ext cx="8412136" cy="424321"/>
              <a:chOff x="312517" y="-98886"/>
              <a:chExt cx="8412136" cy="424321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331DB952-7DF4-EF34-D3C8-01F38E5C9A5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65D17882-E70C-A188-0184-9E479C4A615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F492A62-83A3-9A26-ADEF-A60CD299B2C3}"/>
                  </a:ext>
                </a:extLst>
              </p:cNvPr>
              <p:cNvSpPr/>
              <p:nvPr/>
            </p:nvSpPr>
            <p:spPr>
              <a:xfrm>
                <a:off x="2357938" y="-98886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5A0A38E-6298-9643-9372-CC6BDD6BD0D4}"/>
                  </a:ext>
                </a:extLst>
              </p:cNvPr>
              <p:cNvSpPr/>
              <p:nvPr/>
            </p:nvSpPr>
            <p:spPr>
              <a:xfrm>
                <a:off x="5160799" y="-9206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معجم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86185CA1-1DE5-62C8-BD7C-BEC9CFEF512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68BF9040-DFB8-5D93-8EC6-618C7FFF9BEB}"/>
                </a:ext>
              </a:extLst>
            </p:cNvPr>
            <p:cNvSpPr/>
            <p:nvPr/>
          </p:nvSpPr>
          <p:spPr>
            <a:xfrm>
              <a:off x="4070789" y="-816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استـــــــــــــــــماع وتحدث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79427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4F70D-682E-389A-10DC-5F111B881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C61A62D-58C7-BD5A-9C97-02543EC4B42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71218C2-5D2B-854E-EEAD-88D24CD7EFD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46EF43A-7A81-FD89-0AA6-8C5EAF9D5C9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5114943-7493-D621-C7B3-DC84B0F7EDA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8206563-3506-0601-4F72-D678D37B8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CD9D756-9172-C8D0-DC7B-B94BC67B18B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64AF2874-58C2-0D7E-CB60-315BA5F860C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83169" y="1973060"/>
            <a:ext cx="4640027" cy="3405927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F4CBD83-13EF-79D6-7994-AD3FE0202371}"/>
              </a:ext>
            </a:extLst>
          </p:cNvPr>
          <p:cNvSpPr txBox="1"/>
          <p:nvPr/>
        </p:nvSpPr>
        <p:spPr>
          <a:xfrm>
            <a:off x="2323923" y="3075858"/>
            <a:ext cx="3236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7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تَعيشُ</a:t>
            </a:r>
            <a:endParaRPr lang="fr-MA" sz="9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0E140481-BA3F-4457-209D-B25A880ED8A5}"/>
              </a:ext>
            </a:extLst>
          </p:cNvPr>
          <p:cNvGrpSpPr/>
          <p:nvPr/>
        </p:nvGrpSpPr>
        <p:grpSpPr>
          <a:xfrm>
            <a:off x="235602" y="-81631"/>
            <a:ext cx="8412136" cy="424321"/>
            <a:chOff x="235602" y="-81631"/>
            <a:chExt cx="8412136" cy="424321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B8A2B82-E5F3-9FB2-ED28-BA339B4B067D}"/>
                </a:ext>
              </a:extLst>
            </p:cNvPr>
            <p:cNvGrpSpPr/>
            <p:nvPr/>
          </p:nvGrpSpPr>
          <p:grpSpPr>
            <a:xfrm>
              <a:off x="235602" y="-81631"/>
              <a:ext cx="8412136" cy="424321"/>
              <a:chOff x="312517" y="-98886"/>
              <a:chExt cx="8412136" cy="424321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B021FAE4-A9B8-BFF8-C81B-941F5D47C4E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08AFC64-F4EE-D598-50A4-157345ECEB2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1FE1F72A-C740-EA10-32AE-5175F5286346}"/>
                  </a:ext>
                </a:extLst>
              </p:cNvPr>
              <p:cNvSpPr/>
              <p:nvPr/>
            </p:nvSpPr>
            <p:spPr>
              <a:xfrm>
                <a:off x="2357938" y="-98886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4F01A30-9031-32D4-7090-223282E393A8}"/>
                  </a:ext>
                </a:extLst>
              </p:cNvPr>
              <p:cNvSpPr/>
              <p:nvPr/>
            </p:nvSpPr>
            <p:spPr>
              <a:xfrm>
                <a:off x="5160799" y="-9206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معجم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977F6C8-D474-8955-3682-F89A2D105D5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524E7D3-1192-E3A6-F640-491BC5F2397D}"/>
                </a:ext>
              </a:extLst>
            </p:cNvPr>
            <p:cNvSpPr/>
            <p:nvPr/>
          </p:nvSpPr>
          <p:spPr>
            <a:xfrm>
              <a:off x="4070789" y="-816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استـــــــــــــــــماع وتحدث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07326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CA33A-FE13-DE87-EE04-444769A01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B9AFB45-DDAC-D617-AB46-8AEA46E4C92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DB4780A-C8DA-0736-9BC5-C9EC145C9B4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8475C88-027F-B71D-C5F4-3B7B89864B4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79FAC18-667B-A18C-A270-166560C38BD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DC5EFBC-905D-2E1A-8EAD-8DB317148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CE8ECE0A-45F6-66CC-8552-D29C2C2378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4298" y="2392630"/>
            <a:ext cx="3353033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115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مَشْغول</a:t>
            </a:r>
            <a:r>
              <a:rPr lang="ar-MA" sz="115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ࣱ</a:t>
            </a:r>
            <a:endParaRPr lang="fr-FR" altLang="fr-FR" sz="115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F6880FA-DF9F-16DC-EC64-868A67513B4D}"/>
              </a:ext>
            </a:extLst>
          </p:cNvPr>
          <p:cNvSpPr txBox="1"/>
          <p:nvPr/>
        </p:nvSpPr>
        <p:spPr>
          <a:xfrm>
            <a:off x="380855" y="47104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الكلمة؟ لاحظوا الكلمة، أي حرف تتضمن من الحرفين ع  غ؟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29F7F6E3-42CD-9BD2-29E0-22C37A92DB0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0855" y="330438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3C112F5-49ED-E116-F718-9C3B647681FC}"/>
              </a:ext>
            </a:extLst>
          </p:cNvPr>
          <p:cNvGrpSpPr/>
          <p:nvPr/>
        </p:nvGrpSpPr>
        <p:grpSpPr>
          <a:xfrm>
            <a:off x="235602" y="-81631"/>
            <a:ext cx="8412136" cy="424321"/>
            <a:chOff x="235602" y="-81631"/>
            <a:chExt cx="8412136" cy="424321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4B8293F1-F1C4-4CCD-5072-DD55A9A50C26}"/>
                </a:ext>
              </a:extLst>
            </p:cNvPr>
            <p:cNvGrpSpPr/>
            <p:nvPr/>
          </p:nvGrpSpPr>
          <p:grpSpPr>
            <a:xfrm>
              <a:off x="235602" y="-81631"/>
              <a:ext cx="8412136" cy="424321"/>
              <a:chOff x="312517" y="-98886"/>
              <a:chExt cx="8412136" cy="424321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E573E879-5EE0-6F21-13CD-028E7BFF043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0FD6A454-D4AB-5DA0-C9AF-7D5EC013976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710CD1DB-F820-AE35-CFF4-99353C961F2B}"/>
                  </a:ext>
                </a:extLst>
              </p:cNvPr>
              <p:cNvSpPr/>
              <p:nvPr/>
            </p:nvSpPr>
            <p:spPr>
              <a:xfrm>
                <a:off x="2357938" y="-98886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637E3DE-6701-632C-D81E-322FC2316C90}"/>
                  </a:ext>
                </a:extLst>
              </p:cNvPr>
              <p:cNvSpPr/>
              <p:nvPr/>
            </p:nvSpPr>
            <p:spPr>
              <a:xfrm>
                <a:off x="5160799" y="-9206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معجم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25BB016-EBD1-AA1C-1B9E-D770409E5F1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3515844-990E-7BE1-2E48-E3CD8EE1E836}"/>
                </a:ext>
              </a:extLst>
            </p:cNvPr>
            <p:cNvSpPr/>
            <p:nvPr/>
          </p:nvSpPr>
          <p:spPr>
            <a:xfrm>
              <a:off x="4070789" y="-816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استـــــــــــــــــماع وتحدث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17769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0177F-28A4-0BC8-80C1-99D8E2E96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466499-A1B9-585C-1587-8EDBE016D5F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476A6DE-F176-5A58-C535-AD32C1A1856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A13ADB5-FD5E-0C6F-4DDD-963AB7F6611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01C119E-AB76-496B-6EE2-FF37AC09DCC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1754A9E-F87F-59E2-D9CC-29147A6249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6F9E50D-E10A-EF2A-8CAB-5563EBBDE04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.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D72BC99F-95BC-A1E8-416C-20C84B33ECC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9" name="Groupe 28">
            <a:extLst>
              <a:ext uri="{FF2B5EF4-FFF2-40B4-BE49-F238E27FC236}">
                <a16:creationId xmlns:a16="http://schemas.microsoft.com/office/drawing/2014/main" id="{0BD4709F-D218-54E7-F202-8F9B7124D423}"/>
              </a:ext>
            </a:extLst>
          </p:cNvPr>
          <p:cNvGrpSpPr/>
          <p:nvPr/>
        </p:nvGrpSpPr>
        <p:grpSpPr>
          <a:xfrm>
            <a:off x="235602" y="-81631"/>
            <a:ext cx="8412136" cy="424321"/>
            <a:chOff x="235602" y="-81631"/>
            <a:chExt cx="8412136" cy="424321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9959CC1E-C8FE-5912-AE35-33747C9CB02B}"/>
                </a:ext>
              </a:extLst>
            </p:cNvPr>
            <p:cNvGrpSpPr/>
            <p:nvPr/>
          </p:nvGrpSpPr>
          <p:grpSpPr>
            <a:xfrm>
              <a:off x="235602" y="-81631"/>
              <a:ext cx="8412136" cy="424321"/>
              <a:chOff x="312517" y="-98886"/>
              <a:chExt cx="8412136" cy="424321"/>
            </a:xfrm>
          </p:grpSpPr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EC4A0A57-40F4-18BB-7126-C9CACA70960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1E3BC340-18CE-D992-96FF-38BF412F8BD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01CA2D36-5D92-1106-2B73-EC6ABE5079EA}"/>
                  </a:ext>
                </a:extLst>
              </p:cNvPr>
              <p:cNvSpPr/>
              <p:nvPr/>
            </p:nvSpPr>
            <p:spPr>
              <a:xfrm>
                <a:off x="2357938" y="-98886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قـــــــــــــــــــــــــــــــــــــــــــــــــراءة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5E0ED978-1B46-2F3B-9063-06AE97F02252}"/>
                  </a:ext>
                </a:extLst>
              </p:cNvPr>
              <p:cNvSpPr/>
              <p:nvPr/>
            </p:nvSpPr>
            <p:spPr>
              <a:xfrm>
                <a:off x="5160799" y="-9206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معجم</a:t>
                </a: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F16629D8-FAE7-E607-823C-8552164AA44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F0956F98-9DF0-4CFB-1BBB-28956F376A3D}"/>
                </a:ext>
              </a:extLst>
            </p:cNvPr>
            <p:cNvSpPr/>
            <p:nvPr/>
          </p:nvSpPr>
          <p:spPr>
            <a:xfrm>
              <a:off x="4070789" y="-816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استـــــــــــــــــماع وتحدث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83717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632CA-C242-39AE-4881-FD80ECD9D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570B386-BCEE-4E6B-BB4E-2B156AC7E5D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E738B0A-F61A-9D03-F534-3929C853DB8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45F551E-B7F1-8DAE-3396-F7B34E961F9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D17319C-DBD8-8479-2D7C-AF39D3B6FEA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756EB1-377E-822D-4DC1-A51B27EB11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EA47847-F5DB-DCE3-A464-B8C1240C104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57353F17-97A7-1F5C-6A59-C79B1F592E0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9" name="Groupe 28">
            <a:extLst>
              <a:ext uri="{FF2B5EF4-FFF2-40B4-BE49-F238E27FC236}">
                <a16:creationId xmlns:a16="http://schemas.microsoft.com/office/drawing/2014/main" id="{B462B0FB-1E45-1458-0C4D-B20A2B248406}"/>
              </a:ext>
            </a:extLst>
          </p:cNvPr>
          <p:cNvGrpSpPr/>
          <p:nvPr/>
        </p:nvGrpSpPr>
        <p:grpSpPr>
          <a:xfrm>
            <a:off x="235602" y="-81631"/>
            <a:ext cx="8412136" cy="424321"/>
            <a:chOff x="235602" y="-81631"/>
            <a:chExt cx="8412136" cy="424321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EEBB3E40-E169-DC05-39AB-26A0007282F2}"/>
                </a:ext>
              </a:extLst>
            </p:cNvPr>
            <p:cNvGrpSpPr/>
            <p:nvPr/>
          </p:nvGrpSpPr>
          <p:grpSpPr>
            <a:xfrm>
              <a:off x="235602" y="-81631"/>
              <a:ext cx="8412136" cy="424321"/>
              <a:chOff x="312517" y="-98886"/>
              <a:chExt cx="8412136" cy="424321"/>
            </a:xfrm>
          </p:grpSpPr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A0578215-3F72-7EB7-80DF-AED76210B56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C5B5107C-45B3-0E04-1E7B-C7A45A3A3EE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34DD55C1-EAAB-EABF-5A3C-C8E931C4FEE0}"/>
                  </a:ext>
                </a:extLst>
              </p:cNvPr>
              <p:cNvSpPr/>
              <p:nvPr/>
            </p:nvSpPr>
            <p:spPr>
              <a:xfrm>
                <a:off x="2357938" y="-98886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قـــــــــــــــــــــــــــــــــــــــــــــــــراءة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F31AFD6D-CD16-5712-716C-E7EF270700F8}"/>
                  </a:ext>
                </a:extLst>
              </p:cNvPr>
              <p:cNvSpPr/>
              <p:nvPr/>
            </p:nvSpPr>
            <p:spPr>
              <a:xfrm>
                <a:off x="5160799" y="-9206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معجم</a:t>
                </a: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76A5B0A1-67EC-71F5-C20B-6A401A46B53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DE103275-C9E7-EF0F-C5C4-7CBA9B71E099}"/>
                </a:ext>
              </a:extLst>
            </p:cNvPr>
            <p:cNvSpPr/>
            <p:nvPr/>
          </p:nvSpPr>
          <p:spPr>
            <a:xfrm>
              <a:off x="4070789" y="-816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استـــــــــــــــــماع وتحدث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69112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21019-ABC1-C6A1-4688-E880819DC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6D6B424-DB9C-ED13-0E82-67E54E27D8A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30EC577-836D-1B45-7103-9DEEA767EA9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79E9C03-5948-0D71-D96B-EE363A86ADF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7C76704-5459-FF05-3E87-D2685B5994B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7943C0F-0CDC-349D-6FAC-2E6DE3CDA0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37F46C0-0BDE-EF86-619B-0278AEF5BC91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5AE4DCAE-079C-3ECD-4D3A-C06AF025321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26715" y="1907517"/>
            <a:ext cx="4440685" cy="3259604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C5DFEE4-ECE8-8F1C-0046-ACFEC2570992}"/>
              </a:ext>
            </a:extLst>
          </p:cNvPr>
          <p:cNvSpPr txBox="1"/>
          <p:nvPr/>
        </p:nvSpPr>
        <p:spPr>
          <a:xfrm>
            <a:off x="2899469" y="2814044"/>
            <a:ext cx="326664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/>
            <a:r>
              <a:rPr lang="ar-MA" altLang="fr-FR" sz="8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مَشْغولٌ</a:t>
            </a:r>
            <a:endParaRPr lang="fr-FR" altLang="fr-FR" sz="88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16EF0C13-BDF3-3F2E-2F0A-452C6864199D}"/>
              </a:ext>
            </a:extLst>
          </p:cNvPr>
          <p:cNvGrpSpPr/>
          <p:nvPr/>
        </p:nvGrpSpPr>
        <p:grpSpPr>
          <a:xfrm>
            <a:off x="235602" y="-81631"/>
            <a:ext cx="8412136" cy="424321"/>
            <a:chOff x="235602" y="-81631"/>
            <a:chExt cx="8412136" cy="424321"/>
          </a:xfrm>
        </p:grpSpPr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372E73CF-A671-A1B8-F339-1C15B22C78A1}"/>
                </a:ext>
              </a:extLst>
            </p:cNvPr>
            <p:cNvGrpSpPr/>
            <p:nvPr/>
          </p:nvGrpSpPr>
          <p:grpSpPr>
            <a:xfrm>
              <a:off x="235602" y="-81631"/>
              <a:ext cx="8412136" cy="424321"/>
              <a:chOff x="312517" y="-98886"/>
              <a:chExt cx="8412136" cy="424321"/>
            </a:xfrm>
          </p:grpSpPr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F5EB5DB5-BE09-BFCA-7CD4-16DEC42EFBA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1827F154-9148-62EF-956F-73004B736E2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38D1C7CC-70E0-136C-488A-B9404D0909B2}"/>
                  </a:ext>
                </a:extLst>
              </p:cNvPr>
              <p:cNvSpPr/>
              <p:nvPr/>
            </p:nvSpPr>
            <p:spPr>
              <a:xfrm>
                <a:off x="2357938" y="-98886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قـــــــــــــــــــــــــــــــــــــــــــــــــراءة</a:t>
                </a: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B00AB6B7-DFB7-FB31-4E85-A7A476647D86}"/>
                  </a:ext>
                </a:extLst>
              </p:cNvPr>
              <p:cNvSpPr/>
              <p:nvPr/>
            </p:nvSpPr>
            <p:spPr>
              <a:xfrm>
                <a:off x="5160799" y="-9206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معجم</a:t>
                </a: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E3A9F024-85D1-7E3F-857A-295F368FFD4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283314E5-74EF-84D7-14C3-25D5A13F79FB}"/>
                </a:ext>
              </a:extLst>
            </p:cNvPr>
            <p:cNvSpPr/>
            <p:nvPr/>
          </p:nvSpPr>
          <p:spPr>
            <a:xfrm>
              <a:off x="4070789" y="-816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استـــــــــــــــــماع وتحدث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37118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99E5A3F-6E91-2005-89A1-45B4212CDB7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D2AAFE-313C-2A25-9CA8-3DAADADD0113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22C94B-B96C-2B56-CDB2-1C4D413E8C6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C34597-188A-00B4-1D63-C177D4A001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C7FCE5-5D58-CC15-3C70-862715C32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3587A7-5D61-08F3-89BA-3A9431C2EB3B}"/>
              </a:ext>
            </a:extLst>
          </p:cNvPr>
          <p:cNvSpPr txBox="1"/>
          <p:nvPr/>
        </p:nvSpPr>
        <p:spPr>
          <a:xfrm>
            <a:off x="422071" y="4903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من يقرأ الكلمات؟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67001DA-A6F8-F56B-CDEE-C67AD4545881}"/>
              </a:ext>
            </a:extLst>
          </p:cNvPr>
          <p:cNvGrpSpPr/>
          <p:nvPr/>
        </p:nvGrpSpPr>
        <p:grpSpPr>
          <a:xfrm>
            <a:off x="235602" y="-81631"/>
            <a:ext cx="8412136" cy="424321"/>
            <a:chOff x="235602" y="-81631"/>
            <a:chExt cx="8412136" cy="424321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E1DF991-EF62-AE68-5887-C3587E3C05E1}"/>
                </a:ext>
              </a:extLst>
            </p:cNvPr>
            <p:cNvGrpSpPr/>
            <p:nvPr/>
          </p:nvGrpSpPr>
          <p:grpSpPr>
            <a:xfrm>
              <a:off x="235602" y="-81631"/>
              <a:ext cx="8412136" cy="424321"/>
              <a:chOff x="312517" y="-98886"/>
              <a:chExt cx="8412136" cy="424321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0FBC1579-D06A-AA6F-E628-E2DEAE5DBE8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41B1F56B-834A-1CC5-C451-58869320405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33B69338-47DD-8C2C-05FB-B9B87D86AC85}"/>
                  </a:ext>
                </a:extLst>
              </p:cNvPr>
              <p:cNvSpPr/>
              <p:nvPr/>
            </p:nvSpPr>
            <p:spPr>
              <a:xfrm>
                <a:off x="2357938" y="-98886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5EC66C57-4FA9-7198-05D5-EB0AAE6178F2}"/>
                  </a:ext>
                </a:extLst>
              </p:cNvPr>
              <p:cNvSpPr/>
              <p:nvPr/>
            </p:nvSpPr>
            <p:spPr>
              <a:xfrm>
                <a:off x="5160799" y="-9206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7E338406-36BE-0FFF-C57A-6237FC331A6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3F184849-6A0B-A661-7360-66D14A4395D0}"/>
                </a:ext>
              </a:extLst>
            </p:cNvPr>
            <p:cNvSpPr/>
            <p:nvPr/>
          </p:nvSpPr>
          <p:spPr>
            <a:xfrm>
              <a:off x="4070789" y="-816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استـــــــــــــــــماع وتحدث</a:t>
              </a:r>
            </a:p>
          </p:txBody>
        </p: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F5E91648-C104-67F5-3D89-0F894DC27E9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07663EF-76FD-D719-F139-4396F99BB972}"/>
              </a:ext>
            </a:extLst>
          </p:cNvPr>
          <p:cNvSpPr txBox="1"/>
          <p:nvPr/>
        </p:nvSpPr>
        <p:spPr>
          <a:xfrm>
            <a:off x="1228306" y="3925437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مَشْغَلٌ</a:t>
            </a:r>
            <a:endParaRPr lang="fr-MA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D2BC0C40-F67D-96DF-9975-AFD4BA0D4E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6558" y="1822116"/>
            <a:ext cx="3014118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فَزِعَتْ</a:t>
            </a:r>
            <a:endParaRPr lang="fr-FR" altLang="fr-FR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A8BC897-7FF3-40CE-A59B-085B033A3FE3}"/>
              </a:ext>
            </a:extLst>
          </p:cNvPr>
          <p:cNvSpPr txBox="1"/>
          <p:nvPr/>
        </p:nvSpPr>
        <p:spPr>
          <a:xfrm>
            <a:off x="1135648" y="1922143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رَعْدٌ</a:t>
            </a:r>
            <a:endParaRPr lang="fr-MA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0FEA40-0166-76B6-2E72-1AE9C4BFAE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1042" y="3925437"/>
            <a:ext cx="335303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تَغُشُّ</a:t>
            </a:r>
            <a:endParaRPr lang="fr-MA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5CC28-87A3-F4F4-8E10-3A71133B2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3308F36-9AA0-44A4-81E7-29D398B9575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8A308-E720-5723-B316-28A0E779BA4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14B37B4B-B786-7C63-A81A-BAF95C38DB1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346B4AA3-3DCE-F659-1AC2-09D86A505910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2AE2BEB-12D9-0873-8A85-CA65F6EF73FA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44D20EB5-509F-AE21-7688-F45A5E31CBB5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2C80AF45-A4B2-29D4-05F4-30D2E98CEAC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A169347-D0BE-EF1F-7336-4B533930DE36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32074751-F7E4-8446-5B1B-A6251E65EEDB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9FDDDBD-B339-4669-A428-19235FD5F5C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AB833ED-23B3-B9C9-97D2-E53CF3730DF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3F6D5634-BBEB-EBD1-1811-727367A9B23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4A904502-3097-8965-47D8-9C29F1CD12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7E2BC88-8D23-F9F9-4F6F-8B099990FA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E219D733-4186-6B17-4404-DD933D140056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205A0EA-A16C-AD8D-9A5A-B180C975C02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1D0BDB8A-85B8-DAD6-5D1D-41068731A5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84773582-F8FE-60E8-377F-4D6D01887D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33309522-B717-3419-A070-9B9A9A32CEBD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205A417-C0D1-A369-E2CC-104457D0F39A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C7004B9D-80A3-FF61-4852-4C62C9F30B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8161B1B4-D5B2-E325-7003-BE678EB1EA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B8C42A84-6F8E-853E-5FD1-A453A7770927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05FF8459-434E-624E-B5E0-CAB903AB970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DCA3C27-15A0-9CF9-EB5A-1EDC21FECF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1C8784B-BDFB-6EB5-C292-3FBF2D6C7A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05AF0843-AF19-FD73-A26F-92DBC749A8F8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FFE00D-0CE4-C059-D5B9-10DE56EE8B4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59231497-943D-4D66-95B7-3A2340EC9D06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00CAF650-DFD4-112D-3468-D06490EACBD5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7C5E0237-CFA9-00FD-DD8F-F5FED620F106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59FDD658-FF20-9C14-364D-08A3645ECAF4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849D1C12-C109-D693-3DDD-BF135372364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965166E3-FEF3-9184-5703-5B7CAFDB0A6E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461C8AEB-8410-89DF-BFF4-3789A11222B4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9C7102A4-D55A-F797-2E03-2B42672E17CA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2E3C6BD0-AAED-A5D5-813D-338908DC5955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86A9F21C-37CE-C410-30B0-E070BC36EE3C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576E370A-0F53-5030-0072-D4F8B1AAEE85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E549AA7E-EB09-AEC9-0061-682AA2C9D863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3598E23-1D1F-7C6B-F275-3663EE7DA20F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55F5F610-A440-B918-A11D-86ECAC74BB8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3366FFEC-A7E8-B067-8F97-D89406D1565C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1B9AA5D3-5417-11E7-4F4A-F471FA05720E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2B8CFF4-22B3-1253-B06D-93F2D384D7BB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CB84284E-78ED-2F3B-C811-33DA2422B62E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1E82C3-1298-6146-72A2-9C61B60BD8A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D5C9810B-380A-1231-4FAB-C2F5222DF920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1D9FE18-CA49-740F-0DC2-C767BD856E48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ECC1938C-66E5-BDB5-E46E-5FB4CCD80EAC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E987943-D95B-D084-7D3A-BD9B78608BF5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B80FD4F-0B19-BDFF-7A47-E7D353B76432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EAABAEE-E35D-54E0-3C41-6D7EA4D0D910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7C67F2BB-3AAC-980F-01C3-5FD9C6BE8343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5D67CEDB-83E1-9593-C519-562AF66CA56D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AC74BDC-00EE-7D41-308A-B1DC96672441}"/>
              </a:ext>
            </a:extLst>
          </p:cNvPr>
          <p:cNvSpPr txBox="1"/>
          <p:nvPr/>
        </p:nvSpPr>
        <p:spPr>
          <a:xfrm>
            <a:off x="1572599" y="2560082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المعجم</a:t>
            </a:r>
          </a:p>
        </p:txBody>
      </p:sp>
    </p:spTree>
    <p:extLst>
      <p:ext uri="{BB962C8B-B14F-4D97-AF65-F5344CB8AC3E}">
        <p14:creationId xmlns:p14="http://schemas.microsoft.com/office/powerpoint/2010/main" val="4174249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DFF15-2697-89F8-0425-4D76248E1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32F02AB-7840-67C9-33DA-6ADF6BDB0E1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CAF36E0C-2286-F0D7-E8FE-507AAC3F6C9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CFA5395F-C4BE-860A-4666-0CE34333298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5BAE103E-A18F-B1A6-E162-EBDE77E438C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1D75415E-A62E-3F76-DF1A-819631BEDC4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9" name="Rectangle : coins arrondis 38">
                <a:extLst>
                  <a:ext uri="{FF2B5EF4-FFF2-40B4-BE49-F238E27FC236}">
                    <a16:creationId xmlns:a16="http://schemas.microsoft.com/office/drawing/2014/main" id="{F10113BD-1EFB-1FDF-0092-D2511D577F76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40" name="Rectangle : coins arrondis 39">
                <a:extLst>
                  <a:ext uri="{FF2B5EF4-FFF2-40B4-BE49-F238E27FC236}">
                    <a16:creationId xmlns:a16="http://schemas.microsoft.com/office/drawing/2014/main" id="{F570C655-3381-EAB9-A774-F9D5861CB73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41" name="Rectangle : coins arrondis 40">
                <a:extLst>
                  <a:ext uri="{FF2B5EF4-FFF2-40B4-BE49-F238E27FC236}">
                    <a16:creationId xmlns:a16="http://schemas.microsoft.com/office/drawing/2014/main" id="{E8737399-26C0-818F-8E3D-E35F79FAEC6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67015D32-27FE-501A-1783-AE7BC370803A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F6766C-18EA-9BB5-F0CE-5C230831273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17D8811-F50A-60F8-1FC9-0F7A8A70FBD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B2D3246-3AD4-FEF7-7D2E-A62D768E144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D95D251-6DE6-D21F-7406-B8BC8D6F4B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6CE7F4B-B360-B75D-43C6-E49B4F00EF68}"/>
              </a:ext>
            </a:extLst>
          </p:cNvPr>
          <p:cNvSpPr txBox="1"/>
          <p:nvPr/>
        </p:nvSpPr>
        <p:spPr>
          <a:xfrm>
            <a:off x="344209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ستتعرفون على كلمات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جديدة. لتكونوا قادرين على إنتاج جمل باستخدامها.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4387DB8-095E-F790-F37B-181E076331E7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365EC7A-433D-417B-79B0-BFD3ED1CCDF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746" r="71882" b="71733"/>
          <a:stretch/>
        </p:blipFill>
        <p:spPr>
          <a:xfrm flipH="1">
            <a:off x="3718372" y="1338837"/>
            <a:ext cx="1707255" cy="161011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35DA9B6-5679-2584-5225-161A559DA04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5367" b="56872"/>
          <a:stretch/>
        </p:blipFill>
        <p:spPr>
          <a:xfrm>
            <a:off x="6680108" y="4415562"/>
            <a:ext cx="2008524" cy="15893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758DB98-2914-5983-6D33-4E967C77BB4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9044" t="3554" r="44501" b="72056"/>
          <a:stretch/>
        </p:blipFill>
        <p:spPr>
          <a:xfrm>
            <a:off x="965801" y="4342451"/>
            <a:ext cx="2151376" cy="162428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A643899-D0FE-D796-E469-AA96EA0C9F9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692" y="1231297"/>
            <a:ext cx="2185943" cy="196938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E862291-F35B-C0BD-5ED4-50E3F49DA8B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35" y="1338837"/>
            <a:ext cx="2063557" cy="1859127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9D2722EC-211C-A9BE-598A-ACDBE7CCE8F9}"/>
              </a:ext>
            </a:extLst>
          </p:cNvPr>
          <p:cNvGrpSpPr/>
          <p:nvPr/>
        </p:nvGrpSpPr>
        <p:grpSpPr>
          <a:xfrm>
            <a:off x="3527123" y="4295944"/>
            <a:ext cx="2743038" cy="1621535"/>
            <a:chOff x="3640121" y="4016173"/>
            <a:chExt cx="2743038" cy="1621535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64FCFE9-D5F1-F415-926C-FFE0CD09A1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68035" b="91554" l="59261" r="84282"/>
                      </a14:imgEffect>
                    </a14:imgLayer>
                  </a14:imgProps>
                </a:ext>
              </a:extLst>
            </a:blip>
            <a:srcRect l="56134" t="65095" r="12590" b="5506"/>
            <a:stretch/>
          </p:blipFill>
          <p:spPr>
            <a:xfrm flipH="1">
              <a:off x="3640121" y="4327394"/>
              <a:ext cx="1707255" cy="1167864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EC3FAC35-82AB-557E-691C-99D29128BA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56134" t="65095" r="12590" b="5506"/>
            <a:stretch/>
          </p:blipFill>
          <p:spPr>
            <a:xfrm>
              <a:off x="4183896" y="4016173"/>
              <a:ext cx="1747507" cy="1365193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98EF9B72-F88B-F419-BF3F-A41041D8EF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56134" t="65095" r="12590" b="5506"/>
            <a:stretch/>
          </p:blipFill>
          <p:spPr>
            <a:xfrm flipH="1">
              <a:off x="4706840" y="4267911"/>
              <a:ext cx="1676319" cy="13697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782275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5DF5C-3D0F-6EA6-6E90-40116234E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F28DC6F-39C5-E326-968C-BC77F8ED2C7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8A5E4D7-87DF-CEF3-5010-099227383BD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961F74C-89D6-B038-D3CA-8D000766FF6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F90BC83-C30C-54B1-36C9-2EE054C746E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6640CA7-ADE9-D633-66C3-AF51A8E576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28CD9F9-96F3-B74A-A7BD-D4004CE0DA0E}"/>
              </a:ext>
            </a:extLst>
          </p:cNvPr>
          <p:cNvSpPr txBox="1"/>
          <p:nvPr/>
        </p:nvSpPr>
        <p:spPr>
          <a:xfrm>
            <a:off x="344209" y="419994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الصورة. ماذا يفعل الرجل؟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03F8797-11CB-7B9A-F197-D0F65A29A163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7732B73-07C8-CD32-DB7D-F2E9F985BA27}"/>
              </a:ext>
            </a:extLst>
          </p:cNvPr>
          <p:cNvGrpSpPr/>
          <p:nvPr/>
        </p:nvGrpSpPr>
        <p:grpSpPr>
          <a:xfrm>
            <a:off x="392226" y="-71223"/>
            <a:ext cx="8412136" cy="443812"/>
            <a:chOff x="235602" y="-113375"/>
            <a:chExt cx="8412136" cy="44381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32F327B0-9960-1E2D-B3F1-B9B8A81E057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14309ECA-C7B9-4BC2-3A2B-0130D2F9841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98B904C2-9E17-AA80-C549-A6CAC25CAF4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FF495911-C302-6EBC-A813-27739CB6BD59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16412EB0-8397-5B70-F9B5-20D182385CC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65C52E00-6DC0-F2A1-1D06-7AC24696673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F92B05C3-1174-90DA-6B4A-C539CFCD1272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D64A396E-5AB4-658B-C65C-715F410525C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39638" y="360338"/>
            <a:ext cx="1262762" cy="8422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FE56632-5C6F-5DB6-5106-9C08C3C997A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746" r="71882" b="71733"/>
          <a:stretch/>
        </p:blipFill>
        <p:spPr>
          <a:xfrm flipH="1">
            <a:off x="2943292" y="1815716"/>
            <a:ext cx="3582776" cy="3378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4276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289FA-38FE-9B7C-3895-4C6741B82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1178AB1-F683-59AD-F433-D653B395E4A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3675D5-1B18-89DE-1B63-7DC8C837D0C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50A8743-DD7A-71AE-8BF1-A6028E60C0B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8C2840A-08A3-3721-3082-F356A16D170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A08288F-F408-B87E-201B-CB0A30288C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E744189-0B91-769E-7C6E-78E4665094FE}"/>
              </a:ext>
            </a:extLst>
          </p:cNvPr>
          <p:cNvSpPr txBox="1"/>
          <p:nvPr/>
        </p:nvSpPr>
        <p:spPr>
          <a:xfrm>
            <a:off x="344209" y="419994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اَلرَّجُلُ يُخْمِدُ </a:t>
            </a:r>
            <a:r>
              <a:rPr lang="ar-M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ﭐلنّارَ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بِـﭑلماءِ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يخمد تعني يطفئ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62C7DD4-4249-F585-6BE8-2C0006805282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5086796-D093-33E4-ADCC-07136EEC1D2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39638" y="360338"/>
            <a:ext cx="1262762" cy="842255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8B5CB10E-F23E-8281-5E0E-7C8675D55B1F}"/>
              </a:ext>
            </a:extLst>
          </p:cNvPr>
          <p:cNvGrpSpPr/>
          <p:nvPr/>
        </p:nvGrpSpPr>
        <p:grpSpPr>
          <a:xfrm>
            <a:off x="392226" y="-71223"/>
            <a:ext cx="8412136" cy="443812"/>
            <a:chOff x="235602" y="-113375"/>
            <a:chExt cx="8412136" cy="44381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2B448301-40B4-F7B8-2B3B-841754344388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7F8542E1-84D1-4A92-3609-36EA7F8610B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91FCA1AE-F517-3C08-7E87-675F37A6BD4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F73C8178-EBD0-1739-0108-F65DD5DF0AF6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1223C3D-5571-1E2B-3E70-7F87BD0FE02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F4857926-CC9D-C467-6E38-F47137309EB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DC38E9DC-B0AE-1798-31D2-33A30FBA3C07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1696F8A6-AA2B-2E5F-46C0-7ACA47E30237}"/>
              </a:ext>
            </a:extLst>
          </p:cNvPr>
          <p:cNvSpPr txBox="1"/>
          <p:nvPr/>
        </p:nvSpPr>
        <p:spPr>
          <a:xfrm>
            <a:off x="1247311" y="4506021"/>
            <a:ext cx="62105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اَلرَّجُلُ </a:t>
            </a:r>
            <a:r>
              <a:rPr lang="ar-MA" sz="7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يُخْمِدُ</a:t>
            </a:r>
            <a:r>
              <a:rPr lang="ar-MA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72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ﭐلنّارَ</a:t>
            </a:r>
            <a:r>
              <a:rPr lang="ar-MA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72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بِـﭑلْماءِ</a:t>
            </a:r>
            <a:r>
              <a:rPr lang="ar-MA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72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255AA1C-68F3-0ECA-E535-EA9F6FBA093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746" r="71882" b="71733"/>
          <a:stretch/>
        </p:blipFill>
        <p:spPr>
          <a:xfrm flipH="1">
            <a:off x="3424749" y="1310276"/>
            <a:ext cx="2820056" cy="2795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8492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428FA0-904E-76CB-8B93-CFF10297D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62A3ACA-6A84-F403-FF40-CC539446ED9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6880CCC-FF2C-6F4D-E556-919BE1A474E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CAC90FC1-6009-7027-01D6-44D901B0A2E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3E6D5FD3-99BD-6755-C3FE-DB13F584B85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9335C6F-704E-CADF-1FA0-F40F6623FD5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ACC0DFE4-FF39-740A-32D6-D1F2C1C2FBC2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8256D72-170F-2AA2-DCC5-96BFCD0295D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70EC83C6-D534-8801-A0D3-733D75E3484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E00EE8BB-4047-1B0F-E4DB-A3DCAE1C3FF0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46BB6DA-B602-40E7-D19F-FCD1FB40209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FE1BE4-9618-095D-1FF4-9E1ED309756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BA0FF68-2EED-A59F-3136-A96ECF77612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769F6A5-B756-6225-EA7B-88A881014F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7DAF95-CB96-F4D3-DD02-C6046C6EF94E}"/>
              </a:ext>
            </a:extLst>
          </p:cNvPr>
          <p:cNvSpPr txBox="1"/>
          <p:nvPr/>
        </p:nvSpPr>
        <p:spPr>
          <a:xfrm>
            <a:off x="344209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تقول هذه البنت؟ ماذا تفعل؟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8A6AE16-9D47-3762-564A-12350FDD55C6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7FD011E-C37D-AEEC-BAE1-AD47BCA8712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044" t="3554" r="44501" b="72056"/>
          <a:stretch/>
        </p:blipFill>
        <p:spPr>
          <a:xfrm>
            <a:off x="2256176" y="2377754"/>
            <a:ext cx="4126025" cy="3343405"/>
          </a:xfrm>
          <a:prstGeom prst="rect">
            <a:avLst/>
          </a:prstGeom>
        </p:spPr>
      </p:pic>
      <p:grpSp>
        <p:nvGrpSpPr>
          <p:cNvPr id="12" name="Graphique 2">
            <a:extLst>
              <a:ext uri="{FF2B5EF4-FFF2-40B4-BE49-F238E27FC236}">
                <a16:creationId xmlns:a16="http://schemas.microsoft.com/office/drawing/2014/main" id="{3227158C-8CC7-1991-55F8-1F4F96939EC3}"/>
              </a:ext>
            </a:extLst>
          </p:cNvPr>
          <p:cNvGrpSpPr/>
          <p:nvPr/>
        </p:nvGrpSpPr>
        <p:grpSpPr>
          <a:xfrm>
            <a:off x="4851524" y="2393720"/>
            <a:ext cx="2172622" cy="1038529"/>
            <a:chOff x="4985975" y="681379"/>
            <a:chExt cx="1934037" cy="1212099"/>
          </a:xfrm>
        </p:grpSpPr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4B1E5235-675D-99AA-6FA9-3FB96345D756}"/>
                </a:ext>
              </a:extLst>
            </p:cNvPr>
            <p:cNvSpPr/>
            <p:nvPr/>
          </p:nvSpPr>
          <p:spPr>
            <a:xfrm>
              <a:off x="4985975" y="705854"/>
              <a:ext cx="1910474" cy="108121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4" name="Graphique 2">
              <a:extLst>
                <a:ext uri="{FF2B5EF4-FFF2-40B4-BE49-F238E27FC236}">
                  <a16:creationId xmlns:a16="http://schemas.microsoft.com/office/drawing/2014/main" id="{1F882E93-F512-6A9C-542A-8B451E259969}"/>
                </a:ext>
              </a:extLst>
            </p:cNvPr>
            <p:cNvGrpSpPr/>
            <p:nvPr/>
          </p:nvGrpSpPr>
          <p:grpSpPr>
            <a:xfrm>
              <a:off x="5025192" y="681379"/>
              <a:ext cx="1894820" cy="1212099"/>
              <a:chOff x="5025192" y="681379"/>
              <a:chExt cx="1894820" cy="1212099"/>
            </a:xfrm>
            <a:solidFill>
              <a:srgbClr val="3A261B"/>
            </a:solidFill>
          </p:grpSpPr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76662B15-862F-2CE1-86EB-859AE2EF7223}"/>
                  </a:ext>
                </a:extLst>
              </p:cNvPr>
              <p:cNvSpPr/>
              <p:nvPr/>
            </p:nvSpPr>
            <p:spPr>
              <a:xfrm>
                <a:off x="5928810" y="778951"/>
                <a:ext cx="991201" cy="875767"/>
              </a:xfrm>
              <a:custGeom>
                <a:avLst/>
                <a:gdLst>
                  <a:gd name="connsiteX0" fmla="*/ 981342 w 991201"/>
                  <a:gd name="connsiteY0" fmla="*/ 455793 h 875767"/>
                  <a:gd name="connsiteX1" fmla="*/ 986233 w 991201"/>
                  <a:gd name="connsiteY1" fmla="*/ 435801 h 875767"/>
                  <a:gd name="connsiteX2" fmla="*/ 989253 w 991201"/>
                  <a:gd name="connsiteY2" fmla="*/ 414945 h 875767"/>
                  <a:gd name="connsiteX3" fmla="*/ 990691 w 991201"/>
                  <a:gd name="connsiteY3" fmla="*/ 395097 h 875767"/>
                  <a:gd name="connsiteX4" fmla="*/ 991123 w 991201"/>
                  <a:gd name="connsiteY4" fmla="*/ 385461 h 875767"/>
                  <a:gd name="connsiteX5" fmla="*/ 990691 w 991201"/>
                  <a:gd name="connsiteY5" fmla="*/ 374817 h 875767"/>
                  <a:gd name="connsiteX6" fmla="*/ 943084 w 991201"/>
                  <a:gd name="connsiteY6" fmla="*/ 230845 h 875767"/>
                  <a:gd name="connsiteX7" fmla="*/ 852759 w 991201"/>
                  <a:gd name="connsiteY7" fmla="*/ 131315 h 875767"/>
                  <a:gd name="connsiteX8" fmla="*/ 759846 w 991201"/>
                  <a:gd name="connsiteY8" fmla="*/ 67456 h 875767"/>
                  <a:gd name="connsiteX9" fmla="*/ 682754 w 991201"/>
                  <a:gd name="connsiteY9" fmla="*/ 28190 h 875767"/>
                  <a:gd name="connsiteX10" fmla="*/ 631407 w 991201"/>
                  <a:gd name="connsiteY10" fmla="*/ 7048 h 875767"/>
                  <a:gd name="connsiteX11" fmla="*/ 613141 w 991201"/>
                  <a:gd name="connsiteY11" fmla="*/ 0 h 875767"/>
                  <a:gd name="connsiteX12" fmla="*/ 630832 w 991201"/>
                  <a:gd name="connsiteY12" fmla="*/ 8342 h 875767"/>
                  <a:gd name="connsiteX13" fmla="*/ 652119 w 991201"/>
                  <a:gd name="connsiteY13" fmla="*/ 18410 h 875767"/>
                  <a:gd name="connsiteX14" fmla="*/ 680309 w 991201"/>
                  <a:gd name="connsiteY14" fmla="*/ 32937 h 875767"/>
                  <a:gd name="connsiteX15" fmla="*/ 754381 w 991201"/>
                  <a:gd name="connsiteY15" fmla="*/ 76085 h 875767"/>
                  <a:gd name="connsiteX16" fmla="*/ 842116 w 991201"/>
                  <a:gd name="connsiteY16" fmla="*/ 143109 h 875767"/>
                  <a:gd name="connsiteX17" fmla="*/ 925249 w 991201"/>
                  <a:gd name="connsiteY17" fmla="*/ 241488 h 875767"/>
                  <a:gd name="connsiteX18" fmla="*/ 965953 w 991201"/>
                  <a:gd name="connsiteY18" fmla="*/ 375105 h 875767"/>
                  <a:gd name="connsiteX19" fmla="*/ 966240 w 991201"/>
                  <a:gd name="connsiteY19" fmla="*/ 383735 h 875767"/>
                  <a:gd name="connsiteX20" fmla="*/ 965665 w 991201"/>
                  <a:gd name="connsiteY20" fmla="*/ 393371 h 875767"/>
                  <a:gd name="connsiteX21" fmla="*/ 963939 w 991201"/>
                  <a:gd name="connsiteY21" fmla="*/ 412213 h 875767"/>
                  <a:gd name="connsiteX22" fmla="*/ 960919 w 991201"/>
                  <a:gd name="connsiteY22" fmla="*/ 430047 h 875767"/>
                  <a:gd name="connsiteX23" fmla="*/ 956172 w 991201"/>
                  <a:gd name="connsiteY23" fmla="*/ 448170 h 875767"/>
                  <a:gd name="connsiteX24" fmla="*/ 924961 w 991201"/>
                  <a:gd name="connsiteY24" fmla="*/ 517495 h 875767"/>
                  <a:gd name="connsiteX25" fmla="*/ 818384 w 991201"/>
                  <a:gd name="connsiteY25" fmla="*/ 632846 h 875767"/>
                  <a:gd name="connsiteX26" fmla="*/ 683186 w 991201"/>
                  <a:gd name="connsiteY26" fmla="*/ 717848 h 875767"/>
                  <a:gd name="connsiteX27" fmla="*/ 539501 w 991201"/>
                  <a:gd name="connsiteY27" fmla="*/ 778256 h 875767"/>
                  <a:gd name="connsiteX28" fmla="*/ 270541 w 991201"/>
                  <a:gd name="connsiteY28" fmla="*/ 846143 h 875767"/>
                  <a:gd name="connsiteX29" fmla="*/ 160369 w 991201"/>
                  <a:gd name="connsiteY29" fmla="*/ 861965 h 875767"/>
                  <a:gd name="connsiteX30" fmla="*/ 74791 w 991201"/>
                  <a:gd name="connsiteY30" fmla="*/ 870019 h 875767"/>
                  <a:gd name="connsiteX31" fmla="*/ 19560 w 991201"/>
                  <a:gd name="connsiteY31" fmla="*/ 873615 h 875767"/>
                  <a:gd name="connsiteX32" fmla="*/ 0 w 991201"/>
                  <a:gd name="connsiteY32" fmla="*/ 874765 h 875767"/>
                  <a:gd name="connsiteX33" fmla="*/ 19560 w 991201"/>
                  <a:gd name="connsiteY33" fmla="*/ 875197 h 875767"/>
                  <a:gd name="connsiteX34" fmla="*/ 75078 w 991201"/>
                  <a:gd name="connsiteY34" fmla="*/ 875485 h 875767"/>
                  <a:gd name="connsiteX35" fmla="*/ 161375 w 991201"/>
                  <a:gd name="connsiteY35" fmla="*/ 872320 h 875767"/>
                  <a:gd name="connsiteX36" fmla="*/ 272987 w 991201"/>
                  <a:gd name="connsiteY36" fmla="*/ 861965 h 875767"/>
                  <a:gd name="connsiteX37" fmla="*/ 404014 w 991201"/>
                  <a:gd name="connsiteY37" fmla="*/ 839815 h 875767"/>
                  <a:gd name="connsiteX38" fmla="*/ 547555 w 991201"/>
                  <a:gd name="connsiteY38" fmla="*/ 801557 h 875767"/>
                  <a:gd name="connsiteX39" fmla="*/ 695411 w 991201"/>
                  <a:gd name="connsiteY39" fmla="*/ 742012 h 875767"/>
                  <a:gd name="connsiteX40" fmla="*/ 835932 w 991201"/>
                  <a:gd name="connsiteY40" fmla="*/ 654708 h 875767"/>
                  <a:gd name="connsiteX41" fmla="*/ 948262 w 991201"/>
                  <a:gd name="connsiteY41" fmla="*/ 531303 h 875767"/>
                  <a:gd name="connsiteX42" fmla="*/ 981342 w 991201"/>
                  <a:gd name="connsiteY42" fmla="*/ 455793 h 87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991201" h="875767">
                    <a:moveTo>
                      <a:pt x="981342" y="455793"/>
                    </a:moveTo>
                    <a:lnTo>
                      <a:pt x="986233" y="435801"/>
                    </a:lnTo>
                    <a:cubicBezTo>
                      <a:pt x="987239" y="428897"/>
                      <a:pt x="988246" y="421849"/>
                      <a:pt x="989253" y="414945"/>
                    </a:cubicBezTo>
                    <a:cubicBezTo>
                      <a:pt x="990547" y="407898"/>
                      <a:pt x="990403" y="401713"/>
                      <a:pt x="990691" y="395097"/>
                    </a:cubicBezTo>
                    <a:lnTo>
                      <a:pt x="991123" y="385461"/>
                    </a:lnTo>
                    <a:cubicBezTo>
                      <a:pt x="991410" y="381146"/>
                      <a:pt x="990835" y="378413"/>
                      <a:pt x="990691" y="374817"/>
                    </a:cubicBezTo>
                    <a:cubicBezTo>
                      <a:pt x="988677" y="321025"/>
                      <a:pt x="969692" y="270973"/>
                      <a:pt x="943084" y="230845"/>
                    </a:cubicBezTo>
                    <a:cubicBezTo>
                      <a:pt x="916907" y="190141"/>
                      <a:pt x="884546" y="157924"/>
                      <a:pt x="852759" y="131315"/>
                    </a:cubicBezTo>
                    <a:cubicBezTo>
                      <a:pt x="821117" y="104420"/>
                      <a:pt x="788756" y="84427"/>
                      <a:pt x="759846" y="67456"/>
                    </a:cubicBezTo>
                    <a:cubicBezTo>
                      <a:pt x="730793" y="50915"/>
                      <a:pt x="704616" y="37971"/>
                      <a:pt x="682754" y="28190"/>
                    </a:cubicBezTo>
                    <a:cubicBezTo>
                      <a:pt x="661036" y="18122"/>
                      <a:pt x="643489" y="11506"/>
                      <a:pt x="631407" y="7048"/>
                    </a:cubicBezTo>
                    <a:cubicBezTo>
                      <a:pt x="619470" y="2445"/>
                      <a:pt x="613141" y="0"/>
                      <a:pt x="613141" y="0"/>
                    </a:cubicBezTo>
                    <a:cubicBezTo>
                      <a:pt x="613141" y="0"/>
                      <a:pt x="619326" y="2877"/>
                      <a:pt x="630832" y="8342"/>
                    </a:cubicBezTo>
                    <a:cubicBezTo>
                      <a:pt x="636585" y="11075"/>
                      <a:pt x="643776" y="14527"/>
                      <a:pt x="652119" y="18410"/>
                    </a:cubicBezTo>
                    <a:cubicBezTo>
                      <a:pt x="660317" y="22725"/>
                      <a:pt x="669810" y="27471"/>
                      <a:pt x="680309" y="32937"/>
                    </a:cubicBezTo>
                    <a:cubicBezTo>
                      <a:pt x="701452" y="43868"/>
                      <a:pt x="726622" y="58107"/>
                      <a:pt x="754381" y="76085"/>
                    </a:cubicBezTo>
                    <a:cubicBezTo>
                      <a:pt x="781852" y="94352"/>
                      <a:pt x="812343" y="115926"/>
                      <a:pt x="842116" y="143109"/>
                    </a:cubicBezTo>
                    <a:cubicBezTo>
                      <a:pt x="871889" y="170149"/>
                      <a:pt x="901517" y="202654"/>
                      <a:pt x="925249" y="241488"/>
                    </a:cubicBezTo>
                    <a:cubicBezTo>
                      <a:pt x="949269" y="280034"/>
                      <a:pt x="964658" y="326491"/>
                      <a:pt x="965953" y="375105"/>
                    </a:cubicBezTo>
                    <a:cubicBezTo>
                      <a:pt x="965953" y="377981"/>
                      <a:pt x="966528" y="381721"/>
                      <a:pt x="966240" y="383735"/>
                    </a:cubicBezTo>
                    <a:lnTo>
                      <a:pt x="965665" y="393371"/>
                    </a:lnTo>
                    <a:cubicBezTo>
                      <a:pt x="965233" y="399700"/>
                      <a:pt x="965233" y="406603"/>
                      <a:pt x="963939" y="412213"/>
                    </a:cubicBezTo>
                    <a:lnTo>
                      <a:pt x="960919" y="430047"/>
                    </a:lnTo>
                    <a:lnTo>
                      <a:pt x="956172" y="448170"/>
                    </a:lnTo>
                    <a:cubicBezTo>
                      <a:pt x="948693" y="472045"/>
                      <a:pt x="938481" y="495489"/>
                      <a:pt x="924961" y="517495"/>
                    </a:cubicBezTo>
                    <a:cubicBezTo>
                      <a:pt x="897778" y="561363"/>
                      <a:pt x="860526" y="600197"/>
                      <a:pt x="818384" y="632846"/>
                    </a:cubicBezTo>
                    <a:cubicBezTo>
                      <a:pt x="776530" y="665926"/>
                      <a:pt x="730649" y="694260"/>
                      <a:pt x="683186" y="717848"/>
                    </a:cubicBezTo>
                    <a:cubicBezTo>
                      <a:pt x="635722" y="741436"/>
                      <a:pt x="587396" y="761716"/>
                      <a:pt x="539501" y="778256"/>
                    </a:cubicBezTo>
                    <a:cubicBezTo>
                      <a:pt x="443711" y="811481"/>
                      <a:pt x="350798" y="832480"/>
                      <a:pt x="270541" y="846143"/>
                    </a:cubicBezTo>
                    <a:cubicBezTo>
                      <a:pt x="230413" y="853047"/>
                      <a:pt x="193305" y="857937"/>
                      <a:pt x="160369" y="861965"/>
                    </a:cubicBezTo>
                    <a:cubicBezTo>
                      <a:pt x="127432" y="865704"/>
                      <a:pt x="98522" y="868437"/>
                      <a:pt x="74791" y="870019"/>
                    </a:cubicBezTo>
                    <a:cubicBezTo>
                      <a:pt x="51059" y="871889"/>
                      <a:pt x="32217" y="872896"/>
                      <a:pt x="19560" y="873615"/>
                    </a:cubicBezTo>
                    <a:cubicBezTo>
                      <a:pt x="6760" y="874334"/>
                      <a:pt x="0" y="874765"/>
                      <a:pt x="0" y="874765"/>
                    </a:cubicBezTo>
                    <a:cubicBezTo>
                      <a:pt x="0" y="874765"/>
                      <a:pt x="6760" y="874909"/>
                      <a:pt x="19560" y="875197"/>
                    </a:cubicBezTo>
                    <a:cubicBezTo>
                      <a:pt x="32361" y="875341"/>
                      <a:pt x="51203" y="876204"/>
                      <a:pt x="75078" y="875485"/>
                    </a:cubicBezTo>
                    <a:cubicBezTo>
                      <a:pt x="98954" y="875341"/>
                      <a:pt x="128007" y="874190"/>
                      <a:pt x="161375" y="872320"/>
                    </a:cubicBezTo>
                    <a:cubicBezTo>
                      <a:pt x="194600" y="870307"/>
                      <a:pt x="232283" y="867574"/>
                      <a:pt x="272987" y="861965"/>
                    </a:cubicBezTo>
                    <a:cubicBezTo>
                      <a:pt x="313834" y="856931"/>
                      <a:pt x="357846" y="849883"/>
                      <a:pt x="404014" y="839815"/>
                    </a:cubicBezTo>
                    <a:cubicBezTo>
                      <a:pt x="450183" y="829891"/>
                      <a:pt x="498653" y="817953"/>
                      <a:pt x="547555" y="801557"/>
                    </a:cubicBezTo>
                    <a:cubicBezTo>
                      <a:pt x="596601" y="785304"/>
                      <a:pt x="646653" y="766175"/>
                      <a:pt x="695411" y="742012"/>
                    </a:cubicBezTo>
                    <a:cubicBezTo>
                      <a:pt x="744313" y="717992"/>
                      <a:pt x="791920" y="689083"/>
                      <a:pt x="835932" y="654708"/>
                    </a:cubicBezTo>
                    <a:cubicBezTo>
                      <a:pt x="879656" y="620333"/>
                      <a:pt x="919064" y="579054"/>
                      <a:pt x="948262" y="531303"/>
                    </a:cubicBezTo>
                    <a:cubicBezTo>
                      <a:pt x="962788" y="508146"/>
                      <a:pt x="973719" y="482257"/>
                      <a:pt x="981342" y="455793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6" name="Forme libre : forme 25">
                <a:extLst>
                  <a:ext uri="{FF2B5EF4-FFF2-40B4-BE49-F238E27FC236}">
                    <a16:creationId xmlns:a16="http://schemas.microsoft.com/office/drawing/2014/main" id="{7D8F88B0-2E55-F074-8817-134DDE789975}"/>
                  </a:ext>
                </a:extLst>
              </p:cNvPr>
              <p:cNvSpPr/>
              <p:nvPr/>
            </p:nvSpPr>
            <p:spPr>
              <a:xfrm>
                <a:off x="5025192" y="681379"/>
                <a:ext cx="1625493" cy="851377"/>
              </a:xfrm>
              <a:custGeom>
                <a:avLst/>
                <a:gdLst>
                  <a:gd name="connsiteX0" fmla="*/ 1007462 w 1625493"/>
                  <a:gd name="connsiteY0" fmla="*/ 23357 h 851377"/>
                  <a:gd name="connsiteX1" fmla="*/ 1102533 w 1625493"/>
                  <a:gd name="connsiteY1" fmla="*/ 24651 h 851377"/>
                  <a:gd name="connsiteX2" fmla="*/ 1275990 w 1625493"/>
                  <a:gd name="connsiteY2" fmla="*/ 39178 h 851377"/>
                  <a:gd name="connsiteX3" fmla="*/ 1421113 w 1625493"/>
                  <a:gd name="connsiteY3" fmla="*/ 63773 h 851377"/>
                  <a:gd name="connsiteX4" fmla="*/ 1531286 w 1625493"/>
                  <a:gd name="connsiteY4" fmla="*/ 91388 h 851377"/>
                  <a:gd name="connsiteX5" fmla="*/ 1601043 w 1625493"/>
                  <a:gd name="connsiteY5" fmla="*/ 113537 h 851377"/>
                  <a:gd name="connsiteX6" fmla="*/ 1625494 w 1625493"/>
                  <a:gd name="connsiteY6" fmla="*/ 122167 h 851377"/>
                  <a:gd name="connsiteX7" fmla="*/ 1601618 w 1625493"/>
                  <a:gd name="connsiteY7" fmla="*/ 112099 h 851377"/>
                  <a:gd name="connsiteX8" fmla="*/ 1532868 w 1625493"/>
                  <a:gd name="connsiteY8" fmla="*/ 86066 h 851377"/>
                  <a:gd name="connsiteX9" fmla="*/ 1278004 w 1625493"/>
                  <a:gd name="connsiteY9" fmla="*/ 23357 h 851377"/>
                  <a:gd name="connsiteX10" fmla="*/ 1103396 w 1625493"/>
                  <a:gd name="connsiteY10" fmla="*/ 4084 h 851377"/>
                  <a:gd name="connsiteX11" fmla="*/ 1007606 w 1625493"/>
                  <a:gd name="connsiteY11" fmla="*/ 200 h 851377"/>
                  <a:gd name="connsiteX12" fmla="*/ 907214 w 1625493"/>
                  <a:gd name="connsiteY12" fmla="*/ 1639 h 851377"/>
                  <a:gd name="connsiteX13" fmla="*/ 486084 w 1625493"/>
                  <a:gd name="connsiteY13" fmla="*/ 68375 h 851377"/>
                  <a:gd name="connsiteX14" fmla="*/ 284005 w 1625493"/>
                  <a:gd name="connsiteY14" fmla="*/ 149207 h 851377"/>
                  <a:gd name="connsiteX15" fmla="*/ 110403 w 1625493"/>
                  <a:gd name="connsiteY15" fmla="*/ 270311 h 851377"/>
                  <a:gd name="connsiteX16" fmla="*/ 7278 w 1625493"/>
                  <a:gd name="connsiteY16" fmla="*/ 440172 h 851377"/>
                  <a:gd name="connsiteX17" fmla="*/ 1813 w 1625493"/>
                  <a:gd name="connsiteY17" fmla="*/ 533373 h 851377"/>
                  <a:gd name="connsiteX18" fmla="*/ 26408 w 1625493"/>
                  <a:gd name="connsiteY18" fmla="*/ 616506 h 851377"/>
                  <a:gd name="connsiteX19" fmla="*/ 117020 w 1625493"/>
                  <a:gd name="connsiteY19" fmla="*/ 735308 h 851377"/>
                  <a:gd name="connsiteX20" fmla="*/ 208638 w 1625493"/>
                  <a:gd name="connsiteY20" fmla="*/ 804202 h 851377"/>
                  <a:gd name="connsiteX21" fmla="*/ 245171 w 1625493"/>
                  <a:gd name="connsiteY21" fmla="*/ 825489 h 851377"/>
                  <a:gd name="connsiteX22" fmla="*/ 272786 w 1625493"/>
                  <a:gd name="connsiteY22" fmla="*/ 840016 h 851377"/>
                  <a:gd name="connsiteX23" fmla="*/ 296086 w 1625493"/>
                  <a:gd name="connsiteY23" fmla="*/ 851378 h 851377"/>
                  <a:gd name="connsiteX24" fmla="*/ 273505 w 1625493"/>
                  <a:gd name="connsiteY24" fmla="*/ 838577 h 851377"/>
                  <a:gd name="connsiteX25" fmla="*/ 211515 w 1625493"/>
                  <a:gd name="connsiteY25" fmla="*/ 799600 h 851377"/>
                  <a:gd name="connsiteX26" fmla="*/ 124211 w 1625493"/>
                  <a:gd name="connsiteY26" fmla="*/ 727829 h 851377"/>
                  <a:gd name="connsiteX27" fmla="*/ 101198 w 1625493"/>
                  <a:gd name="connsiteY27" fmla="*/ 703235 h 851377"/>
                  <a:gd name="connsiteX28" fmla="*/ 89836 w 1625493"/>
                  <a:gd name="connsiteY28" fmla="*/ 689858 h 851377"/>
                  <a:gd name="connsiteX29" fmla="*/ 79049 w 1625493"/>
                  <a:gd name="connsiteY29" fmla="*/ 675476 h 851377"/>
                  <a:gd name="connsiteX30" fmla="*/ 40791 w 1625493"/>
                  <a:gd name="connsiteY30" fmla="*/ 610034 h 851377"/>
                  <a:gd name="connsiteX31" fmla="*/ 19648 w 1625493"/>
                  <a:gd name="connsiteY31" fmla="*/ 531359 h 851377"/>
                  <a:gd name="connsiteX32" fmla="*/ 26983 w 1625493"/>
                  <a:gd name="connsiteY32" fmla="*/ 445206 h 851377"/>
                  <a:gd name="connsiteX33" fmla="*/ 127231 w 1625493"/>
                  <a:gd name="connsiteY33" fmla="*/ 287858 h 851377"/>
                  <a:gd name="connsiteX34" fmla="*/ 295798 w 1625493"/>
                  <a:gd name="connsiteY34" fmla="*/ 172507 h 851377"/>
                  <a:gd name="connsiteX35" fmla="*/ 493994 w 1625493"/>
                  <a:gd name="connsiteY35" fmla="*/ 95271 h 851377"/>
                  <a:gd name="connsiteX36" fmla="*/ 908221 w 1625493"/>
                  <a:gd name="connsiteY36" fmla="*/ 25946 h 851377"/>
                  <a:gd name="connsiteX37" fmla="*/ 1007462 w 1625493"/>
                  <a:gd name="connsiteY37" fmla="*/ 23357 h 85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625493" h="851377">
                    <a:moveTo>
                      <a:pt x="1007462" y="23357"/>
                    </a:moveTo>
                    <a:cubicBezTo>
                      <a:pt x="1040111" y="23069"/>
                      <a:pt x="1071610" y="23501"/>
                      <a:pt x="1102533" y="24651"/>
                    </a:cubicBezTo>
                    <a:cubicBezTo>
                      <a:pt x="1164235" y="26953"/>
                      <a:pt x="1222486" y="32130"/>
                      <a:pt x="1275990" y="39178"/>
                    </a:cubicBezTo>
                    <a:cubicBezTo>
                      <a:pt x="1329494" y="46369"/>
                      <a:pt x="1378252" y="54712"/>
                      <a:pt x="1421113" y="63773"/>
                    </a:cubicBezTo>
                    <a:cubicBezTo>
                      <a:pt x="1464118" y="72690"/>
                      <a:pt x="1501082" y="82758"/>
                      <a:pt x="1531286" y="91388"/>
                    </a:cubicBezTo>
                    <a:cubicBezTo>
                      <a:pt x="1561490" y="100449"/>
                      <a:pt x="1585078" y="107928"/>
                      <a:pt x="1601043" y="113537"/>
                    </a:cubicBezTo>
                    <a:cubicBezTo>
                      <a:pt x="1617008" y="119147"/>
                      <a:pt x="1625494" y="122167"/>
                      <a:pt x="1625494" y="122167"/>
                    </a:cubicBezTo>
                    <a:cubicBezTo>
                      <a:pt x="1625494" y="122167"/>
                      <a:pt x="1617151" y="118715"/>
                      <a:pt x="1601618" y="112099"/>
                    </a:cubicBezTo>
                    <a:cubicBezTo>
                      <a:pt x="1585941" y="105627"/>
                      <a:pt x="1562928" y="96278"/>
                      <a:pt x="1532868" y="86066"/>
                    </a:cubicBezTo>
                    <a:cubicBezTo>
                      <a:pt x="1473035" y="65786"/>
                      <a:pt x="1385731" y="40185"/>
                      <a:pt x="1278004" y="23357"/>
                    </a:cubicBezTo>
                    <a:cubicBezTo>
                      <a:pt x="1224212" y="14871"/>
                      <a:pt x="1165674" y="8111"/>
                      <a:pt x="1103396" y="4084"/>
                    </a:cubicBezTo>
                    <a:cubicBezTo>
                      <a:pt x="1072329" y="1926"/>
                      <a:pt x="1039968" y="776"/>
                      <a:pt x="1007606" y="200"/>
                    </a:cubicBezTo>
                    <a:cubicBezTo>
                      <a:pt x="974669" y="-375"/>
                      <a:pt x="941301" y="344"/>
                      <a:pt x="907214" y="1639"/>
                    </a:cubicBezTo>
                    <a:cubicBezTo>
                      <a:pt x="771152" y="7104"/>
                      <a:pt x="626173" y="27384"/>
                      <a:pt x="486084" y="68375"/>
                    </a:cubicBezTo>
                    <a:cubicBezTo>
                      <a:pt x="416471" y="89806"/>
                      <a:pt x="348008" y="115983"/>
                      <a:pt x="284005" y="149207"/>
                    </a:cubicBezTo>
                    <a:cubicBezTo>
                      <a:pt x="220145" y="182287"/>
                      <a:pt x="160024" y="221840"/>
                      <a:pt x="110403" y="270311"/>
                    </a:cubicBezTo>
                    <a:cubicBezTo>
                      <a:pt x="60351" y="317918"/>
                      <a:pt x="21949" y="377031"/>
                      <a:pt x="7278" y="440172"/>
                    </a:cubicBezTo>
                    <a:cubicBezTo>
                      <a:pt x="-344" y="472102"/>
                      <a:pt x="-1639" y="503169"/>
                      <a:pt x="1813" y="533373"/>
                    </a:cubicBezTo>
                    <a:cubicBezTo>
                      <a:pt x="5265" y="563433"/>
                      <a:pt x="14758" y="591480"/>
                      <a:pt x="26408" y="616506"/>
                    </a:cubicBezTo>
                    <a:cubicBezTo>
                      <a:pt x="49708" y="667277"/>
                      <a:pt x="84658" y="705248"/>
                      <a:pt x="117020" y="735308"/>
                    </a:cubicBezTo>
                    <a:cubicBezTo>
                      <a:pt x="149813" y="765368"/>
                      <a:pt x="181886" y="787230"/>
                      <a:pt x="208638" y="804202"/>
                    </a:cubicBezTo>
                    <a:cubicBezTo>
                      <a:pt x="222158" y="812544"/>
                      <a:pt x="234240" y="819880"/>
                      <a:pt x="245171" y="825489"/>
                    </a:cubicBezTo>
                    <a:cubicBezTo>
                      <a:pt x="255958" y="831386"/>
                      <a:pt x="265163" y="836420"/>
                      <a:pt x="272786" y="840016"/>
                    </a:cubicBezTo>
                    <a:cubicBezTo>
                      <a:pt x="288032" y="847495"/>
                      <a:pt x="296086" y="851378"/>
                      <a:pt x="296086" y="851378"/>
                    </a:cubicBezTo>
                    <a:cubicBezTo>
                      <a:pt x="296086" y="851378"/>
                      <a:pt x="288176" y="846919"/>
                      <a:pt x="273505" y="838577"/>
                    </a:cubicBezTo>
                    <a:cubicBezTo>
                      <a:pt x="258691" y="830235"/>
                      <a:pt x="237548" y="817291"/>
                      <a:pt x="211515" y="799600"/>
                    </a:cubicBezTo>
                    <a:cubicBezTo>
                      <a:pt x="185770" y="781621"/>
                      <a:pt x="154990" y="758609"/>
                      <a:pt x="124211" y="727829"/>
                    </a:cubicBezTo>
                    <a:cubicBezTo>
                      <a:pt x="116588" y="720063"/>
                      <a:pt x="108534" y="712152"/>
                      <a:pt x="101198" y="703235"/>
                    </a:cubicBezTo>
                    <a:cubicBezTo>
                      <a:pt x="97459" y="698776"/>
                      <a:pt x="93576" y="694461"/>
                      <a:pt x="89836" y="689858"/>
                    </a:cubicBezTo>
                    <a:cubicBezTo>
                      <a:pt x="86240" y="685112"/>
                      <a:pt x="82645" y="680366"/>
                      <a:pt x="79049" y="675476"/>
                    </a:cubicBezTo>
                    <a:cubicBezTo>
                      <a:pt x="64810" y="655915"/>
                      <a:pt x="51002" y="634341"/>
                      <a:pt x="40791" y="610034"/>
                    </a:cubicBezTo>
                    <a:cubicBezTo>
                      <a:pt x="30435" y="585870"/>
                      <a:pt x="22236" y="559406"/>
                      <a:pt x="19648" y="531359"/>
                    </a:cubicBezTo>
                    <a:cubicBezTo>
                      <a:pt x="17059" y="503457"/>
                      <a:pt x="19360" y="473396"/>
                      <a:pt x="26983" y="445206"/>
                    </a:cubicBezTo>
                    <a:cubicBezTo>
                      <a:pt x="42085" y="387243"/>
                      <a:pt x="79480" y="333307"/>
                      <a:pt x="127231" y="287858"/>
                    </a:cubicBezTo>
                    <a:cubicBezTo>
                      <a:pt x="174983" y="241976"/>
                      <a:pt x="233377" y="204149"/>
                      <a:pt x="295798" y="172507"/>
                    </a:cubicBezTo>
                    <a:cubicBezTo>
                      <a:pt x="358364" y="140721"/>
                      <a:pt x="425532" y="115695"/>
                      <a:pt x="493994" y="95271"/>
                    </a:cubicBezTo>
                    <a:cubicBezTo>
                      <a:pt x="631063" y="53992"/>
                      <a:pt x="773885" y="32562"/>
                      <a:pt x="908221" y="25946"/>
                    </a:cubicBezTo>
                    <a:cubicBezTo>
                      <a:pt x="942020" y="24220"/>
                      <a:pt x="975245" y="23788"/>
                      <a:pt x="1007462" y="23357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7" name="Forme libre : forme 26">
                <a:extLst>
                  <a:ext uri="{FF2B5EF4-FFF2-40B4-BE49-F238E27FC236}">
                    <a16:creationId xmlns:a16="http://schemas.microsoft.com/office/drawing/2014/main" id="{E7CE9B39-807F-0EC6-A203-60A4834DF30C}"/>
                  </a:ext>
                </a:extLst>
              </p:cNvPr>
              <p:cNvSpPr/>
              <p:nvPr/>
            </p:nvSpPr>
            <p:spPr>
              <a:xfrm>
                <a:off x="5115172" y="1345492"/>
                <a:ext cx="922660" cy="547986"/>
              </a:xfrm>
              <a:custGeom>
                <a:avLst/>
                <a:gdLst>
                  <a:gd name="connsiteX0" fmla="*/ 695699 w 922660"/>
                  <a:gd name="connsiteY0" fmla="*/ 313978 h 547986"/>
                  <a:gd name="connsiteX1" fmla="*/ 583800 w 922660"/>
                  <a:gd name="connsiteY1" fmla="*/ 295568 h 547986"/>
                  <a:gd name="connsiteX2" fmla="*/ 473340 w 922660"/>
                  <a:gd name="connsiteY2" fmla="*/ 270542 h 547986"/>
                  <a:gd name="connsiteX3" fmla="*/ 462121 w 922660"/>
                  <a:gd name="connsiteY3" fmla="*/ 267665 h 547986"/>
                  <a:gd name="connsiteX4" fmla="*/ 458669 w 922660"/>
                  <a:gd name="connsiteY4" fmla="*/ 279315 h 547986"/>
                  <a:gd name="connsiteX5" fmla="*/ 450039 w 922660"/>
                  <a:gd name="connsiteY5" fmla="*/ 301465 h 547986"/>
                  <a:gd name="connsiteX6" fmla="*/ 438389 w 922660"/>
                  <a:gd name="connsiteY6" fmla="*/ 323327 h 547986"/>
                  <a:gd name="connsiteX7" fmla="*/ 409480 w 922660"/>
                  <a:gd name="connsiteY7" fmla="*/ 363886 h 547986"/>
                  <a:gd name="connsiteX8" fmla="*/ 335408 w 922660"/>
                  <a:gd name="connsiteY8" fmla="*/ 431198 h 547986"/>
                  <a:gd name="connsiteX9" fmla="*/ 246954 w 922660"/>
                  <a:gd name="connsiteY9" fmla="*/ 479956 h 547986"/>
                  <a:gd name="connsiteX10" fmla="*/ 199634 w 922660"/>
                  <a:gd name="connsiteY10" fmla="*/ 498366 h 547986"/>
                  <a:gd name="connsiteX11" fmla="*/ 181080 w 922660"/>
                  <a:gd name="connsiteY11" fmla="*/ 504263 h 547986"/>
                  <a:gd name="connsiteX12" fmla="*/ 187840 w 922660"/>
                  <a:gd name="connsiteY12" fmla="*/ 490455 h 547986"/>
                  <a:gd name="connsiteX13" fmla="*/ 206969 w 922660"/>
                  <a:gd name="connsiteY13" fmla="*/ 446875 h 547986"/>
                  <a:gd name="connsiteX14" fmla="*/ 236886 w 922660"/>
                  <a:gd name="connsiteY14" fmla="*/ 356263 h 547986"/>
                  <a:gd name="connsiteX15" fmla="*/ 251125 w 922660"/>
                  <a:gd name="connsiteY15" fmla="*/ 261193 h 547986"/>
                  <a:gd name="connsiteX16" fmla="*/ 248679 w 922660"/>
                  <a:gd name="connsiteY16" fmla="*/ 212722 h 547986"/>
                  <a:gd name="connsiteX17" fmla="*/ 243933 w 922660"/>
                  <a:gd name="connsiteY17" fmla="*/ 188703 h 547986"/>
                  <a:gd name="connsiteX18" fmla="*/ 236454 w 922660"/>
                  <a:gd name="connsiteY18" fmla="*/ 165259 h 547986"/>
                  <a:gd name="connsiteX19" fmla="*/ 235304 w 922660"/>
                  <a:gd name="connsiteY19" fmla="*/ 161951 h 547986"/>
                  <a:gd name="connsiteX20" fmla="*/ 232139 w 922660"/>
                  <a:gd name="connsiteY20" fmla="*/ 160369 h 547986"/>
                  <a:gd name="connsiteX21" fmla="*/ 108447 w 922660"/>
                  <a:gd name="connsiteY21" fmla="*/ 90612 h 547986"/>
                  <a:gd name="connsiteX22" fmla="*/ 50340 w 922660"/>
                  <a:gd name="connsiteY22" fmla="*/ 49909 h 547986"/>
                  <a:gd name="connsiteX23" fmla="*/ 0 w 922660"/>
                  <a:gd name="connsiteY23" fmla="*/ 0 h 547986"/>
                  <a:gd name="connsiteX24" fmla="*/ 46601 w 922660"/>
                  <a:gd name="connsiteY24" fmla="*/ 54223 h 547986"/>
                  <a:gd name="connsiteX25" fmla="*/ 102550 w 922660"/>
                  <a:gd name="connsiteY25" fmla="*/ 99242 h 547986"/>
                  <a:gd name="connsiteX26" fmla="*/ 220201 w 922660"/>
                  <a:gd name="connsiteY26" fmla="*/ 174320 h 547986"/>
                  <a:gd name="connsiteX27" fmla="*/ 229550 w 922660"/>
                  <a:gd name="connsiteY27" fmla="*/ 260186 h 547986"/>
                  <a:gd name="connsiteX28" fmla="*/ 213442 w 922660"/>
                  <a:gd name="connsiteY28" fmla="*/ 349935 h 547986"/>
                  <a:gd name="connsiteX29" fmla="*/ 182806 w 922660"/>
                  <a:gd name="connsiteY29" fmla="*/ 436664 h 547986"/>
                  <a:gd name="connsiteX30" fmla="*/ 163677 w 922660"/>
                  <a:gd name="connsiteY30" fmla="*/ 478661 h 547986"/>
                  <a:gd name="connsiteX31" fmla="*/ 142534 w 922660"/>
                  <a:gd name="connsiteY31" fmla="*/ 519221 h 547986"/>
                  <a:gd name="connsiteX32" fmla="*/ 126138 w 922660"/>
                  <a:gd name="connsiteY32" fmla="*/ 547987 h 547986"/>
                  <a:gd name="connsiteX33" fmla="*/ 157780 w 922660"/>
                  <a:gd name="connsiteY33" fmla="*/ 539357 h 547986"/>
                  <a:gd name="connsiteX34" fmla="*/ 183381 w 922660"/>
                  <a:gd name="connsiteY34" fmla="*/ 532453 h 547986"/>
                  <a:gd name="connsiteX35" fmla="*/ 208695 w 922660"/>
                  <a:gd name="connsiteY35" fmla="*/ 524543 h 547986"/>
                  <a:gd name="connsiteX36" fmla="*/ 258316 w 922660"/>
                  <a:gd name="connsiteY36" fmla="*/ 505701 h 547986"/>
                  <a:gd name="connsiteX37" fmla="*/ 351373 w 922660"/>
                  <a:gd name="connsiteY37" fmla="*/ 453491 h 547986"/>
                  <a:gd name="connsiteX38" fmla="*/ 372804 w 922660"/>
                  <a:gd name="connsiteY38" fmla="*/ 437383 h 547986"/>
                  <a:gd name="connsiteX39" fmla="*/ 393083 w 922660"/>
                  <a:gd name="connsiteY39" fmla="*/ 419836 h 547986"/>
                  <a:gd name="connsiteX40" fmla="*/ 429904 w 922660"/>
                  <a:gd name="connsiteY40" fmla="*/ 380570 h 547986"/>
                  <a:gd name="connsiteX41" fmla="*/ 460395 w 922660"/>
                  <a:gd name="connsiteY41" fmla="*/ 335984 h 547986"/>
                  <a:gd name="connsiteX42" fmla="*/ 472621 w 922660"/>
                  <a:gd name="connsiteY42" fmla="*/ 311676 h 547986"/>
                  <a:gd name="connsiteX43" fmla="*/ 478661 w 922660"/>
                  <a:gd name="connsiteY43" fmla="*/ 296287 h 547986"/>
                  <a:gd name="connsiteX44" fmla="*/ 580348 w 922660"/>
                  <a:gd name="connsiteY44" fmla="*/ 315704 h 547986"/>
                  <a:gd name="connsiteX45" fmla="*/ 694117 w 922660"/>
                  <a:gd name="connsiteY45" fmla="*/ 329367 h 547986"/>
                  <a:gd name="connsiteX46" fmla="*/ 808460 w 922660"/>
                  <a:gd name="connsiteY46" fmla="*/ 335121 h 547986"/>
                  <a:gd name="connsiteX47" fmla="*/ 865560 w 922660"/>
                  <a:gd name="connsiteY47" fmla="*/ 335264 h 547986"/>
                  <a:gd name="connsiteX48" fmla="*/ 922660 w 922660"/>
                  <a:gd name="connsiteY48" fmla="*/ 333395 h 547986"/>
                  <a:gd name="connsiteX49" fmla="*/ 808892 w 922660"/>
                  <a:gd name="connsiteY49" fmla="*/ 326491 h 547986"/>
                  <a:gd name="connsiteX50" fmla="*/ 695699 w 922660"/>
                  <a:gd name="connsiteY50" fmla="*/ 313978 h 547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2660" h="547986">
                    <a:moveTo>
                      <a:pt x="695699" y="313978"/>
                    </a:moveTo>
                    <a:cubicBezTo>
                      <a:pt x="658159" y="308944"/>
                      <a:pt x="620908" y="302615"/>
                      <a:pt x="583800" y="295568"/>
                    </a:cubicBezTo>
                    <a:cubicBezTo>
                      <a:pt x="546692" y="288520"/>
                      <a:pt x="509872" y="280034"/>
                      <a:pt x="473340" y="270542"/>
                    </a:cubicBezTo>
                    <a:lnTo>
                      <a:pt x="462121" y="267665"/>
                    </a:lnTo>
                    <a:lnTo>
                      <a:pt x="458669" y="279315"/>
                    </a:lnTo>
                    <a:cubicBezTo>
                      <a:pt x="456656" y="285931"/>
                      <a:pt x="453491" y="294129"/>
                      <a:pt x="450039" y="301465"/>
                    </a:cubicBezTo>
                    <a:cubicBezTo>
                      <a:pt x="446588" y="308944"/>
                      <a:pt x="442704" y="316279"/>
                      <a:pt x="438389" y="323327"/>
                    </a:cubicBezTo>
                    <a:cubicBezTo>
                      <a:pt x="430047" y="337566"/>
                      <a:pt x="420123" y="351086"/>
                      <a:pt x="409480" y="363886"/>
                    </a:cubicBezTo>
                    <a:cubicBezTo>
                      <a:pt x="387906" y="389344"/>
                      <a:pt x="363023" y="412069"/>
                      <a:pt x="335408" y="431198"/>
                    </a:cubicBezTo>
                    <a:cubicBezTo>
                      <a:pt x="307937" y="450615"/>
                      <a:pt x="278021" y="466580"/>
                      <a:pt x="246954" y="479956"/>
                    </a:cubicBezTo>
                    <a:cubicBezTo>
                      <a:pt x="231564" y="486860"/>
                      <a:pt x="215599" y="492757"/>
                      <a:pt x="199634" y="498366"/>
                    </a:cubicBezTo>
                    <a:lnTo>
                      <a:pt x="181080" y="504263"/>
                    </a:lnTo>
                    <a:cubicBezTo>
                      <a:pt x="183381" y="499661"/>
                      <a:pt x="185683" y="495058"/>
                      <a:pt x="187840" y="490455"/>
                    </a:cubicBezTo>
                    <a:cubicBezTo>
                      <a:pt x="194744" y="476073"/>
                      <a:pt x="201072" y="461546"/>
                      <a:pt x="206969" y="446875"/>
                    </a:cubicBezTo>
                    <a:cubicBezTo>
                      <a:pt x="218763" y="417391"/>
                      <a:pt x="228975" y="387186"/>
                      <a:pt x="236886" y="356263"/>
                    </a:cubicBezTo>
                    <a:cubicBezTo>
                      <a:pt x="244796" y="325340"/>
                      <a:pt x="250262" y="293554"/>
                      <a:pt x="251125" y="261193"/>
                    </a:cubicBezTo>
                    <a:cubicBezTo>
                      <a:pt x="251556" y="245084"/>
                      <a:pt x="251125" y="228831"/>
                      <a:pt x="248679" y="212722"/>
                    </a:cubicBezTo>
                    <a:cubicBezTo>
                      <a:pt x="247529" y="204668"/>
                      <a:pt x="246091" y="196614"/>
                      <a:pt x="243933" y="188703"/>
                    </a:cubicBezTo>
                    <a:cubicBezTo>
                      <a:pt x="242063" y="180793"/>
                      <a:pt x="239187" y="173026"/>
                      <a:pt x="236454" y="165259"/>
                    </a:cubicBezTo>
                    <a:lnTo>
                      <a:pt x="235304" y="161951"/>
                    </a:lnTo>
                    <a:lnTo>
                      <a:pt x="232139" y="160369"/>
                    </a:lnTo>
                    <a:cubicBezTo>
                      <a:pt x="189998" y="139226"/>
                      <a:pt x="148575" y="115782"/>
                      <a:pt x="108447" y="90612"/>
                    </a:cubicBezTo>
                    <a:cubicBezTo>
                      <a:pt x="88454" y="77955"/>
                      <a:pt x="68894" y="64579"/>
                      <a:pt x="50340" y="49909"/>
                    </a:cubicBezTo>
                    <a:cubicBezTo>
                      <a:pt x="32074" y="35094"/>
                      <a:pt x="13664" y="19705"/>
                      <a:pt x="0" y="0"/>
                    </a:cubicBezTo>
                    <a:cubicBezTo>
                      <a:pt x="11938" y="20711"/>
                      <a:pt x="28909" y="38258"/>
                      <a:pt x="46601" y="54223"/>
                    </a:cubicBezTo>
                    <a:cubicBezTo>
                      <a:pt x="64435" y="70332"/>
                      <a:pt x="83277" y="85147"/>
                      <a:pt x="102550" y="99242"/>
                    </a:cubicBezTo>
                    <a:cubicBezTo>
                      <a:pt x="140089" y="126713"/>
                      <a:pt x="179498" y="151308"/>
                      <a:pt x="220201" y="174320"/>
                    </a:cubicBezTo>
                    <a:cubicBezTo>
                      <a:pt x="228831" y="201648"/>
                      <a:pt x="231564" y="230989"/>
                      <a:pt x="229550" y="260186"/>
                    </a:cubicBezTo>
                    <a:cubicBezTo>
                      <a:pt x="227681" y="290390"/>
                      <a:pt x="221496" y="320450"/>
                      <a:pt x="213442" y="349935"/>
                    </a:cubicBezTo>
                    <a:cubicBezTo>
                      <a:pt x="205243" y="379420"/>
                      <a:pt x="194744" y="408329"/>
                      <a:pt x="182806" y="436664"/>
                    </a:cubicBezTo>
                    <a:cubicBezTo>
                      <a:pt x="176765" y="450759"/>
                      <a:pt x="170437" y="464854"/>
                      <a:pt x="163677" y="478661"/>
                    </a:cubicBezTo>
                    <a:cubicBezTo>
                      <a:pt x="157061" y="492469"/>
                      <a:pt x="149869" y="506420"/>
                      <a:pt x="142534" y="519221"/>
                    </a:cubicBezTo>
                    <a:lnTo>
                      <a:pt x="126138" y="547987"/>
                    </a:lnTo>
                    <a:lnTo>
                      <a:pt x="157780" y="539357"/>
                    </a:lnTo>
                    <a:lnTo>
                      <a:pt x="183381" y="532453"/>
                    </a:lnTo>
                    <a:lnTo>
                      <a:pt x="208695" y="524543"/>
                    </a:lnTo>
                    <a:cubicBezTo>
                      <a:pt x="225379" y="518790"/>
                      <a:pt x="242063" y="512749"/>
                      <a:pt x="258316" y="505701"/>
                    </a:cubicBezTo>
                    <a:cubicBezTo>
                      <a:pt x="290821" y="491462"/>
                      <a:pt x="322320" y="474347"/>
                      <a:pt x="351373" y="453491"/>
                    </a:cubicBezTo>
                    <a:cubicBezTo>
                      <a:pt x="358708" y="448457"/>
                      <a:pt x="365756" y="442848"/>
                      <a:pt x="372804" y="437383"/>
                    </a:cubicBezTo>
                    <a:cubicBezTo>
                      <a:pt x="379707" y="431773"/>
                      <a:pt x="386611" y="425876"/>
                      <a:pt x="393083" y="419836"/>
                    </a:cubicBezTo>
                    <a:cubicBezTo>
                      <a:pt x="406316" y="407754"/>
                      <a:pt x="418541" y="394522"/>
                      <a:pt x="429904" y="380570"/>
                    </a:cubicBezTo>
                    <a:cubicBezTo>
                      <a:pt x="441122" y="366475"/>
                      <a:pt x="451478" y="351805"/>
                      <a:pt x="460395" y="335984"/>
                    </a:cubicBezTo>
                    <a:cubicBezTo>
                      <a:pt x="464854" y="328073"/>
                      <a:pt x="469025" y="320019"/>
                      <a:pt x="472621" y="311676"/>
                    </a:cubicBezTo>
                    <a:cubicBezTo>
                      <a:pt x="474778" y="306643"/>
                      <a:pt x="476792" y="301609"/>
                      <a:pt x="478661" y="296287"/>
                    </a:cubicBezTo>
                    <a:cubicBezTo>
                      <a:pt x="512317" y="303910"/>
                      <a:pt x="546261" y="310238"/>
                      <a:pt x="580348" y="315704"/>
                    </a:cubicBezTo>
                    <a:cubicBezTo>
                      <a:pt x="618175" y="321745"/>
                      <a:pt x="656146" y="326059"/>
                      <a:pt x="694117" y="329367"/>
                    </a:cubicBezTo>
                    <a:cubicBezTo>
                      <a:pt x="732087" y="332819"/>
                      <a:pt x="770346" y="334258"/>
                      <a:pt x="808460" y="335121"/>
                    </a:cubicBezTo>
                    <a:cubicBezTo>
                      <a:pt x="827446" y="335552"/>
                      <a:pt x="846575" y="335552"/>
                      <a:pt x="865560" y="335264"/>
                    </a:cubicBezTo>
                    <a:cubicBezTo>
                      <a:pt x="884546" y="335121"/>
                      <a:pt x="903531" y="334114"/>
                      <a:pt x="922660" y="333395"/>
                    </a:cubicBezTo>
                    <a:cubicBezTo>
                      <a:pt x="884689" y="331669"/>
                      <a:pt x="846719" y="329655"/>
                      <a:pt x="808892" y="326491"/>
                    </a:cubicBezTo>
                    <a:cubicBezTo>
                      <a:pt x="770921" y="323327"/>
                      <a:pt x="733238" y="318724"/>
                      <a:pt x="695699" y="313978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  <p:sp>
        <p:nvSpPr>
          <p:cNvPr id="28" name="ZoneTexte 27">
            <a:extLst>
              <a:ext uri="{FF2B5EF4-FFF2-40B4-BE49-F238E27FC236}">
                <a16:creationId xmlns:a16="http://schemas.microsoft.com/office/drawing/2014/main" id="{20AF732E-3304-EFA3-133D-AD1B79F262A4}"/>
              </a:ext>
            </a:extLst>
          </p:cNvPr>
          <p:cNvSpPr txBox="1"/>
          <p:nvPr/>
        </p:nvSpPr>
        <p:spPr>
          <a:xfrm>
            <a:off x="4933737" y="2553071"/>
            <a:ext cx="20904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2563" algn="ctr" rtl="1"/>
            <a:r>
              <a:rPr lang="ar-MA" sz="2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اَلنَّجْدَة، اَلنَّجْدَة...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D1E604B-3EAD-F49A-16C2-CA8E74F880C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39638" y="360338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7357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BC6A7-FE2A-A917-1BEF-9C7E64706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F765B8A-A78A-3E83-FCF7-F00A52B1194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D2C903F-64F5-4483-1357-DCF08240BF42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72D66916-9B31-8653-1FF0-FF687D21157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DFCDBD4B-973F-BD38-BFE2-DF9FFF3DD15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DFD6068C-EBCB-4C88-4136-3FE906D78B2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59CEB200-32C6-FE24-9813-2CB1CDAAB222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C5484F10-7260-3DE8-A894-8B82DA79C0B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04FD2724-2F9C-C907-13DC-B61FBDF12F0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EB307BD-2A10-A15E-627F-059DABC7F253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71C4D9BC-A843-6D8D-737C-908B5DA524C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F1BDBEE-9FB5-B7A0-A91A-F8B89FACDEF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E04197E-3BA2-DC88-4873-997D36F262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FF512E9-CDA2-4636-73F3-8E46A66CCC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9D1F59D-15EC-C3C0-5C3C-D52D4609A58E}"/>
              </a:ext>
            </a:extLst>
          </p:cNvPr>
          <p:cNvSpPr txBox="1"/>
          <p:nvPr/>
        </p:nvSpPr>
        <p:spPr>
          <a:xfrm>
            <a:off x="344209" y="419994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اَلْبِنْتُ تَسْتَغيثُ. – تستغيث تعني تطلب النجدة / من ينقذها.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BAAF486-2763-36F2-0FDE-FEE553EE8A6E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A2A5C4D-FC2A-CDC1-8AC0-79725308EC57}"/>
              </a:ext>
            </a:extLst>
          </p:cNvPr>
          <p:cNvSpPr txBox="1"/>
          <p:nvPr/>
        </p:nvSpPr>
        <p:spPr>
          <a:xfrm>
            <a:off x="908429" y="4582310"/>
            <a:ext cx="77786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7200" dirty="0">
                <a:solidFill>
                  <a:schemeClr val="tx2"/>
                </a:solidFill>
              </a:rPr>
              <a:t>اَلْبِنْتُ </a:t>
            </a:r>
            <a:r>
              <a:rPr lang="ar-MA" sz="7200" dirty="0">
                <a:solidFill>
                  <a:srgbClr val="FF0000"/>
                </a:solidFill>
              </a:rPr>
              <a:t>تَسْتَغيثُ.</a:t>
            </a:r>
            <a:endParaRPr lang="fr-MA" sz="7200" dirty="0">
              <a:solidFill>
                <a:srgbClr val="FF0000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F7FEF16-5E13-DC79-D32D-FFF4DB88EAE8}"/>
              </a:ext>
            </a:extLst>
          </p:cNvPr>
          <p:cNvGrpSpPr/>
          <p:nvPr/>
        </p:nvGrpSpPr>
        <p:grpSpPr>
          <a:xfrm>
            <a:off x="2875466" y="1386327"/>
            <a:ext cx="4074851" cy="2909617"/>
            <a:chOff x="5476819" y="2393721"/>
            <a:chExt cx="3349355" cy="2451115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132690BA-5C0B-E6F1-380D-9AC73510A6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9044" t="3554" r="44501" b="72056"/>
            <a:stretch/>
          </p:blipFill>
          <p:spPr>
            <a:xfrm>
              <a:off x="5476819" y="2421646"/>
              <a:ext cx="2990407" cy="2423190"/>
            </a:xfrm>
            <a:prstGeom prst="rect">
              <a:avLst/>
            </a:prstGeom>
          </p:spPr>
        </p:pic>
        <p:grpSp>
          <p:nvGrpSpPr>
            <p:cNvPr id="12" name="Graphique 2">
              <a:extLst>
                <a:ext uri="{FF2B5EF4-FFF2-40B4-BE49-F238E27FC236}">
                  <a16:creationId xmlns:a16="http://schemas.microsoft.com/office/drawing/2014/main" id="{A111BE18-1F09-DD8E-69D7-F6903D7BD217}"/>
                </a:ext>
              </a:extLst>
            </p:cNvPr>
            <p:cNvGrpSpPr/>
            <p:nvPr/>
          </p:nvGrpSpPr>
          <p:grpSpPr>
            <a:xfrm>
              <a:off x="7178448" y="2393721"/>
              <a:ext cx="1445036" cy="752692"/>
              <a:chOff x="4985975" y="681379"/>
              <a:chExt cx="1934037" cy="1212099"/>
            </a:xfrm>
          </p:grpSpPr>
          <p:sp>
            <p:nvSpPr>
              <p:cNvPr id="13" name="Forme libre : forme 12">
                <a:extLst>
                  <a:ext uri="{FF2B5EF4-FFF2-40B4-BE49-F238E27FC236}">
                    <a16:creationId xmlns:a16="http://schemas.microsoft.com/office/drawing/2014/main" id="{3497B5A4-5F49-913C-2EC9-990DB80A3BD1}"/>
                  </a:ext>
                </a:extLst>
              </p:cNvPr>
              <p:cNvSpPr/>
              <p:nvPr/>
            </p:nvSpPr>
            <p:spPr>
              <a:xfrm>
                <a:off x="4985975" y="705854"/>
                <a:ext cx="1910474" cy="1081210"/>
              </a:xfrm>
              <a:custGeom>
                <a:avLst/>
                <a:gdLst>
                  <a:gd name="connsiteX0" fmla="*/ 1906766 w 1910474"/>
                  <a:gd name="connsiteY0" fmla="*/ 496404 h 1081210"/>
                  <a:gd name="connsiteX1" fmla="*/ 1803929 w 1910474"/>
                  <a:gd name="connsiteY1" fmla="*/ 223273 h 1081210"/>
                  <a:gd name="connsiteX2" fmla="*/ 1538997 w 1910474"/>
                  <a:gd name="connsiteY2" fmla="*/ 79732 h 1081210"/>
                  <a:gd name="connsiteX3" fmla="*/ 304804 w 1910474"/>
                  <a:gd name="connsiteY3" fmla="*/ 167180 h 1081210"/>
                  <a:gd name="connsiteX4" fmla="*/ 95245 w 1910474"/>
                  <a:gd name="connsiteY4" fmla="*/ 312159 h 1081210"/>
                  <a:gd name="connsiteX5" fmla="*/ 175 w 1910474"/>
                  <a:gd name="connsiteY5" fmla="*/ 543148 h 1081210"/>
                  <a:gd name="connsiteX6" fmla="*/ 127175 w 1910474"/>
                  <a:gd name="connsiteY6" fmla="*/ 762486 h 1081210"/>
                  <a:gd name="connsiteX7" fmla="*/ 379738 w 1910474"/>
                  <a:gd name="connsiteY7" fmla="*/ 805060 h 1081210"/>
                  <a:gd name="connsiteX8" fmla="*/ 328104 w 1910474"/>
                  <a:gd name="connsiteY8" fmla="*/ 1081211 h 1081210"/>
                  <a:gd name="connsiteX9" fmla="*/ 607131 w 1910474"/>
                  <a:gd name="connsiteY9" fmla="*/ 932348 h 1081210"/>
                  <a:gd name="connsiteX10" fmla="*/ 783753 w 1910474"/>
                  <a:gd name="connsiteY10" fmla="*/ 952196 h 1081210"/>
                  <a:gd name="connsiteX11" fmla="*/ 1579556 w 1910474"/>
                  <a:gd name="connsiteY11" fmla="*/ 790677 h 1081210"/>
                  <a:gd name="connsiteX12" fmla="*/ 1783793 w 1910474"/>
                  <a:gd name="connsiteY12" fmla="*/ 685394 h 1081210"/>
                  <a:gd name="connsiteX13" fmla="*/ 1906766 w 1910474"/>
                  <a:gd name="connsiteY13" fmla="*/ 496404 h 1081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10474" h="1081210">
                    <a:moveTo>
                      <a:pt x="1906766" y="496404"/>
                    </a:moveTo>
                    <a:cubicBezTo>
                      <a:pt x="1924457" y="396587"/>
                      <a:pt x="1876994" y="293461"/>
                      <a:pt x="1803929" y="223273"/>
                    </a:cubicBezTo>
                    <a:cubicBezTo>
                      <a:pt x="1730864" y="153085"/>
                      <a:pt x="1635361" y="111231"/>
                      <a:pt x="1538997" y="79732"/>
                    </a:cubicBezTo>
                    <a:cubicBezTo>
                      <a:pt x="1136996" y="-51583"/>
                      <a:pt x="684223" y="-19510"/>
                      <a:pt x="304804" y="167180"/>
                    </a:cubicBezTo>
                    <a:cubicBezTo>
                      <a:pt x="228143" y="204863"/>
                      <a:pt x="153352" y="249594"/>
                      <a:pt x="95245" y="312159"/>
                    </a:cubicBezTo>
                    <a:cubicBezTo>
                      <a:pt x="37139" y="374725"/>
                      <a:pt x="-2990" y="457714"/>
                      <a:pt x="175" y="543148"/>
                    </a:cubicBezTo>
                    <a:cubicBezTo>
                      <a:pt x="3483" y="630739"/>
                      <a:pt x="53967" y="714160"/>
                      <a:pt x="127175" y="762486"/>
                    </a:cubicBezTo>
                    <a:cubicBezTo>
                      <a:pt x="200384" y="810813"/>
                      <a:pt x="294160" y="824620"/>
                      <a:pt x="379738" y="805060"/>
                    </a:cubicBezTo>
                    <a:cubicBezTo>
                      <a:pt x="406203" y="898404"/>
                      <a:pt x="386498" y="1003687"/>
                      <a:pt x="328104" y="1081211"/>
                    </a:cubicBezTo>
                    <a:cubicBezTo>
                      <a:pt x="429647" y="1061506"/>
                      <a:pt x="515369" y="1012460"/>
                      <a:pt x="607131" y="932348"/>
                    </a:cubicBezTo>
                    <a:cubicBezTo>
                      <a:pt x="653300" y="923431"/>
                      <a:pt x="725215" y="949176"/>
                      <a:pt x="783753" y="952196"/>
                    </a:cubicBezTo>
                    <a:cubicBezTo>
                      <a:pt x="1061486" y="966579"/>
                      <a:pt x="1319083" y="888336"/>
                      <a:pt x="1579556" y="790677"/>
                    </a:cubicBezTo>
                    <a:cubicBezTo>
                      <a:pt x="1651614" y="763637"/>
                      <a:pt x="1723241" y="732858"/>
                      <a:pt x="1783793" y="685394"/>
                    </a:cubicBezTo>
                    <a:cubicBezTo>
                      <a:pt x="1844344" y="638075"/>
                      <a:pt x="1893390" y="572201"/>
                      <a:pt x="1906766" y="496404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4" name="Graphique 2">
                <a:extLst>
                  <a:ext uri="{FF2B5EF4-FFF2-40B4-BE49-F238E27FC236}">
                    <a16:creationId xmlns:a16="http://schemas.microsoft.com/office/drawing/2014/main" id="{78CEFD8B-6ADF-F0F9-088D-832B8F50CC0F}"/>
                  </a:ext>
                </a:extLst>
              </p:cNvPr>
              <p:cNvGrpSpPr/>
              <p:nvPr/>
            </p:nvGrpSpPr>
            <p:grpSpPr>
              <a:xfrm>
                <a:off x="5025192" y="681379"/>
                <a:ext cx="1894820" cy="1212099"/>
                <a:chOff x="5025192" y="681379"/>
                <a:chExt cx="1894820" cy="1212099"/>
              </a:xfrm>
              <a:solidFill>
                <a:srgbClr val="3A261B"/>
              </a:solidFill>
            </p:grpSpPr>
            <p:sp>
              <p:nvSpPr>
                <p:cNvPr id="15" name="Forme libre : forme 14">
                  <a:extLst>
                    <a:ext uri="{FF2B5EF4-FFF2-40B4-BE49-F238E27FC236}">
                      <a16:creationId xmlns:a16="http://schemas.microsoft.com/office/drawing/2014/main" id="{1B3868A2-6921-FA3C-7C53-8EB565984A8B}"/>
                    </a:ext>
                  </a:extLst>
                </p:cNvPr>
                <p:cNvSpPr/>
                <p:nvPr/>
              </p:nvSpPr>
              <p:spPr>
                <a:xfrm>
                  <a:off x="5928810" y="778951"/>
                  <a:ext cx="991201" cy="875767"/>
                </a:xfrm>
                <a:custGeom>
                  <a:avLst/>
                  <a:gdLst>
                    <a:gd name="connsiteX0" fmla="*/ 981342 w 991201"/>
                    <a:gd name="connsiteY0" fmla="*/ 455793 h 875767"/>
                    <a:gd name="connsiteX1" fmla="*/ 986233 w 991201"/>
                    <a:gd name="connsiteY1" fmla="*/ 435801 h 875767"/>
                    <a:gd name="connsiteX2" fmla="*/ 989253 w 991201"/>
                    <a:gd name="connsiteY2" fmla="*/ 414945 h 875767"/>
                    <a:gd name="connsiteX3" fmla="*/ 990691 w 991201"/>
                    <a:gd name="connsiteY3" fmla="*/ 395097 h 875767"/>
                    <a:gd name="connsiteX4" fmla="*/ 991123 w 991201"/>
                    <a:gd name="connsiteY4" fmla="*/ 385461 h 875767"/>
                    <a:gd name="connsiteX5" fmla="*/ 990691 w 991201"/>
                    <a:gd name="connsiteY5" fmla="*/ 374817 h 875767"/>
                    <a:gd name="connsiteX6" fmla="*/ 943084 w 991201"/>
                    <a:gd name="connsiteY6" fmla="*/ 230845 h 875767"/>
                    <a:gd name="connsiteX7" fmla="*/ 852759 w 991201"/>
                    <a:gd name="connsiteY7" fmla="*/ 131315 h 875767"/>
                    <a:gd name="connsiteX8" fmla="*/ 759846 w 991201"/>
                    <a:gd name="connsiteY8" fmla="*/ 67456 h 875767"/>
                    <a:gd name="connsiteX9" fmla="*/ 682754 w 991201"/>
                    <a:gd name="connsiteY9" fmla="*/ 28190 h 875767"/>
                    <a:gd name="connsiteX10" fmla="*/ 631407 w 991201"/>
                    <a:gd name="connsiteY10" fmla="*/ 7048 h 875767"/>
                    <a:gd name="connsiteX11" fmla="*/ 613141 w 991201"/>
                    <a:gd name="connsiteY11" fmla="*/ 0 h 875767"/>
                    <a:gd name="connsiteX12" fmla="*/ 630832 w 991201"/>
                    <a:gd name="connsiteY12" fmla="*/ 8342 h 875767"/>
                    <a:gd name="connsiteX13" fmla="*/ 652119 w 991201"/>
                    <a:gd name="connsiteY13" fmla="*/ 18410 h 875767"/>
                    <a:gd name="connsiteX14" fmla="*/ 680309 w 991201"/>
                    <a:gd name="connsiteY14" fmla="*/ 32937 h 875767"/>
                    <a:gd name="connsiteX15" fmla="*/ 754381 w 991201"/>
                    <a:gd name="connsiteY15" fmla="*/ 76085 h 875767"/>
                    <a:gd name="connsiteX16" fmla="*/ 842116 w 991201"/>
                    <a:gd name="connsiteY16" fmla="*/ 143109 h 875767"/>
                    <a:gd name="connsiteX17" fmla="*/ 925249 w 991201"/>
                    <a:gd name="connsiteY17" fmla="*/ 241488 h 875767"/>
                    <a:gd name="connsiteX18" fmla="*/ 965953 w 991201"/>
                    <a:gd name="connsiteY18" fmla="*/ 375105 h 875767"/>
                    <a:gd name="connsiteX19" fmla="*/ 966240 w 991201"/>
                    <a:gd name="connsiteY19" fmla="*/ 383735 h 875767"/>
                    <a:gd name="connsiteX20" fmla="*/ 965665 w 991201"/>
                    <a:gd name="connsiteY20" fmla="*/ 393371 h 875767"/>
                    <a:gd name="connsiteX21" fmla="*/ 963939 w 991201"/>
                    <a:gd name="connsiteY21" fmla="*/ 412213 h 875767"/>
                    <a:gd name="connsiteX22" fmla="*/ 960919 w 991201"/>
                    <a:gd name="connsiteY22" fmla="*/ 430047 h 875767"/>
                    <a:gd name="connsiteX23" fmla="*/ 956172 w 991201"/>
                    <a:gd name="connsiteY23" fmla="*/ 448170 h 875767"/>
                    <a:gd name="connsiteX24" fmla="*/ 924961 w 991201"/>
                    <a:gd name="connsiteY24" fmla="*/ 517495 h 875767"/>
                    <a:gd name="connsiteX25" fmla="*/ 818384 w 991201"/>
                    <a:gd name="connsiteY25" fmla="*/ 632846 h 875767"/>
                    <a:gd name="connsiteX26" fmla="*/ 683186 w 991201"/>
                    <a:gd name="connsiteY26" fmla="*/ 717848 h 875767"/>
                    <a:gd name="connsiteX27" fmla="*/ 539501 w 991201"/>
                    <a:gd name="connsiteY27" fmla="*/ 778256 h 875767"/>
                    <a:gd name="connsiteX28" fmla="*/ 270541 w 991201"/>
                    <a:gd name="connsiteY28" fmla="*/ 846143 h 875767"/>
                    <a:gd name="connsiteX29" fmla="*/ 160369 w 991201"/>
                    <a:gd name="connsiteY29" fmla="*/ 861965 h 875767"/>
                    <a:gd name="connsiteX30" fmla="*/ 74791 w 991201"/>
                    <a:gd name="connsiteY30" fmla="*/ 870019 h 875767"/>
                    <a:gd name="connsiteX31" fmla="*/ 19560 w 991201"/>
                    <a:gd name="connsiteY31" fmla="*/ 873615 h 875767"/>
                    <a:gd name="connsiteX32" fmla="*/ 0 w 991201"/>
                    <a:gd name="connsiteY32" fmla="*/ 874765 h 875767"/>
                    <a:gd name="connsiteX33" fmla="*/ 19560 w 991201"/>
                    <a:gd name="connsiteY33" fmla="*/ 875197 h 875767"/>
                    <a:gd name="connsiteX34" fmla="*/ 75078 w 991201"/>
                    <a:gd name="connsiteY34" fmla="*/ 875485 h 875767"/>
                    <a:gd name="connsiteX35" fmla="*/ 161375 w 991201"/>
                    <a:gd name="connsiteY35" fmla="*/ 872320 h 875767"/>
                    <a:gd name="connsiteX36" fmla="*/ 272987 w 991201"/>
                    <a:gd name="connsiteY36" fmla="*/ 861965 h 875767"/>
                    <a:gd name="connsiteX37" fmla="*/ 404014 w 991201"/>
                    <a:gd name="connsiteY37" fmla="*/ 839815 h 875767"/>
                    <a:gd name="connsiteX38" fmla="*/ 547555 w 991201"/>
                    <a:gd name="connsiteY38" fmla="*/ 801557 h 875767"/>
                    <a:gd name="connsiteX39" fmla="*/ 695411 w 991201"/>
                    <a:gd name="connsiteY39" fmla="*/ 742012 h 875767"/>
                    <a:gd name="connsiteX40" fmla="*/ 835932 w 991201"/>
                    <a:gd name="connsiteY40" fmla="*/ 654708 h 875767"/>
                    <a:gd name="connsiteX41" fmla="*/ 948262 w 991201"/>
                    <a:gd name="connsiteY41" fmla="*/ 531303 h 875767"/>
                    <a:gd name="connsiteX42" fmla="*/ 981342 w 991201"/>
                    <a:gd name="connsiteY42" fmla="*/ 455793 h 875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991201" h="875767">
                      <a:moveTo>
                        <a:pt x="981342" y="455793"/>
                      </a:moveTo>
                      <a:lnTo>
                        <a:pt x="986233" y="435801"/>
                      </a:lnTo>
                      <a:cubicBezTo>
                        <a:pt x="987239" y="428897"/>
                        <a:pt x="988246" y="421849"/>
                        <a:pt x="989253" y="414945"/>
                      </a:cubicBezTo>
                      <a:cubicBezTo>
                        <a:pt x="990547" y="407898"/>
                        <a:pt x="990403" y="401713"/>
                        <a:pt x="990691" y="395097"/>
                      </a:cubicBezTo>
                      <a:lnTo>
                        <a:pt x="991123" y="385461"/>
                      </a:lnTo>
                      <a:cubicBezTo>
                        <a:pt x="991410" y="381146"/>
                        <a:pt x="990835" y="378413"/>
                        <a:pt x="990691" y="374817"/>
                      </a:cubicBezTo>
                      <a:cubicBezTo>
                        <a:pt x="988677" y="321025"/>
                        <a:pt x="969692" y="270973"/>
                        <a:pt x="943084" y="230845"/>
                      </a:cubicBezTo>
                      <a:cubicBezTo>
                        <a:pt x="916907" y="190141"/>
                        <a:pt x="884546" y="157924"/>
                        <a:pt x="852759" y="131315"/>
                      </a:cubicBezTo>
                      <a:cubicBezTo>
                        <a:pt x="821117" y="104420"/>
                        <a:pt x="788756" y="84427"/>
                        <a:pt x="759846" y="67456"/>
                      </a:cubicBezTo>
                      <a:cubicBezTo>
                        <a:pt x="730793" y="50915"/>
                        <a:pt x="704616" y="37971"/>
                        <a:pt x="682754" y="28190"/>
                      </a:cubicBezTo>
                      <a:cubicBezTo>
                        <a:pt x="661036" y="18122"/>
                        <a:pt x="643489" y="11506"/>
                        <a:pt x="631407" y="7048"/>
                      </a:cubicBezTo>
                      <a:cubicBezTo>
                        <a:pt x="619470" y="2445"/>
                        <a:pt x="613141" y="0"/>
                        <a:pt x="613141" y="0"/>
                      </a:cubicBezTo>
                      <a:cubicBezTo>
                        <a:pt x="613141" y="0"/>
                        <a:pt x="619326" y="2877"/>
                        <a:pt x="630832" y="8342"/>
                      </a:cubicBezTo>
                      <a:cubicBezTo>
                        <a:pt x="636585" y="11075"/>
                        <a:pt x="643776" y="14527"/>
                        <a:pt x="652119" y="18410"/>
                      </a:cubicBezTo>
                      <a:cubicBezTo>
                        <a:pt x="660317" y="22725"/>
                        <a:pt x="669810" y="27471"/>
                        <a:pt x="680309" y="32937"/>
                      </a:cubicBezTo>
                      <a:cubicBezTo>
                        <a:pt x="701452" y="43868"/>
                        <a:pt x="726622" y="58107"/>
                        <a:pt x="754381" y="76085"/>
                      </a:cubicBezTo>
                      <a:cubicBezTo>
                        <a:pt x="781852" y="94352"/>
                        <a:pt x="812343" y="115926"/>
                        <a:pt x="842116" y="143109"/>
                      </a:cubicBezTo>
                      <a:cubicBezTo>
                        <a:pt x="871889" y="170149"/>
                        <a:pt x="901517" y="202654"/>
                        <a:pt x="925249" y="241488"/>
                      </a:cubicBezTo>
                      <a:cubicBezTo>
                        <a:pt x="949269" y="280034"/>
                        <a:pt x="964658" y="326491"/>
                        <a:pt x="965953" y="375105"/>
                      </a:cubicBezTo>
                      <a:cubicBezTo>
                        <a:pt x="965953" y="377981"/>
                        <a:pt x="966528" y="381721"/>
                        <a:pt x="966240" y="383735"/>
                      </a:cubicBezTo>
                      <a:lnTo>
                        <a:pt x="965665" y="393371"/>
                      </a:lnTo>
                      <a:cubicBezTo>
                        <a:pt x="965233" y="399700"/>
                        <a:pt x="965233" y="406603"/>
                        <a:pt x="963939" y="412213"/>
                      </a:cubicBezTo>
                      <a:lnTo>
                        <a:pt x="960919" y="430047"/>
                      </a:lnTo>
                      <a:lnTo>
                        <a:pt x="956172" y="448170"/>
                      </a:lnTo>
                      <a:cubicBezTo>
                        <a:pt x="948693" y="472045"/>
                        <a:pt x="938481" y="495489"/>
                        <a:pt x="924961" y="517495"/>
                      </a:cubicBezTo>
                      <a:cubicBezTo>
                        <a:pt x="897778" y="561363"/>
                        <a:pt x="860526" y="600197"/>
                        <a:pt x="818384" y="632846"/>
                      </a:cubicBezTo>
                      <a:cubicBezTo>
                        <a:pt x="776530" y="665926"/>
                        <a:pt x="730649" y="694260"/>
                        <a:pt x="683186" y="717848"/>
                      </a:cubicBezTo>
                      <a:cubicBezTo>
                        <a:pt x="635722" y="741436"/>
                        <a:pt x="587396" y="761716"/>
                        <a:pt x="539501" y="778256"/>
                      </a:cubicBezTo>
                      <a:cubicBezTo>
                        <a:pt x="443711" y="811481"/>
                        <a:pt x="350798" y="832480"/>
                        <a:pt x="270541" y="846143"/>
                      </a:cubicBezTo>
                      <a:cubicBezTo>
                        <a:pt x="230413" y="853047"/>
                        <a:pt x="193305" y="857937"/>
                        <a:pt x="160369" y="861965"/>
                      </a:cubicBezTo>
                      <a:cubicBezTo>
                        <a:pt x="127432" y="865704"/>
                        <a:pt x="98522" y="868437"/>
                        <a:pt x="74791" y="870019"/>
                      </a:cubicBezTo>
                      <a:cubicBezTo>
                        <a:pt x="51059" y="871889"/>
                        <a:pt x="32217" y="872896"/>
                        <a:pt x="19560" y="873615"/>
                      </a:cubicBezTo>
                      <a:cubicBezTo>
                        <a:pt x="6760" y="874334"/>
                        <a:pt x="0" y="874765"/>
                        <a:pt x="0" y="874765"/>
                      </a:cubicBezTo>
                      <a:cubicBezTo>
                        <a:pt x="0" y="874765"/>
                        <a:pt x="6760" y="874909"/>
                        <a:pt x="19560" y="875197"/>
                      </a:cubicBezTo>
                      <a:cubicBezTo>
                        <a:pt x="32361" y="875341"/>
                        <a:pt x="51203" y="876204"/>
                        <a:pt x="75078" y="875485"/>
                      </a:cubicBezTo>
                      <a:cubicBezTo>
                        <a:pt x="98954" y="875341"/>
                        <a:pt x="128007" y="874190"/>
                        <a:pt x="161375" y="872320"/>
                      </a:cubicBezTo>
                      <a:cubicBezTo>
                        <a:pt x="194600" y="870307"/>
                        <a:pt x="232283" y="867574"/>
                        <a:pt x="272987" y="861965"/>
                      </a:cubicBezTo>
                      <a:cubicBezTo>
                        <a:pt x="313834" y="856931"/>
                        <a:pt x="357846" y="849883"/>
                        <a:pt x="404014" y="839815"/>
                      </a:cubicBezTo>
                      <a:cubicBezTo>
                        <a:pt x="450183" y="829891"/>
                        <a:pt x="498653" y="817953"/>
                        <a:pt x="547555" y="801557"/>
                      </a:cubicBezTo>
                      <a:cubicBezTo>
                        <a:pt x="596601" y="785304"/>
                        <a:pt x="646653" y="766175"/>
                        <a:pt x="695411" y="742012"/>
                      </a:cubicBezTo>
                      <a:cubicBezTo>
                        <a:pt x="744313" y="717992"/>
                        <a:pt x="791920" y="689083"/>
                        <a:pt x="835932" y="654708"/>
                      </a:cubicBezTo>
                      <a:cubicBezTo>
                        <a:pt x="879656" y="620333"/>
                        <a:pt x="919064" y="579054"/>
                        <a:pt x="948262" y="531303"/>
                      </a:cubicBezTo>
                      <a:cubicBezTo>
                        <a:pt x="962788" y="508146"/>
                        <a:pt x="973719" y="482257"/>
                        <a:pt x="981342" y="455793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9DAA5020-2617-7877-E40E-7AAC34506A7A}"/>
                    </a:ext>
                  </a:extLst>
                </p:cNvPr>
                <p:cNvSpPr/>
                <p:nvPr/>
              </p:nvSpPr>
              <p:spPr>
                <a:xfrm>
                  <a:off x="5025192" y="681379"/>
                  <a:ext cx="1625493" cy="851377"/>
                </a:xfrm>
                <a:custGeom>
                  <a:avLst/>
                  <a:gdLst>
                    <a:gd name="connsiteX0" fmla="*/ 1007462 w 1625493"/>
                    <a:gd name="connsiteY0" fmla="*/ 23357 h 851377"/>
                    <a:gd name="connsiteX1" fmla="*/ 1102533 w 1625493"/>
                    <a:gd name="connsiteY1" fmla="*/ 24651 h 851377"/>
                    <a:gd name="connsiteX2" fmla="*/ 1275990 w 1625493"/>
                    <a:gd name="connsiteY2" fmla="*/ 39178 h 851377"/>
                    <a:gd name="connsiteX3" fmla="*/ 1421113 w 1625493"/>
                    <a:gd name="connsiteY3" fmla="*/ 63773 h 851377"/>
                    <a:gd name="connsiteX4" fmla="*/ 1531286 w 1625493"/>
                    <a:gd name="connsiteY4" fmla="*/ 91388 h 851377"/>
                    <a:gd name="connsiteX5" fmla="*/ 1601043 w 1625493"/>
                    <a:gd name="connsiteY5" fmla="*/ 113537 h 851377"/>
                    <a:gd name="connsiteX6" fmla="*/ 1625494 w 1625493"/>
                    <a:gd name="connsiteY6" fmla="*/ 122167 h 851377"/>
                    <a:gd name="connsiteX7" fmla="*/ 1601618 w 1625493"/>
                    <a:gd name="connsiteY7" fmla="*/ 112099 h 851377"/>
                    <a:gd name="connsiteX8" fmla="*/ 1532868 w 1625493"/>
                    <a:gd name="connsiteY8" fmla="*/ 86066 h 851377"/>
                    <a:gd name="connsiteX9" fmla="*/ 1278004 w 1625493"/>
                    <a:gd name="connsiteY9" fmla="*/ 23357 h 851377"/>
                    <a:gd name="connsiteX10" fmla="*/ 1103396 w 1625493"/>
                    <a:gd name="connsiteY10" fmla="*/ 4084 h 851377"/>
                    <a:gd name="connsiteX11" fmla="*/ 1007606 w 1625493"/>
                    <a:gd name="connsiteY11" fmla="*/ 200 h 851377"/>
                    <a:gd name="connsiteX12" fmla="*/ 907214 w 1625493"/>
                    <a:gd name="connsiteY12" fmla="*/ 1639 h 851377"/>
                    <a:gd name="connsiteX13" fmla="*/ 486084 w 1625493"/>
                    <a:gd name="connsiteY13" fmla="*/ 68375 h 851377"/>
                    <a:gd name="connsiteX14" fmla="*/ 284005 w 1625493"/>
                    <a:gd name="connsiteY14" fmla="*/ 149207 h 851377"/>
                    <a:gd name="connsiteX15" fmla="*/ 110403 w 1625493"/>
                    <a:gd name="connsiteY15" fmla="*/ 270311 h 851377"/>
                    <a:gd name="connsiteX16" fmla="*/ 7278 w 1625493"/>
                    <a:gd name="connsiteY16" fmla="*/ 440172 h 851377"/>
                    <a:gd name="connsiteX17" fmla="*/ 1813 w 1625493"/>
                    <a:gd name="connsiteY17" fmla="*/ 533373 h 851377"/>
                    <a:gd name="connsiteX18" fmla="*/ 26408 w 1625493"/>
                    <a:gd name="connsiteY18" fmla="*/ 616506 h 851377"/>
                    <a:gd name="connsiteX19" fmla="*/ 117020 w 1625493"/>
                    <a:gd name="connsiteY19" fmla="*/ 735308 h 851377"/>
                    <a:gd name="connsiteX20" fmla="*/ 208638 w 1625493"/>
                    <a:gd name="connsiteY20" fmla="*/ 804202 h 851377"/>
                    <a:gd name="connsiteX21" fmla="*/ 245171 w 1625493"/>
                    <a:gd name="connsiteY21" fmla="*/ 825489 h 851377"/>
                    <a:gd name="connsiteX22" fmla="*/ 272786 w 1625493"/>
                    <a:gd name="connsiteY22" fmla="*/ 840016 h 851377"/>
                    <a:gd name="connsiteX23" fmla="*/ 296086 w 1625493"/>
                    <a:gd name="connsiteY23" fmla="*/ 851378 h 851377"/>
                    <a:gd name="connsiteX24" fmla="*/ 273505 w 1625493"/>
                    <a:gd name="connsiteY24" fmla="*/ 838577 h 851377"/>
                    <a:gd name="connsiteX25" fmla="*/ 211515 w 1625493"/>
                    <a:gd name="connsiteY25" fmla="*/ 799600 h 851377"/>
                    <a:gd name="connsiteX26" fmla="*/ 124211 w 1625493"/>
                    <a:gd name="connsiteY26" fmla="*/ 727829 h 851377"/>
                    <a:gd name="connsiteX27" fmla="*/ 101198 w 1625493"/>
                    <a:gd name="connsiteY27" fmla="*/ 703235 h 851377"/>
                    <a:gd name="connsiteX28" fmla="*/ 89836 w 1625493"/>
                    <a:gd name="connsiteY28" fmla="*/ 689858 h 851377"/>
                    <a:gd name="connsiteX29" fmla="*/ 79049 w 1625493"/>
                    <a:gd name="connsiteY29" fmla="*/ 675476 h 851377"/>
                    <a:gd name="connsiteX30" fmla="*/ 40791 w 1625493"/>
                    <a:gd name="connsiteY30" fmla="*/ 610034 h 851377"/>
                    <a:gd name="connsiteX31" fmla="*/ 19648 w 1625493"/>
                    <a:gd name="connsiteY31" fmla="*/ 531359 h 851377"/>
                    <a:gd name="connsiteX32" fmla="*/ 26983 w 1625493"/>
                    <a:gd name="connsiteY32" fmla="*/ 445206 h 851377"/>
                    <a:gd name="connsiteX33" fmla="*/ 127231 w 1625493"/>
                    <a:gd name="connsiteY33" fmla="*/ 287858 h 851377"/>
                    <a:gd name="connsiteX34" fmla="*/ 295798 w 1625493"/>
                    <a:gd name="connsiteY34" fmla="*/ 172507 h 851377"/>
                    <a:gd name="connsiteX35" fmla="*/ 493994 w 1625493"/>
                    <a:gd name="connsiteY35" fmla="*/ 95271 h 851377"/>
                    <a:gd name="connsiteX36" fmla="*/ 908221 w 1625493"/>
                    <a:gd name="connsiteY36" fmla="*/ 25946 h 851377"/>
                    <a:gd name="connsiteX37" fmla="*/ 1007462 w 1625493"/>
                    <a:gd name="connsiteY37" fmla="*/ 23357 h 851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625493" h="851377">
                      <a:moveTo>
                        <a:pt x="1007462" y="23357"/>
                      </a:moveTo>
                      <a:cubicBezTo>
                        <a:pt x="1040111" y="23069"/>
                        <a:pt x="1071610" y="23501"/>
                        <a:pt x="1102533" y="24651"/>
                      </a:cubicBezTo>
                      <a:cubicBezTo>
                        <a:pt x="1164235" y="26953"/>
                        <a:pt x="1222486" y="32130"/>
                        <a:pt x="1275990" y="39178"/>
                      </a:cubicBezTo>
                      <a:cubicBezTo>
                        <a:pt x="1329494" y="46369"/>
                        <a:pt x="1378252" y="54712"/>
                        <a:pt x="1421113" y="63773"/>
                      </a:cubicBezTo>
                      <a:cubicBezTo>
                        <a:pt x="1464118" y="72690"/>
                        <a:pt x="1501082" y="82758"/>
                        <a:pt x="1531286" y="91388"/>
                      </a:cubicBezTo>
                      <a:cubicBezTo>
                        <a:pt x="1561490" y="100449"/>
                        <a:pt x="1585078" y="107928"/>
                        <a:pt x="1601043" y="113537"/>
                      </a:cubicBezTo>
                      <a:cubicBezTo>
                        <a:pt x="1617008" y="119147"/>
                        <a:pt x="1625494" y="122167"/>
                        <a:pt x="1625494" y="122167"/>
                      </a:cubicBezTo>
                      <a:cubicBezTo>
                        <a:pt x="1625494" y="122167"/>
                        <a:pt x="1617151" y="118715"/>
                        <a:pt x="1601618" y="112099"/>
                      </a:cubicBezTo>
                      <a:cubicBezTo>
                        <a:pt x="1585941" y="105627"/>
                        <a:pt x="1562928" y="96278"/>
                        <a:pt x="1532868" y="86066"/>
                      </a:cubicBezTo>
                      <a:cubicBezTo>
                        <a:pt x="1473035" y="65786"/>
                        <a:pt x="1385731" y="40185"/>
                        <a:pt x="1278004" y="23357"/>
                      </a:cubicBezTo>
                      <a:cubicBezTo>
                        <a:pt x="1224212" y="14871"/>
                        <a:pt x="1165674" y="8111"/>
                        <a:pt x="1103396" y="4084"/>
                      </a:cubicBezTo>
                      <a:cubicBezTo>
                        <a:pt x="1072329" y="1926"/>
                        <a:pt x="1039968" y="776"/>
                        <a:pt x="1007606" y="200"/>
                      </a:cubicBezTo>
                      <a:cubicBezTo>
                        <a:pt x="974669" y="-375"/>
                        <a:pt x="941301" y="344"/>
                        <a:pt x="907214" y="1639"/>
                      </a:cubicBezTo>
                      <a:cubicBezTo>
                        <a:pt x="771152" y="7104"/>
                        <a:pt x="626173" y="27384"/>
                        <a:pt x="486084" y="68375"/>
                      </a:cubicBezTo>
                      <a:cubicBezTo>
                        <a:pt x="416471" y="89806"/>
                        <a:pt x="348008" y="115983"/>
                        <a:pt x="284005" y="149207"/>
                      </a:cubicBezTo>
                      <a:cubicBezTo>
                        <a:pt x="220145" y="182287"/>
                        <a:pt x="160024" y="221840"/>
                        <a:pt x="110403" y="270311"/>
                      </a:cubicBezTo>
                      <a:cubicBezTo>
                        <a:pt x="60351" y="317918"/>
                        <a:pt x="21949" y="377031"/>
                        <a:pt x="7278" y="440172"/>
                      </a:cubicBezTo>
                      <a:cubicBezTo>
                        <a:pt x="-344" y="472102"/>
                        <a:pt x="-1639" y="503169"/>
                        <a:pt x="1813" y="533373"/>
                      </a:cubicBezTo>
                      <a:cubicBezTo>
                        <a:pt x="5265" y="563433"/>
                        <a:pt x="14758" y="591480"/>
                        <a:pt x="26408" y="616506"/>
                      </a:cubicBezTo>
                      <a:cubicBezTo>
                        <a:pt x="49708" y="667277"/>
                        <a:pt x="84658" y="705248"/>
                        <a:pt x="117020" y="735308"/>
                      </a:cubicBezTo>
                      <a:cubicBezTo>
                        <a:pt x="149813" y="765368"/>
                        <a:pt x="181886" y="787230"/>
                        <a:pt x="208638" y="804202"/>
                      </a:cubicBezTo>
                      <a:cubicBezTo>
                        <a:pt x="222158" y="812544"/>
                        <a:pt x="234240" y="819880"/>
                        <a:pt x="245171" y="825489"/>
                      </a:cubicBezTo>
                      <a:cubicBezTo>
                        <a:pt x="255958" y="831386"/>
                        <a:pt x="265163" y="836420"/>
                        <a:pt x="272786" y="840016"/>
                      </a:cubicBezTo>
                      <a:cubicBezTo>
                        <a:pt x="288032" y="847495"/>
                        <a:pt x="296086" y="851378"/>
                        <a:pt x="296086" y="851378"/>
                      </a:cubicBezTo>
                      <a:cubicBezTo>
                        <a:pt x="296086" y="851378"/>
                        <a:pt x="288176" y="846919"/>
                        <a:pt x="273505" y="838577"/>
                      </a:cubicBezTo>
                      <a:cubicBezTo>
                        <a:pt x="258691" y="830235"/>
                        <a:pt x="237548" y="817291"/>
                        <a:pt x="211515" y="799600"/>
                      </a:cubicBezTo>
                      <a:cubicBezTo>
                        <a:pt x="185770" y="781621"/>
                        <a:pt x="154990" y="758609"/>
                        <a:pt x="124211" y="727829"/>
                      </a:cubicBezTo>
                      <a:cubicBezTo>
                        <a:pt x="116588" y="720063"/>
                        <a:pt x="108534" y="712152"/>
                        <a:pt x="101198" y="703235"/>
                      </a:cubicBezTo>
                      <a:cubicBezTo>
                        <a:pt x="97459" y="698776"/>
                        <a:pt x="93576" y="694461"/>
                        <a:pt x="89836" y="689858"/>
                      </a:cubicBezTo>
                      <a:cubicBezTo>
                        <a:pt x="86240" y="685112"/>
                        <a:pt x="82645" y="680366"/>
                        <a:pt x="79049" y="675476"/>
                      </a:cubicBezTo>
                      <a:cubicBezTo>
                        <a:pt x="64810" y="655915"/>
                        <a:pt x="51002" y="634341"/>
                        <a:pt x="40791" y="610034"/>
                      </a:cubicBezTo>
                      <a:cubicBezTo>
                        <a:pt x="30435" y="585870"/>
                        <a:pt x="22236" y="559406"/>
                        <a:pt x="19648" y="531359"/>
                      </a:cubicBezTo>
                      <a:cubicBezTo>
                        <a:pt x="17059" y="503457"/>
                        <a:pt x="19360" y="473396"/>
                        <a:pt x="26983" y="445206"/>
                      </a:cubicBezTo>
                      <a:cubicBezTo>
                        <a:pt x="42085" y="387243"/>
                        <a:pt x="79480" y="333307"/>
                        <a:pt x="127231" y="287858"/>
                      </a:cubicBezTo>
                      <a:cubicBezTo>
                        <a:pt x="174983" y="241976"/>
                        <a:pt x="233377" y="204149"/>
                        <a:pt x="295798" y="172507"/>
                      </a:cubicBezTo>
                      <a:cubicBezTo>
                        <a:pt x="358364" y="140721"/>
                        <a:pt x="425532" y="115695"/>
                        <a:pt x="493994" y="95271"/>
                      </a:cubicBezTo>
                      <a:cubicBezTo>
                        <a:pt x="631063" y="53992"/>
                        <a:pt x="773885" y="32562"/>
                        <a:pt x="908221" y="25946"/>
                      </a:cubicBezTo>
                      <a:cubicBezTo>
                        <a:pt x="942020" y="24220"/>
                        <a:pt x="975245" y="23788"/>
                        <a:pt x="1007462" y="23357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69192CAD-6A1D-78F6-78A2-EFCB661DE158}"/>
                    </a:ext>
                  </a:extLst>
                </p:cNvPr>
                <p:cNvSpPr/>
                <p:nvPr/>
              </p:nvSpPr>
              <p:spPr>
                <a:xfrm>
                  <a:off x="5115172" y="1345492"/>
                  <a:ext cx="922660" cy="547986"/>
                </a:xfrm>
                <a:custGeom>
                  <a:avLst/>
                  <a:gdLst>
                    <a:gd name="connsiteX0" fmla="*/ 695699 w 922660"/>
                    <a:gd name="connsiteY0" fmla="*/ 313978 h 547986"/>
                    <a:gd name="connsiteX1" fmla="*/ 583800 w 922660"/>
                    <a:gd name="connsiteY1" fmla="*/ 295568 h 547986"/>
                    <a:gd name="connsiteX2" fmla="*/ 473340 w 922660"/>
                    <a:gd name="connsiteY2" fmla="*/ 270542 h 547986"/>
                    <a:gd name="connsiteX3" fmla="*/ 462121 w 922660"/>
                    <a:gd name="connsiteY3" fmla="*/ 267665 h 547986"/>
                    <a:gd name="connsiteX4" fmla="*/ 458669 w 922660"/>
                    <a:gd name="connsiteY4" fmla="*/ 279315 h 547986"/>
                    <a:gd name="connsiteX5" fmla="*/ 450039 w 922660"/>
                    <a:gd name="connsiteY5" fmla="*/ 301465 h 547986"/>
                    <a:gd name="connsiteX6" fmla="*/ 438389 w 922660"/>
                    <a:gd name="connsiteY6" fmla="*/ 323327 h 547986"/>
                    <a:gd name="connsiteX7" fmla="*/ 409480 w 922660"/>
                    <a:gd name="connsiteY7" fmla="*/ 363886 h 547986"/>
                    <a:gd name="connsiteX8" fmla="*/ 335408 w 922660"/>
                    <a:gd name="connsiteY8" fmla="*/ 431198 h 547986"/>
                    <a:gd name="connsiteX9" fmla="*/ 246954 w 922660"/>
                    <a:gd name="connsiteY9" fmla="*/ 479956 h 547986"/>
                    <a:gd name="connsiteX10" fmla="*/ 199634 w 922660"/>
                    <a:gd name="connsiteY10" fmla="*/ 498366 h 547986"/>
                    <a:gd name="connsiteX11" fmla="*/ 181080 w 922660"/>
                    <a:gd name="connsiteY11" fmla="*/ 504263 h 547986"/>
                    <a:gd name="connsiteX12" fmla="*/ 187840 w 922660"/>
                    <a:gd name="connsiteY12" fmla="*/ 490455 h 547986"/>
                    <a:gd name="connsiteX13" fmla="*/ 206969 w 922660"/>
                    <a:gd name="connsiteY13" fmla="*/ 446875 h 547986"/>
                    <a:gd name="connsiteX14" fmla="*/ 236886 w 922660"/>
                    <a:gd name="connsiteY14" fmla="*/ 356263 h 547986"/>
                    <a:gd name="connsiteX15" fmla="*/ 251125 w 922660"/>
                    <a:gd name="connsiteY15" fmla="*/ 261193 h 547986"/>
                    <a:gd name="connsiteX16" fmla="*/ 248679 w 922660"/>
                    <a:gd name="connsiteY16" fmla="*/ 212722 h 547986"/>
                    <a:gd name="connsiteX17" fmla="*/ 243933 w 922660"/>
                    <a:gd name="connsiteY17" fmla="*/ 188703 h 547986"/>
                    <a:gd name="connsiteX18" fmla="*/ 236454 w 922660"/>
                    <a:gd name="connsiteY18" fmla="*/ 165259 h 547986"/>
                    <a:gd name="connsiteX19" fmla="*/ 235304 w 922660"/>
                    <a:gd name="connsiteY19" fmla="*/ 161951 h 547986"/>
                    <a:gd name="connsiteX20" fmla="*/ 232139 w 922660"/>
                    <a:gd name="connsiteY20" fmla="*/ 160369 h 547986"/>
                    <a:gd name="connsiteX21" fmla="*/ 108447 w 922660"/>
                    <a:gd name="connsiteY21" fmla="*/ 90612 h 547986"/>
                    <a:gd name="connsiteX22" fmla="*/ 50340 w 922660"/>
                    <a:gd name="connsiteY22" fmla="*/ 49909 h 547986"/>
                    <a:gd name="connsiteX23" fmla="*/ 0 w 922660"/>
                    <a:gd name="connsiteY23" fmla="*/ 0 h 547986"/>
                    <a:gd name="connsiteX24" fmla="*/ 46601 w 922660"/>
                    <a:gd name="connsiteY24" fmla="*/ 54223 h 547986"/>
                    <a:gd name="connsiteX25" fmla="*/ 102550 w 922660"/>
                    <a:gd name="connsiteY25" fmla="*/ 99242 h 547986"/>
                    <a:gd name="connsiteX26" fmla="*/ 220201 w 922660"/>
                    <a:gd name="connsiteY26" fmla="*/ 174320 h 547986"/>
                    <a:gd name="connsiteX27" fmla="*/ 229550 w 922660"/>
                    <a:gd name="connsiteY27" fmla="*/ 260186 h 547986"/>
                    <a:gd name="connsiteX28" fmla="*/ 213442 w 922660"/>
                    <a:gd name="connsiteY28" fmla="*/ 349935 h 547986"/>
                    <a:gd name="connsiteX29" fmla="*/ 182806 w 922660"/>
                    <a:gd name="connsiteY29" fmla="*/ 436664 h 547986"/>
                    <a:gd name="connsiteX30" fmla="*/ 163677 w 922660"/>
                    <a:gd name="connsiteY30" fmla="*/ 478661 h 547986"/>
                    <a:gd name="connsiteX31" fmla="*/ 142534 w 922660"/>
                    <a:gd name="connsiteY31" fmla="*/ 519221 h 547986"/>
                    <a:gd name="connsiteX32" fmla="*/ 126138 w 922660"/>
                    <a:gd name="connsiteY32" fmla="*/ 547987 h 547986"/>
                    <a:gd name="connsiteX33" fmla="*/ 157780 w 922660"/>
                    <a:gd name="connsiteY33" fmla="*/ 539357 h 547986"/>
                    <a:gd name="connsiteX34" fmla="*/ 183381 w 922660"/>
                    <a:gd name="connsiteY34" fmla="*/ 532453 h 547986"/>
                    <a:gd name="connsiteX35" fmla="*/ 208695 w 922660"/>
                    <a:gd name="connsiteY35" fmla="*/ 524543 h 547986"/>
                    <a:gd name="connsiteX36" fmla="*/ 258316 w 922660"/>
                    <a:gd name="connsiteY36" fmla="*/ 505701 h 547986"/>
                    <a:gd name="connsiteX37" fmla="*/ 351373 w 922660"/>
                    <a:gd name="connsiteY37" fmla="*/ 453491 h 547986"/>
                    <a:gd name="connsiteX38" fmla="*/ 372804 w 922660"/>
                    <a:gd name="connsiteY38" fmla="*/ 437383 h 547986"/>
                    <a:gd name="connsiteX39" fmla="*/ 393083 w 922660"/>
                    <a:gd name="connsiteY39" fmla="*/ 419836 h 547986"/>
                    <a:gd name="connsiteX40" fmla="*/ 429904 w 922660"/>
                    <a:gd name="connsiteY40" fmla="*/ 380570 h 547986"/>
                    <a:gd name="connsiteX41" fmla="*/ 460395 w 922660"/>
                    <a:gd name="connsiteY41" fmla="*/ 335984 h 547986"/>
                    <a:gd name="connsiteX42" fmla="*/ 472621 w 922660"/>
                    <a:gd name="connsiteY42" fmla="*/ 311676 h 547986"/>
                    <a:gd name="connsiteX43" fmla="*/ 478661 w 922660"/>
                    <a:gd name="connsiteY43" fmla="*/ 296287 h 547986"/>
                    <a:gd name="connsiteX44" fmla="*/ 580348 w 922660"/>
                    <a:gd name="connsiteY44" fmla="*/ 315704 h 547986"/>
                    <a:gd name="connsiteX45" fmla="*/ 694117 w 922660"/>
                    <a:gd name="connsiteY45" fmla="*/ 329367 h 547986"/>
                    <a:gd name="connsiteX46" fmla="*/ 808460 w 922660"/>
                    <a:gd name="connsiteY46" fmla="*/ 335121 h 547986"/>
                    <a:gd name="connsiteX47" fmla="*/ 865560 w 922660"/>
                    <a:gd name="connsiteY47" fmla="*/ 335264 h 547986"/>
                    <a:gd name="connsiteX48" fmla="*/ 922660 w 922660"/>
                    <a:gd name="connsiteY48" fmla="*/ 333395 h 547986"/>
                    <a:gd name="connsiteX49" fmla="*/ 808892 w 922660"/>
                    <a:gd name="connsiteY49" fmla="*/ 326491 h 547986"/>
                    <a:gd name="connsiteX50" fmla="*/ 695699 w 922660"/>
                    <a:gd name="connsiteY50" fmla="*/ 313978 h 547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922660" h="547986">
                      <a:moveTo>
                        <a:pt x="695699" y="313978"/>
                      </a:moveTo>
                      <a:cubicBezTo>
                        <a:pt x="658159" y="308944"/>
                        <a:pt x="620908" y="302615"/>
                        <a:pt x="583800" y="295568"/>
                      </a:cubicBezTo>
                      <a:cubicBezTo>
                        <a:pt x="546692" y="288520"/>
                        <a:pt x="509872" y="280034"/>
                        <a:pt x="473340" y="270542"/>
                      </a:cubicBezTo>
                      <a:lnTo>
                        <a:pt x="462121" y="267665"/>
                      </a:lnTo>
                      <a:lnTo>
                        <a:pt x="458669" y="279315"/>
                      </a:lnTo>
                      <a:cubicBezTo>
                        <a:pt x="456656" y="285931"/>
                        <a:pt x="453491" y="294129"/>
                        <a:pt x="450039" y="301465"/>
                      </a:cubicBezTo>
                      <a:cubicBezTo>
                        <a:pt x="446588" y="308944"/>
                        <a:pt x="442704" y="316279"/>
                        <a:pt x="438389" y="323327"/>
                      </a:cubicBezTo>
                      <a:cubicBezTo>
                        <a:pt x="430047" y="337566"/>
                        <a:pt x="420123" y="351086"/>
                        <a:pt x="409480" y="363886"/>
                      </a:cubicBezTo>
                      <a:cubicBezTo>
                        <a:pt x="387906" y="389344"/>
                        <a:pt x="363023" y="412069"/>
                        <a:pt x="335408" y="431198"/>
                      </a:cubicBezTo>
                      <a:cubicBezTo>
                        <a:pt x="307937" y="450615"/>
                        <a:pt x="278021" y="466580"/>
                        <a:pt x="246954" y="479956"/>
                      </a:cubicBezTo>
                      <a:cubicBezTo>
                        <a:pt x="231564" y="486860"/>
                        <a:pt x="215599" y="492757"/>
                        <a:pt x="199634" y="498366"/>
                      </a:cubicBezTo>
                      <a:lnTo>
                        <a:pt x="181080" y="504263"/>
                      </a:lnTo>
                      <a:cubicBezTo>
                        <a:pt x="183381" y="499661"/>
                        <a:pt x="185683" y="495058"/>
                        <a:pt x="187840" y="490455"/>
                      </a:cubicBezTo>
                      <a:cubicBezTo>
                        <a:pt x="194744" y="476073"/>
                        <a:pt x="201072" y="461546"/>
                        <a:pt x="206969" y="446875"/>
                      </a:cubicBezTo>
                      <a:cubicBezTo>
                        <a:pt x="218763" y="417391"/>
                        <a:pt x="228975" y="387186"/>
                        <a:pt x="236886" y="356263"/>
                      </a:cubicBezTo>
                      <a:cubicBezTo>
                        <a:pt x="244796" y="325340"/>
                        <a:pt x="250262" y="293554"/>
                        <a:pt x="251125" y="261193"/>
                      </a:cubicBezTo>
                      <a:cubicBezTo>
                        <a:pt x="251556" y="245084"/>
                        <a:pt x="251125" y="228831"/>
                        <a:pt x="248679" y="212722"/>
                      </a:cubicBezTo>
                      <a:cubicBezTo>
                        <a:pt x="247529" y="204668"/>
                        <a:pt x="246091" y="196614"/>
                        <a:pt x="243933" y="188703"/>
                      </a:cubicBezTo>
                      <a:cubicBezTo>
                        <a:pt x="242063" y="180793"/>
                        <a:pt x="239187" y="173026"/>
                        <a:pt x="236454" y="165259"/>
                      </a:cubicBezTo>
                      <a:lnTo>
                        <a:pt x="235304" y="161951"/>
                      </a:lnTo>
                      <a:lnTo>
                        <a:pt x="232139" y="160369"/>
                      </a:lnTo>
                      <a:cubicBezTo>
                        <a:pt x="189998" y="139226"/>
                        <a:pt x="148575" y="115782"/>
                        <a:pt x="108447" y="90612"/>
                      </a:cubicBezTo>
                      <a:cubicBezTo>
                        <a:pt x="88454" y="77955"/>
                        <a:pt x="68894" y="64579"/>
                        <a:pt x="50340" y="49909"/>
                      </a:cubicBezTo>
                      <a:cubicBezTo>
                        <a:pt x="32074" y="35094"/>
                        <a:pt x="13664" y="19705"/>
                        <a:pt x="0" y="0"/>
                      </a:cubicBezTo>
                      <a:cubicBezTo>
                        <a:pt x="11938" y="20711"/>
                        <a:pt x="28909" y="38258"/>
                        <a:pt x="46601" y="54223"/>
                      </a:cubicBezTo>
                      <a:cubicBezTo>
                        <a:pt x="64435" y="70332"/>
                        <a:pt x="83277" y="85147"/>
                        <a:pt x="102550" y="99242"/>
                      </a:cubicBezTo>
                      <a:cubicBezTo>
                        <a:pt x="140089" y="126713"/>
                        <a:pt x="179498" y="151308"/>
                        <a:pt x="220201" y="174320"/>
                      </a:cubicBezTo>
                      <a:cubicBezTo>
                        <a:pt x="228831" y="201648"/>
                        <a:pt x="231564" y="230989"/>
                        <a:pt x="229550" y="260186"/>
                      </a:cubicBezTo>
                      <a:cubicBezTo>
                        <a:pt x="227681" y="290390"/>
                        <a:pt x="221496" y="320450"/>
                        <a:pt x="213442" y="349935"/>
                      </a:cubicBezTo>
                      <a:cubicBezTo>
                        <a:pt x="205243" y="379420"/>
                        <a:pt x="194744" y="408329"/>
                        <a:pt x="182806" y="436664"/>
                      </a:cubicBezTo>
                      <a:cubicBezTo>
                        <a:pt x="176765" y="450759"/>
                        <a:pt x="170437" y="464854"/>
                        <a:pt x="163677" y="478661"/>
                      </a:cubicBezTo>
                      <a:cubicBezTo>
                        <a:pt x="157061" y="492469"/>
                        <a:pt x="149869" y="506420"/>
                        <a:pt x="142534" y="519221"/>
                      </a:cubicBezTo>
                      <a:lnTo>
                        <a:pt x="126138" y="547987"/>
                      </a:lnTo>
                      <a:lnTo>
                        <a:pt x="157780" y="539357"/>
                      </a:lnTo>
                      <a:lnTo>
                        <a:pt x="183381" y="532453"/>
                      </a:lnTo>
                      <a:lnTo>
                        <a:pt x="208695" y="524543"/>
                      </a:lnTo>
                      <a:cubicBezTo>
                        <a:pt x="225379" y="518790"/>
                        <a:pt x="242063" y="512749"/>
                        <a:pt x="258316" y="505701"/>
                      </a:cubicBezTo>
                      <a:cubicBezTo>
                        <a:pt x="290821" y="491462"/>
                        <a:pt x="322320" y="474347"/>
                        <a:pt x="351373" y="453491"/>
                      </a:cubicBezTo>
                      <a:cubicBezTo>
                        <a:pt x="358708" y="448457"/>
                        <a:pt x="365756" y="442848"/>
                        <a:pt x="372804" y="437383"/>
                      </a:cubicBezTo>
                      <a:cubicBezTo>
                        <a:pt x="379707" y="431773"/>
                        <a:pt x="386611" y="425876"/>
                        <a:pt x="393083" y="419836"/>
                      </a:cubicBezTo>
                      <a:cubicBezTo>
                        <a:pt x="406316" y="407754"/>
                        <a:pt x="418541" y="394522"/>
                        <a:pt x="429904" y="380570"/>
                      </a:cubicBezTo>
                      <a:cubicBezTo>
                        <a:pt x="441122" y="366475"/>
                        <a:pt x="451478" y="351805"/>
                        <a:pt x="460395" y="335984"/>
                      </a:cubicBezTo>
                      <a:cubicBezTo>
                        <a:pt x="464854" y="328073"/>
                        <a:pt x="469025" y="320019"/>
                        <a:pt x="472621" y="311676"/>
                      </a:cubicBezTo>
                      <a:cubicBezTo>
                        <a:pt x="474778" y="306643"/>
                        <a:pt x="476792" y="301609"/>
                        <a:pt x="478661" y="296287"/>
                      </a:cubicBezTo>
                      <a:cubicBezTo>
                        <a:pt x="512317" y="303910"/>
                        <a:pt x="546261" y="310238"/>
                        <a:pt x="580348" y="315704"/>
                      </a:cubicBezTo>
                      <a:cubicBezTo>
                        <a:pt x="618175" y="321745"/>
                        <a:pt x="656146" y="326059"/>
                        <a:pt x="694117" y="329367"/>
                      </a:cubicBezTo>
                      <a:cubicBezTo>
                        <a:pt x="732087" y="332819"/>
                        <a:pt x="770346" y="334258"/>
                        <a:pt x="808460" y="335121"/>
                      </a:cubicBezTo>
                      <a:cubicBezTo>
                        <a:pt x="827446" y="335552"/>
                        <a:pt x="846575" y="335552"/>
                        <a:pt x="865560" y="335264"/>
                      </a:cubicBezTo>
                      <a:cubicBezTo>
                        <a:pt x="884546" y="335121"/>
                        <a:pt x="903531" y="334114"/>
                        <a:pt x="922660" y="333395"/>
                      </a:cubicBezTo>
                      <a:cubicBezTo>
                        <a:pt x="884689" y="331669"/>
                        <a:pt x="846719" y="329655"/>
                        <a:pt x="808892" y="326491"/>
                      </a:cubicBezTo>
                      <a:cubicBezTo>
                        <a:pt x="770921" y="323327"/>
                        <a:pt x="733238" y="318724"/>
                        <a:pt x="695699" y="313978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E3C2FE79-F80E-D6FA-C9DF-B667A06B6376}"/>
                </a:ext>
              </a:extLst>
            </p:cNvPr>
            <p:cNvSpPr txBox="1"/>
            <p:nvPr/>
          </p:nvSpPr>
          <p:spPr>
            <a:xfrm>
              <a:off x="6939620" y="2494549"/>
              <a:ext cx="188655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182563" algn="ctr" rtl="1"/>
              <a:r>
                <a:rPr lang="ar-MA" sz="2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اَلنَّجْدَة، اَلنَّجْدَة...  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F2D48823-8FB0-B78C-2F91-D1D4BDEBF80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39638" y="360338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8705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38ACCF-4558-D46B-CC45-D80905A38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4946D5A-0059-B33B-50A1-458D2CA7651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C732BE4-B06A-CE26-035D-81E2AC70BBC9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71419865-349D-9689-EF95-DD4C609C6DA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813F66CA-7969-3C79-C8CA-732009CF57C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E4878019-D458-62E7-AA40-84A20FFCC7A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6DE7294-825C-D0DC-9728-924E341A3E21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8010BD29-50E2-2018-3854-32AFEF5CFB1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04BD15BB-E38E-0686-A6A1-A90C766A532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F02A88F-0C30-7D1A-2F89-C4FF23DCF782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67F98CF2-A293-730E-E99D-AA00C383A25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03224BE-AB97-782A-1057-6DECC5DED0A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142691B-465D-2305-2E4D-F7ACF0E35D2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EA7A4FE-175E-7698-8112-C68AA190FC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A6DD7E3-32A7-242F-2067-03CACDEE12E1}"/>
              </a:ext>
            </a:extLst>
          </p:cNvPr>
          <p:cNvSpPr txBox="1"/>
          <p:nvPr/>
        </p:nvSpPr>
        <p:spPr>
          <a:xfrm>
            <a:off x="344209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الصورة. بماذا تشعر هذه الفتاة؟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EF3C24-7438-747B-70B9-5D634B9ABE48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D7ABD3B6-FD16-F788-20C6-CD60305CFAE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765" y="387373"/>
            <a:ext cx="1262762" cy="84225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260ED0C-FB99-DC04-3C89-64472FBEEB5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5367" b="56872"/>
          <a:stretch/>
        </p:blipFill>
        <p:spPr>
          <a:xfrm>
            <a:off x="1774146" y="1746913"/>
            <a:ext cx="5595708" cy="4427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47608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E42CA-DD60-7E60-8129-71459FCCE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3412C67A-1403-4A85-C18F-749C95CA971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2A9C4A0-118D-5706-D620-327214904EC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BE439DD9-7664-7569-4E30-35DC648DC74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80EF4061-06EB-ECC8-5471-E74518C0D95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10D27C4E-0DE0-571C-CD02-8396D0C7CB1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BAC9EB8E-CA9E-932E-9D9B-07BF1F999A31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9B95FC9D-02EF-C585-A836-1B24C4C7167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1D1C4D24-2FEF-81A8-1385-5F51B958679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DDC86C9-8190-BE8E-E6F0-68B97EE7ED12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6A4E6C51-10EE-777D-D5E8-52C2A225709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B601D35-819A-48A5-6AA8-73228B1B2FF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5905B62-0F05-B4B9-77B9-B2CCFB9F536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2AAA8A7-D37A-5A24-93FC-3DDD6EB9C5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FB4D62B-FAEA-8B4F-832C-D1C21F7F0D31}"/>
              </a:ext>
            </a:extLst>
          </p:cNvPr>
          <p:cNvSpPr txBox="1"/>
          <p:nvPr/>
        </p:nvSpPr>
        <p:spPr>
          <a:xfrm>
            <a:off x="344209" y="419994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خافت الفتاة . نقول  أيضا:  فَزِعَتِ </a:t>
            </a:r>
            <a:r>
              <a:rPr lang="ar-M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ﭐلْفَتاةُ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لِأَنَّها وَحيدَةٌ في </a:t>
            </a:r>
            <a:r>
              <a:rPr lang="ar-M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ﭐلغابَةِ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9263E11-99BD-0F63-A255-6BCC68CB491A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7D384F3-4B35-A0F9-4118-D1EBE5021D74}"/>
              </a:ext>
            </a:extLst>
          </p:cNvPr>
          <p:cNvSpPr txBox="1"/>
          <p:nvPr/>
        </p:nvSpPr>
        <p:spPr>
          <a:xfrm>
            <a:off x="213840" y="4604088"/>
            <a:ext cx="83886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7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فَزِعَتِ</a:t>
            </a:r>
            <a:r>
              <a:rPr lang="ar-MA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72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ﭐلْفَتاةُ</a:t>
            </a:r>
            <a:r>
              <a:rPr lang="ar-MA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لِأَنَّها وَحيدَةٌ في </a:t>
            </a:r>
            <a:r>
              <a:rPr lang="ar-MA" sz="72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ﭐلْغابَةِ</a:t>
            </a:r>
            <a:r>
              <a:rPr lang="ar-MA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72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BD0B662-BEAD-0C2C-7EEA-66B54EB307D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765" y="416432"/>
            <a:ext cx="1262762" cy="84225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BC73049-CC13-BEB9-6F05-44BE5C12A9B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5367" b="56872"/>
          <a:stretch/>
        </p:blipFill>
        <p:spPr>
          <a:xfrm>
            <a:off x="3081403" y="1701688"/>
            <a:ext cx="3542875" cy="2528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0070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CC8A46-3136-345A-B8B8-44C3D9FBA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0F3FF4D-8544-23AE-8817-7A61D97B3A4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6CB85761-20AD-0322-B166-03B2375111E3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0A209276-1556-2C70-50CC-342FE9FBE6E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C4F84B4-3761-7373-D9E3-ECBBEAC4919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C2F73448-FD14-C265-DCF0-FFE1D5A7DA4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B1539858-F8CA-3218-D551-3BBAFC702F1B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578098D9-BCB3-CF7A-DE77-72C3626D619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369E9406-EB8A-7DCC-5811-719274DAB78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CC58078-A38F-595A-52BC-A75F4C3ACA4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967010E5-E908-4FF3-1A19-19CDFB6FC97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59BF598-BA7E-B8CC-8BFF-66AAE61E1FE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5FA8F4B-AA4E-35C9-EA0B-81E3EBF2CC7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B22F343-917B-9958-45DE-DF4FC4D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6B57F92-B17B-678F-1FD0-DCAA2230C605}"/>
              </a:ext>
            </a:extLst>
          </p:cNvPr>
          <p:cNvSpPr txBox="1"/>
          <p:nvPr/>
        </p:nvSpPr>
        <p:spPr>
          <a:xfrm>
            <a:off x="3698543" y="419994"/>
            <a:ext cx="44243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يفعل الكلب؟ بماذا سنصف هذا الكلب؟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4C95255-6ED4-A089-C709-A127022E4274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FF9D7FF-9B5D-5F13-92EF-713BEA697AE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8223" y="385186"/>
            <a:ext cx="1262762" cy="8422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B79AE0F-2E7D-B8BE-EF0C-013AA433B9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134" y="1609695"/>
            <a:ext cx="4950070" cy="4459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00057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FFB1C-8C6E-A7B8-A381-44EF02494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63B8BE5-602D-7ABB-81F8-7EDE2AC2CD2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79B5E6F0-D267-05C0-923E-6DB9DCB0C6D6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5C0C1AC6-685E-593D-D1FF-87C6766B160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FA37950-7A2C-2645-C760-73F6AB855AA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2790857-E5F7-D906-EA36-3CF4E6B0E7D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AF6C6DD4-59C0-0395-966C-75A253655492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D18B8E73-2BB1-5214-A44D-E282E9CDC8B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22C732C0-030F-4304-A1FC-DDF159B983E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44BCC5E-252D-3FC6-F91B-F95D650E25B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957472E7-8EB4-CDA2-99AD-639FBFB71AD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0F0945D-3C47-76B7-1E10-55C28065432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F9C38B8-F053-F56E-F22C-E683EFA1A35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6B9E693-4024-E025-65A6-21C61C1617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359A020-5B0F-1F76-2061-B3E60EDC17A8}"/>
              </a:ext>
            </a:extLst>
          </p:cNvPr>
          <p:cNvSpPr txBox="1"/>
          <p:nvPr/>
        </p:nvSpPr>
        <p:spPr>
          <a:xfrm>
            <a:off x="2231923" y="419994"/>
            <a:ext cx="589093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يَتَّصِفُ هَذا </a:t>
            </a:r>
            <a:r>
              <a:rPr lang="ar-M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ﭐلْكَلْبُ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بِـﭐلوَفاءِ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إِنَّهُ وَفِيٌّ.  " وفي له" تعني "لا يخونه ولا يتركه"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26521C3-2E70-500E-C8EF-611AC14A858B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0A38AAE-6634-E8C8-BE24-8079318DB22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8223" y="385186"/>
            <a:ext cx="1262762" cy="84225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3267761-905B-5B08-8D67-3F3BA0D20555}"/>
              </a:ext>
            </a:extLst>
          </p:cNvPr>
          <p:cNvSpPr txBox="1"/>
          <p:nvPr/>
        </p:nvSpPr>
        <p:spPr>
          <a:xfrm>
            <a:off x="927357" y="4476686"/>
            <a:ext cx="79145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7200" dirty="0">
                <a:solidFill>
                  <a:schemeClr val="tx2"/>
                </a:solidFill>
              </a:rPr>
              <a:t>كَلْبُ </a:t>
            </a:r>
            <a:r>
              <a:rPr lang="ar-MA" sz="7200" dirty="0">
                <a:solidFill>
                  <a:srgbClr val="FF0000"/>
                </a:solidFill>
              </a:rPr>
              <a:t>وَفِيٌّ.</a:t>
            </a:r>
            <a:endParaRPr lang="fr-MA" sz="7200" dirty="0">
              <a:solidFill>
                <a:srgbClr val="FF0000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CFF3B6B-A495-D64F-A770-966A100B0A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271" y="1101419"/>
            <a:ext cx="4260310" cy="3437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46592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848312-1454-A480-2B13-846DE3BB1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B0C5CAF5-F1AD-733F-F768-3A115754884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1D367B2F-8F4C-49DD-4435-4A6A9F83C9F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0FAD1D0B-F8A8-1F4E-01B2-752902C7D8A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F343B564-BBEB-4557-31E6-F9D3DCC1CB4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A4D0B85-582B-2022-38C8-1BE99B5450A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210C1420-D2EE-7B5F-2D81-53CEEFFA4678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3E5B89A1-AEDF-7D3D-8359-C6FF66F18B7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29132C18-C59E-DAE9-720D-CD0A6BE4ACD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BD42E37D-C149-4150-84F4-80CEA3B0E645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95E23D6-30AE-37D2-6C3E-ED2530AFD59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979A58D-CF62-2CCD-80DD-5EC8E58C3D2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BA06006-3141-964B-0CA2-E241232A63F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D9BC44-0EDB-0291-4F9E-257F71ADF6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CEBD100-90D6-DDB9-1D6D-4C725DD43BB9}"/>
              </a:ext>
            </a:extLst>
          </p:cNvPr>
          <p:cNvSpPr txBox="1"/>
          <p:nvPr/>
        </p:nvSpPr>
        <p:spPr>
          <a:xfrm>
            <a:off x="344209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تفعل الذئاب؟ </a:t>
            </a:r>
            <a:endParaRPr kumimoji="0" lang="ar-MA" sz="200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F2673A0-54A2-EA61-C845-BABB6A5A2194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FC919DF4-AEFA-6BC1-185C-08E186B97F5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8223" y="385186"/>
            <a:ext cx="1262762" cy="84225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D143F71-26A8-EE51-89C6-1ED899B56F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106" y="869378"/>
            <a:ext cx="5928586" cy="534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58309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259E5-D16B-B759-66C7-4808B3F95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32AE0E8-4D77-F488-6B7F-D485C82A800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F291F1A-E14B-52A3-BCC8-3CA94F9D126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2E0B8E03-48C2-ADBA-3A4B-B54A4776625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4A6E8881-8039-BE68-F140-F8B21F3C065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807B623-3A4B-E3D8-F63E-2B4BD828B7C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A7B6635C-1361-D9BC-7886-5E2AB60E2BB9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31456537-8857-20BB-7ED1-41EA9D53377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36D5BDE3-E4B8-EADB-8659-B99E74B5A3F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1028A53-53A6-57DF-C5A2-4422F5655430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FE34502F-87A1-31D3-CC3E-69431C6D87E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2B101B0-D8B4-0DC9-6332-130F7517FD4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3B1A731-4E28-6F02-EE83-ED3003226B2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0A5E7A4-359F-4B6E-0257-DD54B89BA5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3F2CAB2-7F57-5D73-FF01-2A14E8FFF246}"/>
              </a:ext>
            </a:extLst>
          </p:cNvPr>
          <p:cNvSpPr txBox="1"/>
          <p:nvPr/>
        </p:nvSpPr>
        <p:spPr>
          <a:xfrm>
            <a:off x="344209" y="419994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اَلذِّئابُ تُحاصِرُ الْكَلْبَ. تحاصر تعني تحيط به وتمنعه.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7FBE528-553F-4A89-6360-392B91FA3FDA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53AAC0D-0990-8000-AF27-3E0F080846F0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30E7A31-584C-1422-0667-6E09D8179B5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791" y="308031"/>
            <a:ext cx="1262762" cy="84225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3A11F69-990E-059B-3F3B-1ED0C6FCDF59}"/>
              </a:ext>
            </a:extLst>
          </p:cNvPr>
          <p:cNvSpPr txBox="1"/>
          <p:nvPr/>
        </p:nvSpPr>
        <p:spPr>
          <a:xfrm>
            <a:off x="1501411" y="4971718"/>
            <a:ext cx="63729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7200" dirty="0">
                <a:solidFill>
                  <a:schemeClr val="tx2"/>
                </a:solidFill>
              </a:rPr>
              <a:t>اَلذِّئابُ </a:t>
            </a:r>
            <a:r>
              <a:rPr lang="ar-MA" sz="7200" dirty="0">
                <a:solidFill>
                  <a:srgbClr val="FF0000"/>
                </a:solidFill>
              </a:rPr>
              <a:t>تُحاصِرُ</a:t>
            </a:r>
            <a:r>
              <a:rPr lang="ar-MA" sz="7200" dirty="0">
                <a:solidFill>
                  <a:schemeClr val="tx2"/>
                </a:solidFill>
              </a:rPr>
              <a:t> </a:t>
            </a:r>
            <a:r>
              <a:rPr lang="ar-MA" sz="72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MA" sz="7200" dirty="0" err="1">
                <a:solidFill>
                  <a:schemeClr val="tx2"/>
                </a:solidFill>
              </a:rPr>
              <a:t>لْكَلْبَ</a:t>
            </a:r>
            <a:r>
              <a:rPr lang="ar-MA" sz="7200" dirty="0">
                <a:solidFill>
                  <a:schemeClr val="tx2"/>
                </a:solidFill>
              </a:rPr>
              <a:t>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3F70C68-5BDB-00A1-BB07-075BDA1801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720" y="1291748"/>
            <a:ext cx="4556370" cy="356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1470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F380D-3894-1CC2-8A86-263F3FFCF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BEB521F-9029-2344-A3B0-DC7E63EA670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5D76313C-2AD8-13E2-5472-1603CF97BA97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2B22D7DD-ED22-DD4E-1E8B-77B0C3E583F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EA266D54-5D1B-92F2-4BF6-FA6A2C63359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F9C47DE1-5D98-83D9-117D-8388E160515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EE13780-EC43-2FA2-2561-ED080CD2292C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CEB5020-1841-16FE-81D9-71039E65570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BF0C4EB0-9AF8-DE88-F567-D12E6760B8F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FF00B60-0805-70CF-944E-653477A449D8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BBB8EE1-38BE-58A5-3BD4-A6A3B668589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1750181-2C2F-E3AE-EE21-DACCD8E8F34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B1E40A-D3B9-D686-E51C-04D9FEAE761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907A658-6D22-E21E-30A0-462F822525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0C375E0-E10B-1AB5-7AED-9AFE0101C175}"/>
              </a:ext>
            </a:extLst>
          </p:cNvPr>
          <p:cNvSpPr txBox="1"/>
          <p:nvPr/>
        </p:nvSpPr>
        <p:spPr>
          <a:xfrm>
            <a:off x="344209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</a:t>
            </a:r>
            <a:r>
              <a:rPr lang="ar-DZ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</a:t>
            </a:r>
            <a:r>
              <a:rPr lang="ar-DZ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الأشجار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r>
              <a:rPr lang="ar-DZ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متقاربة أم متباعدة 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49A7F6C-7C15-0E23-EB26-58DDB47774D5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3345897-A408-5E65-EB71-C364F551A3D6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1E7B857-B020-DF8E-4B91-41DE83740E8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791" y="308031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C8085C4-4532-2020-528F-74BD70C80D04}"/>
              </a:ext>
            </a:extLst>
          </p:cNvPr>
          <p:cNvGrpSpPr/>
          <p:nvPr/>
        </p:nvGrpSpPr>
        <p:grpSpPr>
          <a:xfrm>
            <a:off x="2698285" y="1887081"/>
            <a:ext cx="4113564" cy="2326514"/>
            <a:chOff x="3640121" y="4016173"/>
            <a:chExt cx="2743038" cy="1621535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C9E1762-ED2A-E987-EBF5-F9D425674F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8035" b="91554" l="59261" r="84282"/>
                      </a14:imgEffect>
                    </a14:imgLayer>
                  </a14:imgProps>
                </a:ext>
              </a:extLst>
            </a:blip>
            <a:srcRect l="56134" t="65095" r="12590" b="5506"/>
            <a:stretch/>
          </p:blipFill>
          <p:spPr>
            <a:xfrm flipH="1">
              <a:off x="3640121" y="4327394"/>
              <a:ext cx="1707255" cy="1167864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B581DC4-EF4C-E34D-95C2-10F43AF15A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6134" t="65095" r="12590" b="5506"/>
            <a:stretch/>
          </p:blipFill>
          <p:spPr>
            <a:xfrm>
              <a:off x="4183896" y="4016173"/>
              <a:ext cx="1747507" cy="1365193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69B9870-1B7D-8AB5-8948-F27C13F4CC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6134" t="65095" r="12590" b="5506"/>
            <a:stretch/>
          </p:blipFill>
          <p:spPr>
            <a:xfrm flipH="1">
              <a:off x="4706840" y="4267911"/>
              <a:ext cx="1676319" cy="13697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3997508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FA6FA-1BFE-35C6-D331-590372E14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F0D7202-82E5-60CF-47EE-BAD4F9E1F88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E4D40D67-C68C-2DB5-B8A6-31CB759FD8A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DBEC5906-95AF-333F-1CA9-B7D8109059C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EEB2B574-2C71-6448-2D52-289635BCD27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EC395766-6E93-3BC2-BB6F-2C01864EDB6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4A6FA5A-A0BE-1FB3-C3D7-B22AAC148674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290A64EB-5C4A-F8CE-502B-8C30805D381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0AC4B768-54DC-1BEC-D708-EE9D81EEFFA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65E08CD-032B-648D-E2DD-05660A35F16B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F37CCE7-C495-1E7F-2FAE-5E95EA46839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B7FC6C5-B686-BA4B-D245-336A647B9D1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D9FE70B-6AFC-19CE-A5B0-3256E41D89C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3C079D5-FFD8-8877-1AB3-9257A00350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A347EB8-59D5-09C4-F038-F7FD50AA25FE}"/>
              </a:ext>
            </a:extLst>
          </p:cNvPr>
          <p:cNvSpPr txBox="1"/>
          <p:nvPr/>
        </p:nvSpPr>
        <p:spPr>
          <a:xfrm>
            <a:off x="344209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الأشجار كثيرة ومتقاربة. نقول الأشجار كثيفة. من يقرأ؟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BA1EC8-1BE9-D1A5-2DD4-68752084100F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594CA70-2A53-09DC-FAC2-9D2B2B44F1D9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C75DB37-2B05-9F78-EE68-700054B571EC}"/>
              </a:ext>
            </a:extLst>
          </p:cNvPr>
          <p:cNvSpPr txBox="1"/>
          <p:nvPr/>
        </p:nvSpPr>
        <p:spPr>
          <a:xfrm>
            <a:off x="724684" y="4707729"/>
            <a:ext cx="76946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7200" dirty="0">
                <a:solidFill>
                  <a:schemeClr val="tx2"/>
                </a:solidFill>
              </a:rPr>
              <a:t> اَلْأَشْجارُ </a:t>
            </a:r>
            <a:r>
              <a:rPr lang="ar-MA" sz="7200" dirty="0">
                <a:solidFill>
                  <a:srgbClr val="FF0000"/>
                </a:solidFill>
              </a:rPr>
              <a:t>كَثيفَةٌ.</a:t>
            </a:r>
            <a:endParaRPr lang="fr-MA" sz="7200" dirty="0">
              <a:solidFill>
                <a:srgbClr val="FF000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8F14E09-CFE0-230D-CB58-76C01959CFE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791" y="308031"/>
            <a:ext cx="1262762" cy="84225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D8211EB1-485F-EC0B-C183-BD6A1618731C}"/>
              </a:ext>
            </a:extLst>
          </p:cNvPr>
          <p:cNvGrpSpPr/>
          <p:nvPr/>
        </p:nvGrpSpPr>
        <p:grpSpPr>
          <a:xfrm>
            <a:off x="2698285" y="1887081"/>
            <a:ext cx="4113564" cy="2326514"/>
            <a:chOff x="3640121" y="4016173"/>
            <a:chExt cx="2743038" cy="1621535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7381437-4663-A514-9095-1115984A49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8035" b="91554" l="59261" r="84282"/>
                      </a14:imgEffect>
                    </a14:imgLayer>
                  </a14:imgProps>
                </a:ext>
              </a:extLst>
            </a:blip>
            <a:srcRect l="56134" t="65095" r="12590" b="5506"/>
            <a:stretch/>
          </p:blipFill>
          <p:spPr>
            <a:xfrm flipH="1">
              <a:off x="3640121" y="4327394"/>
              <a:ext cx="1707255" cy="1167864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90D894B-DCD9-F994-ED7A-4838EED54C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6134" t="65095" r="12590" b="5506"/>
            <a:stretch/>
          </p:blipFill>
          <p:spPr>
            <a:xfrm>
              <a:off x="4183896" y="4016173"/>
              <a:ext cx="1747507" cy="1365193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C80D1674-6703-22CD-88A7-AD245D0DD8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6134" t="65095" r="12590" b="5506"/>
            <a:stretch/>
          </p:blipFill>
          <p:spPr>
            <a:xfrm flipH="1">
              <a:off x="4706840" y="4267911"/>
              <a:ext cx="1676319" cy="13697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9384303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92E6D-E538-BF67-EBEC-304359864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B730F9E-F0A3-F544-01C7-65781A268D5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155247B-FE3F-284A-36A1-2F11AE53BCA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64F430CE-6A52-9185-7C0A-610CE20855F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4F2F056-2027-E3EF-C8DB-B32563E13CC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A53DF78-9CCB-2FF1-35F1-4EF7B6C3DA7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A3052865-ED9C-8BD9-76B3-E8ACC4D6A48D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FEEE9062-0577-C30A-3488-F7486129AB9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48F2DBBB-024F-ECA7-C6E9-4571AD4FC41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7142DBE-CD19-F4DD-76D0-6669D3E1079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0C333B40-CDD3-4DE3-37DB-F5649FE21AF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284B0F-C469-D896-A583-86A0AC4062A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7524A3A-7BE6-AD9D-AE09-048E8CD7A1A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E427DEE-290E-D623-4EBC-855D822E9C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26CAD18-81C1-1FFC-B6DB-C5D6F2D84843}"/>
              </a:ext>
            </a:extLst>
          </p:cNvPr>
          <p:cNvSpPr txBox="1"/>
          <p:nvPr/>
        </p:nvSpPr>
        <p:spPr>
          <a:xfrm>
            <a:off x="362309" y="44518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  أشير إلى الصورة  وأنتم تقولون الكلمة المناسبة لها. ركبوا الكلمة في جملة.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1170473-9914-B6DB-4B5C-7C210278861B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CCF1306-EB77-ED5C-C412-91D71D25F1F8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569A971-17B4-B9C5-5117-2E2E3147670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746" r="71882" b="71733"/>
          <a:stretch/>
        </p:blipFill>
        <p:spPr>
          <a:xfrm flipH="1">
            <a:off x="3249701" y="1417443"/>
            <a:ext cx="2379795" cy="224438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4EAFA7B-7D00-C387-A51C-3435666264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367" b="56872"/>
          <a:stretch/>
        </p:blipFill>
        <p:spPr>
          <a:xfrm>
            <a:off x="6157918" y="3749916"/>
            <a:ext cx="2379530" cy="229372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DCD2C36-3548-F626-65CF-6D4FE238A1A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044" t="3554" r="44501" b="72056"/>
          <a:stretch/>
        </p:blipFill>
        <p:spPr>
          <a:xfrm>
            <a:off x="442477" y="4197096"/>
            <a:ext cx="2477318" cy="187037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9C9DDE1-FE25-2D49-F5C4-A50CAF55D8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236" y="1417443"/>
            <a:ext cx="2545946" cy="22937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07CFE42-B9E9-6D75-5BC7-3FB5C09627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54" y="1557605"/>
            <a:ext cx="2434102" cy="219296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A2D7A638-87FF-0C5F-5F96-CB28713F255D}"/>
              </a:ext>
            </a:extLst>
          </p:cNvPr>
          <p:cNvGrpSpPr/>
          <p:nvPr/>
        </p:nvGrpSpPr>
        <p:grpSpPr>
          <a:xfrm>
            <a:off x="3100273" y="3787581"/>
            <a:ext cx="2715838" cy="2326514"/>
            <a:chOff x="3640121" y="4016173"/>
            <a:chExt cx="2743038" cy="1621535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29D411CC-6F06-EEDE-4DEA-9DEDE533BA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68035" b="91554" l="59261" r="84282"/>
                      </a14:imgEffect>
                    </a14:imgLayer>
                  </a14:imgProps>
                </a:ext>
              </a:extLst>
            </a:blip>
            <a:srcRect l="56134" t="65095" r="12590" b="5506"/>
            <a:stretch/>
          </p:blipFill>
          <p:spPr>
            <a:xfrm flipH="1">
              <a:off x="3640121" y="4327394"/>
              <a:ext cx="1707255" cy="1167864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BFD2E85-B209-17A2-F5C8-4A8A85F351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56134" t="65095" r="12590" b="5506"/>
            <a:stretch/>
          </p:blipFill>
          <p:spPr>
            <a:xfrm>
              <a:off x="4183896" y="4016173"/>
              <a:ext cx="1747507" cy="1365193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5E4CF55C-D7AF-B19C-C044-9411A26C52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56134" t="65095" r="12590" b="5506"/>
            <a:stretch/>
          </p:blipFill>
          <p:spPr>
            <a:xfrm flipH="1">
              <a:off x="4706840" y="4267911"/>
              <a:ext cx="1676319" cy="13697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05129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372D8-7A16-0771-0695-9EA2775E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9C7F4ADF-C065-ADAA-A9D8-573DD04053B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14E6ECE-D66B-7BAE-1343-A59B761DC61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E4EA29EF-51DB-A3C6-88CA-7C2D8AB63CAE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5B83BB5-A81A-EE6C-6956-5170AC314B8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441EBFF9-7DF2-A32E-3DBD-7B4429E656AE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7A6EB11-E6E5-7BCC-50AD-BA356F55AB22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1CB0E7D3-2238-B034-2E26-611762E47B20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6E611A-685E-3765-3C20-F96BBDC0EBB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E2A7F570-5EC0-B44C-CA0F-993D76A96512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A2B0324-FBE7-35CF-9F3B-B2A5AA63099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8FFE8CF-03B5-6766-93EF-1C5F7A0ACA7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852C8F3A-A1F7-3200-6FAE-7A7CA669F5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8D5569E-3953-E7AC-D3AD-87BC575030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F51E9B1-97EC-C7F6-6A9A-1753BE3AB1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BE26EBB9-058E-06B5-2549-398002327E3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76411E3F-5954-9CB5-1C83-8BEF615C0EF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3CDD9EE-3EDD-8B2F-4064-95168719E0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271B435E-AD15-0160-2CB3-D165FBA640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582CF419-2FB2-4375-7872-A8A888070782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79FC910-48A1-32E2-57A8-156F6D1AC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3C50C2A6-93C4-0D09-AA89-7CB19463E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C4BDDE5D-BF64-37D4-3434-BFDCD2CC4E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34CE55F-2F4B-1DC8-3FAC-3FD3F227EC08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646B4711-477B-EFFE-6FED-9CF9332E147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FC4A758-37D3-94BC-F65E-3F219F4F43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DD58599C-29F5-E37F-DCF3-4EE03645A1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777B9887-D6B5-B632-D85A-C9C040DABFC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D0CD87-CF1D-2382-0F1A-0B13C7C5013B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74CD6D-E95C-90E7-AB79-9B23691E93B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71B99078-26CF-D1D0-2B09-9AD83DC8D229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9ECB3171-3474-1DDF-D848-8C9D485133E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EF14FF94-0B88-7B2E-8F72-97F5C3123728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CB9D036F-884A-A524-6A5B-B7A30DE6C7A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6C0031C-CF34-190D-04C5-D4ED1D3E2225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D0C96969-4CBF-9B94-6EEC-37D4F8750F3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D2BD8F45-C5FB-E90A-B47D-816708CB4C26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0C061F1-0BE4-1217-99BB-5D7B0E6AE2AC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F80E2CE4-8A59-E6A1-EC67-6BAEF96EFD6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1925C6A-B1B1-B8EF-AFF6-751B582B8B9E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610BBB1A-AEDF-FA5B-B019-830F593B64C0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C94F7F1-AFFA-36E4-C9CB-91A8D2B7228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59402D3-D970-F440-1308-3CC5BF3CB53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034A15-5DA7-2582-63BC-650ECEEF572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29E51D7-C8ED-69E4-5774-157892EACE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C0564471-61D2-6AFC-11AE-48BD9998298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0F23BA01-DD82-0E7A-5874-68F5320F2724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2AF1142-74F5-CC81-6217-4DFF9593C08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109777C-D121-F79F-4606-0F8708FDEE7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34732711-06D8-024B-8ED4-3D784101E2C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E33A1CF-54CD-FAF0-EC9E-889329D3C18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5BC548D-49D3-3D8F-8E04-F2A1B959328F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CF7EBF7-3EDA-4220-0D6A-F8EE52D07FA1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4C6EC65-4F9D-3680-77D8-1BCB4219549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13F73727-688B-2E4A-B98B-728F83CE8F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C220CD1-997C-FBDE-EE96-C1A9491BA4B5}"/>
              </a:ext>
            </a:extLst>
          </p:cNvPr>
          <p:cNvGrpSpPr/>
          <p:nvPr/>
        </p:nvGrpSpPr>
        <p:grpSpPr>
          <a:xfrm>
            <a:off x="585781" y="1809265"/>
            <a:ext cx="8168503" cy="2454718"/>
            <a:chOff x="585781" y="1809265"/>
            <a:chExt cx="8168503" cy="2454718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60EC052-CED8-0D3A-F6C5-5F89DD727D4A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74AA448E-42B0-7265-6ABE-20DA8D64A12D}"/>
                </a:ext>
              </a:extLst>
            </p:cNvPr>
            <p:cNvSpPr txBox="1"/>
            <p:nvPr/>
          </p:nvSpPr>
          <p:spPr>
            <a:xfrm>
              <a:off x="585781" y="2694323"/>
              <a:ext cx="816850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</a:p>
            <a:p>
              <a:pPr algn="ctr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التوقع والتحقق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D737CD0-B886-35A9-A4B9-79B476666113}"/>
              </a:ext>
            </a:extLst>
          </p:cNvPr>
          <p:cNvSpPr txBox="1"/>
          <p:nvPr/>
        </p:nvSpPr>
        <p:spPr>
          <a:xfrm>
            <a:off x="7902802" y="609743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2242645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6CAF7FB-F2B1-C19F-3F73-7C6E3654E97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FCB8FF9-531E-1E26-9295-930CC6F837B6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1A2906CA-2CDE-5501-849C-AF6AD781EA7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0EFC68BA-DA9A-40B5-B6F1-9449ABB1D69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C1AB4B06-7D74-F621-5893-E52014C1AC6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E78822BC-6AD5-9ECA-9FC7-306BE10A29A0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D60F1B1A-4739-6B84-43A6-BCC0E0FA8BD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59A84736-1457-FAD1-2088-0FBB859FEFC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164F03C1-3990-C1B8-DD07-1CC0050CA63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392B3B-B33E-E882-0692-A3B5C24A2F3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E2258F-5C37-CCBE-5DB3-EE31CAA67CC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4D5C5F0-059F-0FF2-37EE-921F13EA848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1E8AB86-9E8B-686E-0170-86C9F6E9D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363972-5501-A883-9455-755C14FAB146}"/>
              </a:ext>
            </a:extLst>
          </p:cNvPr>
          <p:cNvSpPr txBox="1"/>
          <p:nvPr/>
        </p:nvSpPr>
        <p:spPr>
          <a:xfrm>
            <a:off x="520394" y="358469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سنتعرف الآن  على الحكاية التي سندرسها هذا الأسبوع.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حكايتنا هو : اَلصَّديقُ ﭐلْوَفِيّ،  من يقرأ العنوان؟ 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FFBEE10-B25D-5921-3349-62DFD0E4106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1541" y="336375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880870D-6124-585B-5AC8-71A3A94DEBDA}"/>
              </a:ext>
            </a:extLst>
          </p:cNvPr>
          <p:cNvGrpSpPr/>
          <p:nvPr/>
        </p:nvGrpSpPr>
        <p:grpSpPr>
          <a:xfrm>
            <a:off x="3414373" y="1929008"/>
            <a:ext cx="2681388" cy="3626222"/>
            <a:chOff x="951160" y="1385809"/>
            <a:chExt cx="3791123" cy="4946035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80AB3446-E504-5560-7CDA-2688311A2EEC}"/>
                </a:ext>
              </a:extLst>
            </p:cNvPr>
            <p:cNvGrpSpPr/>
            <p:nvPr/>
          </p:nvGrpSpPr>
          <p:grpSpPr>
            <a:xfrm>
              <a:off x="951160" y="1385809"/>
              <a:ext cx="3791123" cy="4946035"/>
              <a:chOff x="3182412" y="2540012"/>
              <a:chExt cx="2779176" cy="3815068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C15DB602-FABA-A180-4E56-FF9406042EF6}"/>
                  </a:ext>
                </a:extLst>
              </p:cNvPr>
              <p:cNvGrpSpPr/>
              <p:nvPr/>
            </p:nvGrpSpPr>
            <p:grpSpPr>
              <a:xfrm>
                <a:off x="3182412" y="2540012"/>
                <a:ext cx="2779176" cy="3815068"/>
                <a:chOff x="3104237" y="1470570"/>
                <a:chExt cx="3609422" cy="4829508"/>
              </a:xfrm>
            </p:grpSpPr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9B1A63CE-32CD-994C-D8BE-04A7126EF33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104237" y="1470570"/>
                  <a:ext cx="3609422" cy="4829508"/>
                </a:xfrm>
                <a:prstGeom prst="rect">
                  <a:avLst/>
                </a:prstGeom>
              </p:spPr>
            </p:pic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3F9F315C-438B-383B-75C9-2F5F3A7E78AC}"/>
                    </a:ext>
                  </a:extLst>
                </p:cNvPr>
                <p:cNvSpPr txBox="1"/>
                <p:nvPr/>
              </p:nvSpPr>
              <p:spPr>
                <a:xfrm>
                  <a:off x="4409716" y="2608289"/>
                  <a:ext cx="806861" cy="369332"/>
                </a:xfrm>
                <a:prstGeom prst="rect">
                  <a:avLst/>
                </a:prstGeom>
                <a:solidFill>
                  <a:srgbClr val="74151B"/>
                </a:solidFill>
              </p:spPr>
              <p:txBody>
                <a:bodyPr wrap="square" rtlCol="0">
                  <a:spAutoFit/>
                </a:bodyPr>
                <a:lstStyle/>
                <a:p>
                  <a:endParaRPr lang="fr-FR" dirty="0"/>
                </a:p>
              </p:txBody>
            </p:sp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391567B-4AEA-593B-DEA9-085BE523970E}"/>
                  </a:ext>
                </a:extLst>
              </p:cNvPr>
              <p:cNvSpPr/>
              <p:nvPr/>
            </p:nvSpPr>
            <p:spPr>
              <a:xfrm rot="203994">
                <a:off x="3410595" y="3477816"/>
                <a:ext cx="1998839" cy="797442"/>
              </a:xfrm>
              <a:prstGeom prst="rect">
                <a:avLst/>
              </a:prstGeom>
              <a:solidFill>
                <a:srgbClr val="74151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/>
                  <a:t>اَلصَّديقُ </a:t>
                </a:r>
                <a:r>
                  <a:rPr lang="ar-MA" sz="2400" b="1" dirty="0">
                    <a:latin typeface="Calibri" panose="020F0502020204030204" pitchFamily="34" charset="0"/>
                    <a:ea typeface="Calibri" panose="020F0502020204030204" pitchFamily="34" charset="0"/>
                  </a:rPr>
                  <a:t>ﭐلْوَفِيُّ</a:t>
                </a:r>
                <a:endParaRPr lang="fr-MA" sz="2400" b="1" dirty="0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5B358612-01F3-E059-B070-11FF547B1419}"/>
                  </a:ext>
                </a:extLst>
              </p:cNvPr>
              <p:cNvSpPr/>
              <p:nvPr/>
            </p:nvSpPr>
            <p:spPr>
              <a:xfrm>
                <a:off x="3403947" y="4257627"/>
                <a:ext cx="2042613" cy="1701213"/>
              </a:xfrm>
              <a:prstGeom prst="rect">
                <a:avLst/>
              </a:prstGeom>
              <a:solidFill>
                <a:srgbClr val="74151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C5B991DF-F206-FCCE-012B-29FEF6D0BFE9}"/>
                  </a:ext>
                </a:extLst>
              </p:cNvPr>
              <p:cNvSpPr/>
              <p:nvPr/>
            </p:nvSpPr>
            <p:spPr>
              <a:xfrm>
                <a:off x="3904814" y="5806919"/>
                <a:ext cx="1526208" cy="305483"/>
              </a:xfrm>
              <a:prstGeom prst="rect">
                <a:avLst/>
              </a:prstGeom>
              <a:solidFill>
                <a:srgbClr val="74151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0C157B-E5E7-8642-756A-3E338D33418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2468" y="3489777"/>
              <a:ext cx="2606539" cy="22055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FD4B7-B09A-7320-523D-1D82158C9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9C6ABA83-61A3-E999-5FC9-5EBBEF1BCDC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1C61A3F-1E99-88F7-DE3D-F1D50DCF80E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0B8C840F-239F-9090-8FF5-39EE26AFA77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C6A16D72-97A6-8E75-4D6D-7622963570A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62B00AC6-7763-3DE3-D701-EA0835D5CF0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0997C1AC-CCF0-DF68-6DEF-C2076DE094C6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E1EC48C9-F279-910A-4A43-2B9301A91FE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037848D1-1525-71F1-79C6-4FA7A4B128E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888B410-4F2F-E385-3AFE-F1B9095B65FE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8001162-23BF-BFF5-20D7-6E808481604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79EC6BF-5003-619D-5804-FC2F2B4B3ED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2C3AAEB-C729-B1F1-D998-19E4DA534B5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CDF1BD-0B9D-CDAA-0E0F-A37335B1AA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9AFCDFA-C559-E5E7-A87A-84AA88F627BB}"/>
              </a:ext>
            </a:extLst>
          </p:cNvPr>
          <p:cNvSpPr txBox="1"/>
          <p:nvPr/>
        </p:nvSpPr>
        <p:spPr>
          <a:xfrm>
            <a:off x="394949" y="50672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قبل أن نستمع للحكاية. سنتوقع عم ستتحدث هذه الحكاية. 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CF18C80-A2EE-B6DA-3814-DD70D7EAD9F7}"/>
              </a:ext>
            </a:extLst>
          </p:cNvPr>
          <p:cNvGrpSpPr/>
          <p:nvPr/>
        </p:nvGrpSpPr>
        <p:grpSpPr>
          <a:xfrm>
            <a:off x="3231306" y="2204581"/>
            <a:ext cx="2681388" cy="3626222"/>
            <a:chOff x="951160" y="1385809"/>
            <a:chExt cx="3791123" cy="4946035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7E1130EB-7EEE-9BF7-04CA-7AD6C58F3F1B}"/>
                </a:ext>
              </a:extLst>
            </p:cNvPr>
            <p:cNvGrpSpPr/>
            <p:nvPr/>
          </p:nvGrpSpPr>
          <p:grpSpPr>
            <a:xfrm>
              <a:off x="951160" y="1385809"/>
              <a:ext cx="3791123" cy="4946035"/>
              <a:chOff x="3182412" y="2540012"/>
              <a:chExt cx="2779176" cy="3815068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6F205FFE-F5D4-E54A-28A4-F980EBA04973}"/>
                  </a:ext>
                </a:extLst>
              </p:cNvPr>
              <p:cNvGrpSpPr/>
              <p:nvPr/>
            </p:nvGrpSpPr>
            <p:grpSpPr>
              <a:xfrm>
                <a:off x="3182412" y="2540012"/>
                <a:ext cx="2779176" cy="3815068"/>
                <a:chOff x="3104237" y="1470570"/>
                <a:chExt cx="3609422" cy="4829508"/>
              </a:xfrm>
            </p:grpSpPr>
            <p:pic>
              <p:nvPicPr>
                <p:cNvPr id="14" name="Image 13">
                  <a:extLst>
                    <a:ext uri="{FF2B5EF4-FFF2-40B4-BE49-F238E27FC236}">
                      <a16:creationId xmlns:a16="http://schemas.microsoft.com/office/drawing/2014/main" id="{5D72EF31-8D8C-9AD5-0C9A-E76363537AD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104237" y="1470570"/>
                  <a:ext cx="3609422" cy="4829508"/>
                </a:xfrm>
                <a:prstGeom prst="rect">
                  <a:avLst/>
                </a:prstGeom>
              </p:spPr>
            </p:pic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CCA0EAFF-0947-0338-501F-A749B2C04D47}"/>
                    </a:ext>
                  </a:extLst>
                </p:cNvPr>
                <p:cNvSpPr txBox="1"/>
                <p:nvPr/>
              </p:nvSpPr>
              <p:spPr>
                <a:xfrm>
                  <a:off x="4409716" y="2608289"/>
                  <a:ext cx="806861" cy="369332"/>
                </a:xfrm>
                <a:prstGeom prst="rect">
                  <a:avLst/>
                </a:prstGeom>
                <a:solidFill>
                  <a:srgbClr val="74151B"/>
                </a:solidFill>
              </p:spPr>
              <p:txBody>
                <a:bodyPr wrap="square" rtlCol="0">
                  <a:spAutoFit/>
                </a:bodyPr>
                <a:lstStyle/>
                <a:p>
                  <a:endParaRPr lang="fr-FR" dirty="0"/>
                </a:p>
              </p:txBody>
            </p:sp>
          </p:grp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A7F54FF3-89C0-003C-A6B7-A0784BEF4897}"/>
                  </a:ext>
                </a:extLst>
              </p:cNvPr>
              <p:cNvSpPr/>
              <p:nvPr/>
            </p:nvSpPr>
            <p:spPr>
              <a:xfrm rot="203994">
                <a:off x="3410595" y="3477816"/>
                <a:ext cx="1998839" cy="797442"/>
              </a:xfrm>
              <a:prstGeom prst="rect">
                <a:avLst/>
              </a:prstGeom>
              <a:solidFill>
                <a:srgbClr val="74151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/>
                  <a:t>اَلصَّديقُ </a:t>
                </a:r>
                <a:r>
                  <a:rPr lang="ar-MA" sz="2400" b="1" dirty="0">
                    <a:latin typeface="Calibri" panose="020F0502020204030204" pitchFamily="34" charset="0"/>
                    <a:ea typeface="Calibri" panose="020F0502020204030204" pitchFamily="34" charset="0"/>
                  </a:rPr>
                  <a:t>ﭐلْوَفِيُّ</a:t>
                </a:r>
                <a:endParaRPr lang="fr-MA" sz="2400" b="1" dirty="0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BB884A8-EF60-4924-C379-D296552006AF}"/>
                  </a:ext>
                </a:extLst>
              </p:cNvPr>
              <p:cNvSpPr/>
              <p:nvPr/>
            </p:nvSpPr>
            <p:spPr>
              <a:xfrm>
                <a:off x="3403947" y="4257627"/>
                <a:ext cx="2042613" cy="1701213"/>
              </a:xfrm>
              <a:prstGeom prst="rect">
                <a:avLst/>
              </a:prstGeom>
              <a:solidFill>
                <a:srgbClr val="74151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B3B4CCD-FEFC-DF4F-F409-F5B2843461CA}"/>
                  </a:ext>
                </a:extLst>
              </p:cNvPr>
              <p:cNvSpPr/>
              <p:nvPr/>
            </p:nvSpPr>
            <p:spPr>
              <a:xfrm>
                <a:off x="3904814" y="5806919"/>
                <a:ext cx="1526208" cy="305483"/>
              </a:xfrm>
              <a:prstGeom prst="rect">
                <a:avLst/>
              </a:prstGeom>
              <a:solidFill>
                <a:srgbClr val="74151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701C437-6779-0784-90C1-AAFEE27FA1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2468" y="3489777"/>
              <a:ext cx="2606539" cy="22055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1671326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244C531-0541-2137-31B4-60B7F364D17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2CED724-BBBF-E4AE-9487-72A13F207F40}"/>
              </a:ext>
            </a:extLst>
          </p:cNvPr>
          <p:cNvSpPr/>
          <p:nvPr/>
        </p:nvSpPr>
        <p:spPr>
          <a:xfrm>
            <a:off x="189939" y="338220"/>
            <a:ext cx="8764120" cy="6246765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428" dirty="0">
              <a:latin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6169DD8-4065-8A12-5FF2-A305EB0151B6}"/>
              </a:ext>
            </a:extLst>
          </p:cNvPr>
          <p:cNvSpPr/>
          <p:nvPr/>
        </p:nvSpPr>
        <p:spPr>
          <a:xfrm>
            <a:off x="189940" y="329993"/>
            <a:ext cx="8764120" cy="64800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28" dirty="0">
              <a:latin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8509EC3-71D1-CC62-9ED2-970CEF202660}"/>
              </a:ext>
            </a:extLst>
          </p:cNvPr>
          <p:cNvSpPr txBox="1"/>
          <p:nvPr/>
        </p:nvSpPr>
        <p:spPr>
          <a:xfrm>
            <a:off x="1770281" y="430098"/>
            <a:ext cx="6762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أتوقع أن تتحدث الحكاية عن عمال يحرقون أشجار الغابة  لبناء مدينة.</a:t>
            </a:r>
          </a:p>
        </p:txBody>
      </p:sp>
      <p:pic>
        <p:nvPicPr>
          <p:cNvPr id="17" name="Graphique 16">
            <a:extLst>
              <a:ext uri="{FF2B5EF4-FFF2-40B4-BE49-F238E27FC236}">
                <a16:creationId xmlns:a16="http://schemas.microsoft.com/office/drawing/2014/main" id="{C3A39AFC-FD9B-7AF8-4BDA-8F4B1FC478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455255" y="471197"/>
            <a:ext cx="344372" cy="328748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DC14FF70-C398-011D-E2A9-BCD4166C43B2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A8266C84-B5B1-FA2D-4EED-A02079043F70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F824E931-2AFA-1807-CDCD-89B6D67BDB3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BF0AFE26-2A10-03A2-1120-75466C64634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E7119B59-71F2-AE83-3202-6D452241D497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6AD78336-D213-0B5B-E060-41D65E5F0FD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B447916B-2DAF-5283-0406-4B1FAABC583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E440D4D-8BA1-FA96-6F34-3663B0BC1B00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06FD3F9-9D15-A734-B448-63DE7489B74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103" y="1643950"/>
            <a:ext cx="5772067" cy="4884057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5C0E71AB-058E-83B5-21B5-463238801894}"/>
              </a:ext>
            </a:extLst>
          </p:cNvPr>
          <p:cNvSpPr txBox="1"/>
          <p:nvPr/>
        </p:nvSpPr>
        <p:spPr>
          <a:xfrm>
            <a:off x="1770281" y="1089522"/>
            <a:ext cx="4572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6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اَلصَّديقُ </a:t>
            </a:r>
            <a:r>
              <a:rPr lang="ar-MA" sz="66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ﭐلْوَفِيُّ</a:t>
            </a:r>
            <a:endParaRPr lang="ar-MA" sz="6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2012600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CB728-CD26-91C0-6F9E-819C8F9D5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2F9AC7B-E650-8A7D-AB06-1E226A731F7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5445A27-7BC1-DABD-C2C0-5EB2D79563A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847805D-E4F2-A217-1047-83236218502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5ACF293-8B29-75C1-1D48-7D57B51DCF1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1EB1BA7-C8E9-9E36-3F9B-F0FE5AEAD7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41739" y="42129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2294240-1B0B-03DB-737E-62193F5A6499}"/>
              </a:ext>
            </a:extLst>
          </p:cNvPr>
          <p:cNvSpPr txBox="1"/>
          <p:nvPr/>
        </p:nvSpPr>
        <p:spPr>
          <a:xfrm>
            <a:off x="394949" y="35946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وأنتم ماذا تتوقعون من العنوان والصورة؟ من يقول لنا  توقعه؟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DDBAA1A-598C-8E79-9BA4-DA14491A13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0855" y="355889"/>
            <a:ext cx="1262762" cy="84225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B7C7BC71-BF41-CCC0-0DC0-AA0ABA77106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9C90C9D-1AA3-86A4-631A-B67B46D9FDF5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0FB90013-CD1A-6F67-7549-510C6F6FD90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E064A949-5ABF-119D-7DE4-6EB488E6C18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AFDB2373-276C-36FA-E0CD-1DA9EA05EF11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10CD5E2C-EE42-D715-2A07-D49F1ED3763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DE14804F-19E7-2C3A-1F5A-59E125AFF37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70C06EE-4059-8327-3C99-DF2CE47D5EC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98A11BAD-4FA3-6363-5D13-13561A3762D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896" y="1773196"/>
            <a:ext cx="5772067" cy="488405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3C8542C-17EF-66CB-217B-A23971706977}"/>
              </a:ext>
            </a:extLst>
          </p:cNvPr>
          <p:cNvSpPr txBox="1"/>
          <p:nvPr/>
        </p:nvSpPr>
        <p:spPr>
          <a:xfrm>
            <a:off x="1770281" y="1089522"/>
            <a:ext cx="4572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6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اَلصَّديقُ </a:t>
            </a:r>
            <a:r>
              <a:rPr lang="ar-MA" sz="66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ﭐلْوَفِيُّ</a:t>
            </a:r>
            <a:endParaRPr lang="ar-MA" sz="6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0638097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BB96-E4F1-B483-FE06-6EE554C9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1E26AF-056B-A19B-4AFF-B708BB74315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AC4A88B-D814-2973-416F-56C470C361F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FF51739-0B57-4830-4B3F-5C50F43CFD5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3D8EAA6-B518-45E8-AE58-E5EDFD658DA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486FDED-1823-F88E-1C1C-9B222D9FF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EDBAAF-3577-64DF-5D79-B2F9882650C9}"/>
              </a:ext>
            </a:extLst>
          </p:cNvPr>
          <p:cNvSpPr txBox="1"/>
          <p:nvPr/>
        </p:nvSpPr>
        <p:spPr>
          <a:xfrm>
            <a:off x="422071" y="382307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سنستمع الآن للحكاية للتحقق من توقعاتنا. أنصتوا جيدا</a:t>
            </a:r>
          </a:p>
          <a:p>
            <a:pPr algn="r" rtl="1">
              <a:defRPr/>
            </a:pP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انقر على الأيقونة لتسميع الحكاية.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4F2C5B2-EF8F-D9FC-3F57-52A3F685881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F31F9BD8-A7A9-7C94-6F8A-52A5F5C176D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E1596ACE-1739-A2C5-11AB-251639C6838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59C226A-ACCA-392C-4267-CA640586B0E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5E7509D0-82B8-178A-A21C-7F976D7795A6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85C04780-F727-89A4-D395-11EF1B68FCB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08975584-7A79-8452-1AFB-0F45338A1A9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75BC242-429F-C3F3-F246-293055CF1CF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8" name="التسجيل الصوتي_الصديق الوفي_النص">
            <a:hlinkClick r:id="" action="ppaction://media"/>
            <a:extLst>
              <a:ext uri="{FF2B5EF4-FFF2-40B4-BE49-F238E27FC236}">
                <a16:creationId xmlns:a16="http://schemas.microsoft.com/office/drawing/2014/main" id="{9A04ACAC-B741-47B3-F78C-32B84EB64A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67172" y="473803"/>
            <a:ext cx="635234" cy="63523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E76ADBA-AB9C-10C8-CFF0-3A81510E4541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896" y="1773196"/>
            <a:ext cx="5772067" cy="488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3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799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4C89F-1805-3546-6EA2-E7354D7FC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59A89AC-B839-CD4E-B3CD-9F22814E484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85C7B54-F0DE-0EF6-8C5B-1EF23B53E6D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2EA8138-6B9C-8695-EF24-B0930A7C145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2C22C13-A3CD-982D-A505-9A32E6B474E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9C7846A-2F01-E5CD-CEBA-CBB3AB7722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47616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70F7680-D365-77B3-F59F-404D78A9FCFD}"/>
              </a:ext>
            </a:extLst>
          </p:cNvPr>
          <p:cNvSpPr txBox="1"/>
          <p:nvPr/>
        </p:nvSpPr>
        <p:spPr>
          <a:xfrm>
            <a:off x="422071" y="419994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كان توقعه قريبا من مضمون الحكاية؟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عرفت ذلك؟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658BC8B-3A2B-CA63-BE56-ED1E7F6D67C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43970C71-7A83-CBAD-3800-EC822AD3C8E4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B88882E-CDDE-D3F9-0496-3FF50ED5499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B3E488E-37B0-3947-C6D5-78BCE5CDD4E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79F0A53-CFEC-CD18-F1E2-9D28E548B55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67824FA2-A7CB-C7C1-409F-C2C7376344B5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F5FB69A6-9DF8-EA3B-284A-C2F69FB7BA3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5591BA45-890B-984C-886F-DA1C65E3FD4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E149B87-2586-1180-F7D1-B513CC09280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EEFEC566-9E0B-D532-04DC-F53D658983C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033" y="1211499"/>
            <a:ext cx="5772067" cy="488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01660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38121-E733-A873-041B-2A647A2A3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F4FF0A3-976F-9A01-8083-511BF97E54A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52611B-EE25-7AE0-C1F5-6FD01C3AE01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A4CF826-40AE-2FED-87C1-882D56F06A7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4E8DE5C-9B9C-488E-25FE-AD08055D362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A2FE00D-F3B4-4415-B29B-CA28143322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BF68CB0-1BE6-07C2-DB07-2D79322B1492}"/>
              </a:ext>
            </a:extLst>
          </p:cNvPr>
          <p:cNvSpPr txBox="1"/>
          <p:nvPr/>
        </p:nvSpPr>
        <p:spPr>
          <a:xfrm>
            <a:off x="422071" y="391059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سنعيد الاستماع للحكاية. أنصتوا بانتباه، عدوا كم مرة  تسمعون " الأشجار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انقر على الأيقونة لتسميع الحكاية.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16A2766-9945-210F-3587-52FFC788157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1070" y="1794014"/>
            <a:ext cx="2961859" cy="3269971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35CE682-FF71-B9BB-7058-92F1B7F6DE1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29A8E017-D1D0-2FCF-A942-2BB7FEF7214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ACE0AEB-F967-C0CD-B74B-E9DE3008100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292D9B66-42F2-4003-B25C-4BCFA4DDD2C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D2A42B5-F912-30D5-AF8A-E05A566CC641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4F5B32DC-A890-51CA-61F1-162341D430F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72B3BB1D-3DB0-A4A4-26C6-4F1CB5C30DB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C8E58084-E8A5-211F-B405-D7EE2858A54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التسجيل الصوتي_الصديق الوفي_النص">
            <a:hlinkClick r:id="" action="ppaction://media"/>
            <a:extLst>
              <a:ext uri="{FF2B5EF4-FFF2-40B4-BE49-F238E27FC236}">
                <a16:creationId xmlns:a16="http://schemas.microsoft.com/office/drawing/2014/main" id="{81C4EF5C-F3EA-AD8C-630E-8ADCE06FE1B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67172" y="473803"/>
            <a:ext cx="635234" cy="635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427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79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CB9EA-D0F2-DE63-361F-2B4B241D8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14F7C77-B44B-8631-4716-A947DBBB7B2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5CD11C7-7D09-8A4B-703F-2F27F02BC184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6963EA0D-C3A1-1BEE-A44E-601BC3211B90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2528E322-7AE4-424A-742A-768907DC6EE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5076517B-2AFE-CFBF-A350-82AB4F07ADB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BCEB27DD-B2AE-A431-17B6-61C509A3A431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FFF76C67-8DCA-E416-5C5D-269609486D0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61E0FF3-274C-D083-FBE6-19055DD6642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8D6C9E5-068C-2B42-94A4-DAA2089B8A6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66426FA-4522-F0FF-E3DF-D6EDC12AB56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C5EE9E-18A4-FD6E-9406-4012CECBEB3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C729822-8220-FCF2-A7B5-362536CDC53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B01531A-8CF2-A7D2-D604-DA0386F2C1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72AE287-2519-E5B8-F00A-B7718C0D5639}"/>
              </a:ext>
            </a:extLst>
          </p:cNvPr>
          <p:cNvSpPr txBox="1"/>
          <p:nvPr/>
        </p:nvSpPr>
        <p:spPr>
          <a:xfrm>
            <a:off x="422071" y="329315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العدد على الألواح.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3D57018E-3F8E-546C-4759-025C6FF65D4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43968594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0862A-0D7A-DED1-B404-505EFE886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FA60AA8-080A-5792-89BA-16A96E4120A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CE92EA-1C97-3DA9-8E34-372B6072ABD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8A32183-2DA5-B1C6-12C0-9D94D8A2BC6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90EE93A-C04D-BB03-417D-E9D32E6350D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B86EA9F-BBB4-007E-5F09-7E568E291E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C503304-3BAF-861F-A947-0FEDB01A3481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تكررت كلمة "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الأشجار " 3 مرات.</a:t>
            </a:r>
          </a:p>
        </p:txBody>
      </p:sp>
      <p:pic>
        <p:nvPicPr>
          <p:cNvPr id="25" name="Image 6">
            <a:extLst>
              <a:ext uri="{FF2B5EF4-FFF2-40B4-BE49-F238E27FC236}">
                <a16:creationId xmlns:a16="http://schemas.microsoft.com/office/drawing/2014/main" id="{E8D70121-088F-147B-AA20-43A46C4435B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B2F1458F-7A96-0E64-1758-13FD0FEF9624}"/>
              </a:ext>
            </a:extLst>
          </p:cNvPr>
          <p:cNvSpPr txBox="1"/>
          <p:nvPr/>
        </p:nvSpPr>
        <p:spPr>
          <a:xfrm>
            <a:off x="3121623" y="2761965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/>
            <a:r>
              <a:rPr lang="ar-MA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endParaRPr lang="fr-MA" sz="9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33D5D99-95C1-DA70-F8F6-144F230A3945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88F62316-FEE5-743C-1967-71D9D324287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AD8A35FE-6FA4-5290-FECB-0935E72E0F3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BC00E10F-A489-8AB9-FB90-FBE77D6B3CD3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45BAC42-F2FC-098A-21BF-10E555AD27B9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620E645-AB85-FCEA-0C1F-E2D757963E5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39F6D4F-1232-F762-B5A8-AAD25B565D2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206C568-D0FA-0085-679D-A289A70643D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772451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F7D97-145E-20CB-8561-607F482D8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857EE78-6B1A-D7F9-B065-96176E26BCB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B400CFC-0B1A-DACA-8261-62B9F142F35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CA75C21-FC35-B5CA-7D70-7B93F55FC7B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CCB0B9B-6B1E-8881-CAD7-21A781781B1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AF5EFAC-6B3C-9E2B-BC75-9D98687A8C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F8F5534-24A5-C202-9516-1D8D2DD029A1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عنوان الحكاية التي استمعنا لها؟ من الذي أنقذ الزرافة؟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920D2841-95B9-A666-9EEB-9754FFA4BEF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6FC519D4-7449-CA74-BA15-32ADA7AA107A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9D111DD6-E9CB-19A5-BE2D-4058E7A3623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9C2D888D-4922-9B23-8E43-196C1E0A5FA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FFA5010-91AE-B684-F303-9F6CC0F6BC7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63E883D8-7300-6608-4E62-31FE9091F41A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CBE7069F-1AA6-F8F6-212B-A61A3EDFDAB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199CB610-2A6A-B7D6-CDEF-FEE4859FF4E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991884D-AC3D-B74C-B390-AF2A02C3DF1A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1F5C5C3-CBFE-5606-8524-772FFE8B7B1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071" y="1445260"/>
            <a:ext cx="5772067" cy="488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49706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9B2F3-7378-4B8E-1A21-ADC9318F8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E1559CF5-3B55-3D5A-58D7-0E8E0C42C56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8191A447-1D13-ECA4-7945-B01FBEF8081B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B8D4F671-FD0A-331E-032C-138F4C802D1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E0F7BEA8-AAC2-FFDE-BA55-7BAF674C07A2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F298BB4D-AF09-63A7-3341-9FEDAFBB5425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A9E3376C-826D-64FC-7914-2576A3FA2CE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6AFB4446-9D1D-23F0-159A-C3FC336AB283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783872CF-5CF1-253E-2F6E-80E77D64D01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5F19FC1-64DB-6365-594A-B6A9B06A36F8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670D1038-52A6-E804-ACE3-06397CBD6B97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0DD7B176-66DC-FDFA-2000-FDC3AE19003C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86D20F5A-14A7-29A0-7B12-036CC9F98D3C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DDE6CBF9-48E0-18A7-D377-D54CEEEE28C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BB8CBAFF-EE6C-46B9-F973-EA35384239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7544BE94-7C4A-83B8-EB9B-A82F929D97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F279440F-8871-1E5A-DAAC-A6ACC4A7DF1D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2E52CA22-D13B-8786-8766-64169A5A948D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F5E507E8-2D85-3E8F-9288-A565B050AC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F3A1AB73-0FA9-89F8-5223-32D0AE9340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3441807A-1105-74C1-B904-4A4E6BE98FF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6061A7BF-C362-B922-9B93-6835D0B3F94E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2DB3C2AF-93AC-C020-6083-5400C87172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006479E5-DFD7-BBE4-3A74-C879E90537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B4DAAA0A-5E03-7457-B9C6-2BCFEE2B8C7D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CC34C695-52D0-B778-9A4B-8950C0ADB853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9696E9C-C89D-84C9-BFF8-DF21D2DDC1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0060BE43-3D2B-EA9C-9E5A-699890B4DA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17BD6F6C-DD4B-8A63-D710-66334C2915E2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D6B58FB5-DE2E-F37B-B88E-6B79AC3C433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9D7ECC89-0053-3681-E9A5-3B428394ADEA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A15F3E34-4CC7-6284-6691-C24C8680FA75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2DF9B24B-C248-8816-0443-701F7AD985A9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40DC8F90-1D98-7D39-D59E-2E94971E3743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0E69693A-C8CD-C635-3730-20EA594C412B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54D4D067-B156-BD85-940D-6D13C52F31EA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145AF0B9-921C-B69C-A0F8-29B46257DFB1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8A0904D1-C151-AFB4-FCAE-06B0432BA218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F7F17DF7-BFA3-7FE4-5A8A-40B7806E0ED8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50704BA0-F407-5007-43C2-B3B146DEEF68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FC1BF4DC-7618-7F92-94F6-B3592190B480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16D46135-417F-42E1-E3E8-BA2C7E704B69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C12A053A-242D-866C-4FAA-AA04755D195B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FEEF320-29A4-793E-8783-53CF10B08F75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5B76B54B-94B7-1673-BF7E-C30143171B88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150EBFF6-87DB-ACA7-8BF5-9838C58728E2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3B39B436-D865-C128-D084-E2D4D2B6AFCC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77C0E5D6-83CB-E3CD-AE1E-6FC9D0CFA08E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78A01EE6-7A8F-D922-DBE5-6FC7F3CF315A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8749DA2-E573-A5E5-58E4-3EED568B9D1A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ECE9F0C-A2E0-0A61-96CA-6FFE43F55815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63D666D0-F816-6108-D889-F47C73313428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A99519E5-B0FB-183A-C993-AF1DD49EFA0A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229987CD-B020-19DB-9D9A-AE5613A128AC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CE45C92-5337-5569-7B3C-2AE40C1AC62C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40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A9CAFAD9-84B5-5FE3-6ED3-8F604ECE36D9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5ECE2DC5-958F-DF52-46D8-8750ED9E9569}"/>
              </a:ext>
            </a:extLst>
          </p:cNvPr>
          <p:cNvGrpSpPr/>
          <p:nvPr/>
        </p:nvGrpSpPr>
        <p:grpSpPr>
          <a:xfrm>
            <a:off x="450877" y="1809265"/>
            <a:ext cx="8168503" cy="2610432"/>
            <a:chOff x="450877" y="1809265"/>
            <a:chExt cx="8168503" cy="2610432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43782EF9-28F3-AAAF-3227-EEB1E39F79C5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8252A468-B3A4-1D4C-35DE-B82C14EFF2A8}"/>
                </a:ext>
              </a:extLst>
            </p:cNvPr>
            <p:cNvSpPr txBox="1"/>
            <p:nvPr/>
          </p:nvSpPr>
          <p:spPr>
            <a:xfrm>
              <a:off x="450877" y="3588700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تصفية الصعوبات القرائية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241557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48FB4D4-2B8B-9313-97E9-5AA70F9FBCF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687E54F-DA52-EE13-57B8-81DB1AD609C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84DC00E-9345-20A2-9CF2-045AED8C83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952FE3-3DBB-883E-4DD1-0AF97B38D42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ECF7CB6-A1A0-4F3B-B095-DC3ECB2A07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331359D-1218-B10C-B62D-AEF55FB533D9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 على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قراءة كلمات بسرعة.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5B5386F-5C70-98E3-D6F0-3DCA085DDF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7981" y="1746602"/>
            <a:ext cx="4748037" cy="36304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FC6B1592-A627-4889-023E-309141C4A92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E1690F58-862D-D1C7-5EB4-A40C74C3FCD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C40DCD68-F1B0-46BF-0446-C77716D8B25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CF8BA5F9-77FA-C056-EC9D-9BB325D45E9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1E3823C4-2FE2-3196-A57B-D4663F68C7DC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4EA77E5F-3699-7A9C-44B9-073D7D3D520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70D7A477-9F0E-D3FE-F087-DD9A79BF8C5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81F8587-079E-4F31-3137-835B5A75283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968249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25E7E-4B8C-EDF2-2B23-E2312EBDD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CFE485F-9932-3ED7-BAFE-DD69C715D54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869872E-9126-33F2-D163-B8DDACEF9D42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ABE1B67-4B35-4278-DA9C-F30E1DD6BE2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9F37D1A-1CCC-DDA2-215C-70963EF5432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B2C0072-3F8B-EC22-346F-5B7B60762F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A61CA26-CAAA-AACB-FAA7-4577890EE2EB}"/>
              </a:ext>
            </a:extLst>
          </p:cNvPr>
          <p:cNvSpPr txBox="1"/>
          <p:nvPr/>
        </p:nvSpPr>
        <p:spPr>
          <a:xfrm>
            <a:off x="422071" y="4280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أنصتوا جيدا سأقرأ الكلمات</a:t>
            </a:r>
            <a:r>
              <a:rPr lang="ar-DZ" sz="2000" b="1" dirty="0">
                <a:solidFill>
                  <a:srgbClr val="A5A5A5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000" b="1" dirty="0">
                <a:solidFill>
                  <a:srgbClr val="A5A5A5"/>
                </a:solidFill>
                <a:ea typeface="Calibri"/>
                <a:cs typeface="Calibri"/>
                <a:sym typeface="Calibri"/>
              </a:rPr>
              <a:t>ثم ستقرؤونها أنتم </a:t>
            </a:r>
            <a:r>
              <a:rPr lang="ar-DZ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في اتجاهات مختلفة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262EB67-8BFE-BD05-D8E4-D18980E0CD26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15FB5FA6-6332-11B3-42C7-B4CD3B3B61F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CB15DA27-E9B4-B0B2-93F0-19066E3E956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AD3FE049-786B-3995-E5D5-FD9468692A3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EF5E0123-EB62-F881-F524-36884973296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810C5575-49AB-83CA-0AE9-273C63640CB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728C33EA-2D9B-42BF-2D5E-40EA8BA18B2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15734B0-9E80-5F21-84F9-9802D8B6927A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C0A292BB-8150-7577-2F8A-4C19FBEBB5D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72" y="319507"/>
            <a:ext cx="827697" cy="825557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51922CA1-B798-B020-625F-EA9312BEBABB}"/>
              </a:ext>
            </a:extLst>
          </p:cNvPr>
          <p:cNvGrpSpPr/>
          <p:nvPr/>
        </p:nvGrpSpPr>
        <p:grpSpPr>
          <a:xfrm>
            <a:off x="901442" y="2279861"/>
            <a:ext cx="7341113" cy="2659786"/>
            <a:chOff x="1085855" y="1757458"/>
            <a:chExt cx="7341113" cy="2659786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ADECC8D-B084-527E-B50E-24CD2A64A9B8}"/>
                </a:ext>
              </a:extLst>
            </p:cNvPr>
            <p:cNvSpPr/>
            <p:nvPr/>
          </p:nvSpPr>
          <p:spPr>
            <a:xfrm>
              <a:off x="5095587" y="1814468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غَيْظٌ</a:t>
              </a:r>
              <a:endParaRPr lang="fr-MA" sz="3600" dirty="0"/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D545160D-C6B3-6F62-F596-F3E2CACEB008}"/>
                </a:ext>
              </a:extLst>
            </p:cNvPr>
            <p:cNvSpPr/>
            <p:nvPr/>
          </p:nvSpPr>
          <p:spPr>
            <a:xfrm>
              <a:off x="3051399" y="1824963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ضاعَ</a:t>
              </a:r>
              <a:endParaRPr lang="fr-MA" sz="3600" dirty="0"/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D2744552-B7FB-68B9-B163-E677CF258A38}"/>
                </a:ext>
              </a:extLst>
            </p:cNvPr>
            <p:cNvSpPr/>
            <p:nvPr/>
          </p:nvSpPr>
          <p:spPr>
            <a:xfrm>
              <a:off x="5915434" y="3618979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صارَعَ</a:t>
              </a:r>
              <a:endParaRPr lang="fr-MA" sz="3600" dirty="0"/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E0FA77F-F580-C6EB-B215-95AB86F2AE7F}"/>
                </a:ext>
              </a:extLst>
            </p:cNvPr>
            <p:cNvSpPr/>
            <p:nvPr/>
          </p:nvSpPr>
          <p:spPr>
            <a:xfrm>
              <a:off x="1085855" y="1757458"/>
              <a:ext cx="165302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اَلْغِذاءُ</a:t>
              </a:r>
              <a:endParaRPr lang="fr-MA" sz="3600" b="1" dirty="0">
                <a:solidFill>
                  <a:srgbClr val="106585"/>
                </a:solidFill>
                <a:ea typeface="Calibri"/>
                <a:cs typeface="Calibri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9066D67D-3B4E-68D8-D11B-ECC932C7A361}"/>
                </a:ext>
              </a:extLst>
            </p:cNvPr>
            <p:cNvSpPr/>
            <p:nvPr/>
          </p:nvSpPr>
          <p:spPr>
            <a:xfrm>
              <a:off x="7061131" y="1824964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صَعَدَ</a:t>
              </a:r>
              <a:endParaRPr lang="fr-MA" sz="3600" dirty="0"/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CF611A38-4515-F01D-05A5-81FE074E30DB}"/>
                </a:ext>
              </a:extLst>
            </p:cNvPr>
            <p:cNvSpPr/>
            <p:nvPr/>
          </p:nvSpPr>
          <p:spPr>
            <a:xfrm>
              <a:off x="1713410" y="3610520"/>
              <a:ext cx="1724161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عَظْمَةٌ</a:t>
              </a:r>
              <a:endParaRPr lang="fr-MA" sz="3600" b="1" dirty="0">
                <a:solidFill>
                  <a:srgbClr val="106585"/>
                </a:solidFill>
                <a:ea typeface="Calibri"/>
                <a:cs typeface="Calibri"/>
              </a:endParaRP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8192F7B6-B545-2764-63E7-9F22E21C1B96}"/>
                </a:ext>
              </a:extLst>
            </p:cNvPr>
            <p:cNvSpPr/>
            <p:nvPr/>
          </p:nvSpPr>
          <p:spPr>
            <a:xfrm>
              <a:off x="3993584" y="3618979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صَوْغٌ</a:t>
              </a:r>
              <a:r>
                <a:rPr lang="ar-MA" sz="3600" dirty="0"/>
                <a:t> </a:t>
              </a:r>
              <a:endParaRPr lang="fr-MA" sz="36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6843148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7B309-BB4F-D22C-E3DB-17A2E1BD3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D6AA4D2-213D-624A-1336-7890C8E2E5E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0AE8871-2176-95A5-D59A-025E23501FF5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4469D65-F0EB-E5AE-4D3A-7E812866C41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3467053-8454-C5BD-E375-336EA8354FE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6B1CBAF-24B7-ED17-82F6-2A3148AE3F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FB8E99A-7250-C3F9-99F2-482E06A58E6D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نقرأ معاً.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647979-66DE-8625-D994-F3DAD7C1E692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158921EE-9BE8-253A-24FD-3DFEA341418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4EB54C88-C1C9-57DF-7AC1-2EDD6BCBCB7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E3FB5B1F-E281-7DC1-E712-8E91AD0D2E1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99A28F9-3368-A3E2-F9CD-3700FCD976C8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E2E19690-9101-DBFA-218F-06E7A8619C9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B92D2AE3-1603-B9E3-6922-CC563096F5A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FD6A4D3F-402A-E71F-302A-D9928D009E40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629E7CF4-2684-1262-EEE6-5F09E9F58B6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2288" y="463746"/>
            <a:ext cx="801992" cy="673248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F352962E-5B71-DC55-EF4B-B253C138DD75}"/>
              </a:ext>
            </a:extLst>
          </p:cNvPr>
          <p:cNvGrpSpPr/>
          <p:nvPr/>
        </p:nvGrpSpPr>
        <p:grpSpPr>
          <a:xfrm>
            <a:off x="901442" y="2279861"/>
            <a:ext cx="7341113" cy="2659786"/>
            <a:chOff x="1085855" y="1757458"/>
            <a:chExt cx="7341113" cy="2659786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29D8E0F7-C204-C345-59F1-017CA3DD70E3}"/>
                </a:ext>
              </a:extLst>
            </p:cNvPr>
            <p:cNvSpPr/>
            <p:nvPr/>
          </p:nvSpPr>
          <p:spPr>
            <a:xfrm>
              <a:off x="5095587" y="1814468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غَيْظٌ</a:t>
              </a:r>
              <a:endParaRPr lang="fr-MA" sz="3600" dirty="0"/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73CD1B2-DBF8-82AA-6164-362C252B158C}"/>
                </a:ext>
              </a:extLst>
            </p:cNvPr>
            <p:cNvSpPr/>
            <p:nvPr/>
          </p:nvSpPr>
          <p:spPr>
            <a:xfrm>
              <a:off x="3051399" y="1824963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ضاعَ</a:t>
              </a:r>
              <a:endParaRPr lang="fr-MA" sz="3600" dirty="0"/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D3CE74A1-0010-8DEA-35D8-AF827E1D1123}"/>
                </a:ext>
              </a:extLst>
            </p:cNvPr>
            <p:cNvSpPr/>
            <p:nvPr/>
          </p:nvSpPr>
          <p:spPr>
            <a:xfrm>
              <a:off x="5915434" y="3618979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صارَعَ</a:t>
              </a:r>
              <a:endParaRPr lang="fr-MA" sz="3600" dirty="0"/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10ABC8D1-5F9D-CDCD-B282-20E0327E4502}"/>
                </a:ext>
              </a:extLst>
            </p:cNvPr>
            <p:cNvSpPr/>
            <p:nvPr/>
          </p:nvSpPr>
          <p:spPr>
            <a:xfrm>
              <a:off x="1085855" y="1757458"/>
              <a:ext cx="165302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اَلْغِذاءُ</a:t>
              </a:r>
              <a:endParaRPr lang="fr-MA" sz="3600" b="1" dirty="0">
                <a:solidFill>
                  <a:srgbClr val="106585"/>
                </a:solidFill>
                <a:ea typeface="Calibri"/>
                <a:cs typeface="Calibri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F31FAB9-6E8D-A3EA-B299-5D502B4B05AE}"/>
                </a:ext>
              </a:extLst>
            </p:cNvPr>
            <p:cNvSpPr/>
            <p:nvPr/>
          </p:nvSpPr>
          <p:spPr>
            <a:xfrm>
              <a:off x="7061131" y="1824964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صَعَدَ</a:t>
              </a:r>
              <a:endParaRPr lang="fr-MA" sz="3600" dirty="0"/>
            </a:p>
          </p:txBody>
        </p: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68889234-6E19-242B-43A6-D06655B45429}"/>
                </a:ext>
              </a:extLst>
            </p:cNvPr>
            <p:cNvSpPr/>
            <p:nvPr/>
          </p:nvSpPr>
          <p:spPr>
            <a:xfrm>
              <a:off x="1713410" y="3610520"/>
              <a:ext cx="1724161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عَظْمَةٌ</a:t>
              </a:r>
              <a:endParaRPr lang="fr-MA" sz="3600" b="1" dirty="0">
                <a:solidFill>
                  <a:srgbClr val="106585"/>
                </a:solidFill>
                <a:ea typeface="Calibri"/>
                <a:cs typeface="Calibri"/>
              </a:endParaRPr>
            </a:p>
          </p:txBody>
        </p:sp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234B429C-4522-889B-D8CC-CC6C7F39B433}"/>
                </a:ext>
              </a:extLst>
            </p:cNvPr>
            <p:cNvSpPr/>
            <p:nvPr/>
          </p:nvSpPr>
          <p:spPr>
            <a:xfrm>
              <a:off x="3993584" y="3618979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صَوْغٌ</a:t>
              </a:r>
              <a:r>
                <a:rPr lang="ar-MA" sz="3600" dirty="0"/>
                <a:t> </a:t>
              </a:r>
              <a:endParaRPr lang="fr-MA" sz="3600" dirty="0"/>
            </a:p>
          </p:txBody>
        </p:sp>
      </p:grpSp>
    </p:spTree>
    <p:extLst>
      <p:ext uri="{BB962C8B-B14F-4D97-AF65-F5344CB8AC3E}">
        <p14:creationId xmlns:p14="http://schemas.microsoft.com/office/powerpoint/2010/main" val="45156148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8730F-0745-9CDE-ECFA-43947F756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37C1E6E3-60ED-897A-FC79-45D4F2BCCC2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46D21A3-7409-591F-48A7-F03EAE02A921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68B8408-C7D2-2CB1-539E-15A549EC3EB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F6DCFF5-BB10-CAA0-55F8-72A5B3D4CDB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3B81300-8DF0-CFD6-0025-652CFB951A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14979D8-7425-11B2-E59F-605B405DF62E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سيقوم اثنان منكم للقراءة بالتناوب. واحد يقرأ والآخر يصحح.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A95EB52-5262-F4F2-5ACE-04BEB0C07939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A05BAFF-782A-51F3-053E-2CAE31E37A6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5961F2FA-0775-3F43-72B0-FE101CBE2F6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E22E8CB9-6177-347D-D6C3-E0AF371E972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BE7C262-5232-603A-14DC-6CCD56BCF910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B1F18241-5DC8-2F20-8FD9-2A380FD0E48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2D88D58A-44A7-28F6-E848-2C78FF5916D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389644F-5005-A3C4-8ED5-5D003B765D3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BE9A41C-1634-9EFB-7E89-42641610397E}"/>
              </a:ext>
            </a:extLst>
          </p:cNvPr>
          <p:cNvGrpSpPr/>
          <p:nvPr/>
        </p:nvGrpSpPr>
        <p:grpSpPr>
          <a:xfrm>
            <a:off x="901442" y="2279861"/>
            <a:ext cx="7341113" cy="2659786"/>
            <a:chOff x="1085855" y="1757458"/>
            <a:chExt cx="7341113" cy="265978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B1DDAEF8-0A5F-2FA4-8CC2-98C8239D42C2}"/>
                </a:ext>
              </a:extLst>
            </p:cNvPr>
            <p:cNvSpPr/>
            <p:nvPr/>
          </p:nvSpPr>
          <p:spPr>
            <a:xfrm>
              <a:off x="5095587" y="1814468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غَيْظٌ</a:t>
              </a:r>
              <a:endParaRPr lang="fr-MA" sz="3600" dirty="0"/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786220E0-6677-6C93-4695-DB7F1C74AB9F}"/>
                </a:ext>
              </a:extLst>
            </p:cNvPr>
            <p:cNvSpPr/>
            <p:nvPr/>
          </p:nvSpPr>
          <p:spPr>
            <a:xfrm>
              <a:off x="3051399" y="1824963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ضاعَ</a:t>
              </a:r>
              <a:endParaRPr lang="fr-MA" sz="3600" dirty="0"/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7BB529FD-5B48-11A8-94AB-77C119A4B0B3}"/>
                </a:ext>
              </a:extLst>
            </p:cNvPr>
            <p:cNvSpPr/>
            <p:nvPr/>
          </p:nvSpPr>
          <p:spPr>
            <a:xfrm>
              <a:off x="5915434" y="3618979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صارَعَ</a:t>
              </a:r>
              <a:endParaRPr lang="fr-MA" sz="3600" dirty="0"/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55B6CD6-205B-16F7-D2E0-EC073B39826B}"/>
                </a:ext>
              </a:extLst>
            </p:cNvPr>
            <p:cNvSpPr/>
            <p:nvPr/>
          </p:nvSpPr>
          <p:spPr>
            <a:xfrm>
              <a:off x="1085855" y="1757458"/>
              <a:ext cx="165302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اَلْغِذاءُ</a:t>
              </a:r>
              <a:endParaRPr lang="fr-MA" sz="3600" b="1" dirty="0">
                <a:solidFill>
                  <a:srgbClr val="106585"/>
                </a:solidFill>
                <a:ea typeface="Calibri"/>
                <a:cs typeface="Calibri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EBD958B-8CEE-E2E0-06C9-A22578C14A42}"/>
                </a:ext>
              </a:extLst>
            </p:cNvPr>
            <p:cNvSpPr/>
            <p:nvPr/>
          </p:nvSpPr>
          <p:spPr>
            <a:xfrm>
              <a:off x="7061131" y="1824964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صَعَدَ</a:t>
              </a:r>
              <a:endParaRPr lang="fr-MA" sz="3600" dirty="0"/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F60A0BA-02CD-3E36-17B8-18233897281E}"/>
                </a:ext>
              </a:extLst>
            </p:cNvPr>
            <p:cNvSpPr/>
            <p:nvPr/>
          </p:nvSpPr>
          <p:spPr>
            <a:xfrm>
              <a:off x="1713410" y="3610520"/>
              <a:ext cx="1724161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عَظْمَةٌ</a:t>
              </a:r>
              <a:endParaRPr lang="fr-MA" sz="3600" b="1" dirty="0">
                <a:solidFill>
                  <a:srgbClr val="106585"/>
                </a:solidFill>
                <a:ea typeface="Calibri"/>
                <a:cs typeface="Calibri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D3324361-3808-6F76-8FAC-982E241046BA}"/>
                </a:ext>
              </a:extLst>
            </p:cNvPr>
            <p:cNvSpPr/>
            <p:nvPr/>
          </p:nvSpPr>
          <p:spPr>
            <a:xfrm>
              <a:off x="3993584" y="3618979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صَوْغٌ</a:t>
              </a:r>
              <a:r>
                <a:rPr lang="ar-MA" sz="3600" dirty="0"/>
                <a:t> </a:t>
              </a:r>
              <a:endParaRPr lang="fr-MA" sz="36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9291190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DB1C4-3611-F57A-A7D9-A8EF6D28F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BAE07B7C-79A2-3598-9D3C-4E7FDD642DC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B19A9BD-C38F-6C59-9466-F71815945DEC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5E6C0F2-A063-F8A6-BE48-692812E5D92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4067353-55DB-B210-5414-B3D058CAF16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37642BB-A44B-5AC3-BFE9-4A3063C50E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299DC20-BCBB-DF06-1616-719EB9E2B546}"/>
              </a:ext>
            </a:extLst>
          </p:cNvPr>
          <p:cNvSpPr txBox="1"/>
          <p:nvPr/>
        </p:nvSpPr>
        <p:spPr>
          <a:xfrm>
            <a:off x="3601594" y="46700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يقوم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لسبورة ليقرأ؟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0D8BF97-5CAE-A4D6-485B-FA002122F8C5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39FE913B-2DE9-423D-2CC1-1B2ADC086EB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C7FE6EE1-8E32-1778-35DC-BBF931E1784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E9AC6406-2B50-C41E-2901-4CF117B875B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6DDB9C7A-ACC8-0D97-3C0C-3047F2E2F337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4288CDB7-ABF0-E530-F301-9B33E9693B1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62CF9535-0FA0-5096-52AE-ECA71D3E65E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ADF744E-BF24-C1CD-BBF3-19E56839F660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674469A6-975B-CAC3-EF34-915146F9EBE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1450" y="384062"/>
            <a:ext cx="1097912" cy="732301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BAECD935-A58D-88DF-8B09-F4EF57115B34}"/>
              </a:ext>
            </a:extLst>
          </p:cNvPr>
          <p:cNvGrpSpPr/>
          <p:nvPr/>
        </p:nvGrpSpPr>
        <p:grpSpPr>
          <a:xfrm>
            <a:off x="901442" y="2279861"/>
            <a:ext cx="7341113" cy="2659786"/>
            <a:chOff x="1085855" y="1757458"/>
            <a:chExt cx="7341113" cy="265978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D98A4CD0-CB25-CD76-D42F-B31EE0A601D1}"/>
                </a:ext>
              </a:extLst>
            </p:cNvPr>
            <p:cNvSpPr/>
            <p:nvPr/>
          </p:nvSpPr>
          <p:spPr>
            <a:xfrm>
              <a:off x="5095587" y="1814468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غَيْظٌ</a:t>
              </a:r>
              <a:endParaRPr lang="fr-MA" sz="3600" dirty="0"/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C11A6FA-DBCF-D31E-882D-22576E3ECACA}"/>
                </a:ext>
              </a:extLst>
            </p:cNvPr>
            <p:cNvSpPr/>
            <p:nvPr/>
          </p:nvSpPr>
          <p:spPr>
            <a:xfrm>
              <a:off x="3051399" y="1824963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ضاعَ</a:t>
              </a:r>
              <a:endParaRPr lang="fr-MA" sz="3600" dirty="0"/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4A3665F7-E05E-8F7B-D882-ADD69D80AB49}"/>
                </a:ext>
              </a:extLst>
            </p:cNvPr>
            <p:cNvSpPr/>
            <p:nvPr/>
          </p:nvSpPr>
          <p:spPr>
            <a:xfrm>
              <a:off x="5915434" y="3618979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صارَعَ</a:t>
              </a:r>
              <a:endParaRPr lang="fr-MA" sz="3600" dirty="0"/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EBADE5E-F3A8-59F4-C4F2-99ACBEB52CD6}"/>
                </a:ext>
              </a:extLst>
            </p:cNvPr>
            <p:cNvSpPr/>
            <p:nvPr/>
          </p:nvSpPr>
          <p:spPr>
            <a:xfrm>
              <a:off x="1085855" y="1757458"/>
              <a:ext cx="165302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اَلْغِذاءُ</a:t>
              </a:r>
              <a:endParaRPr lang="fr-MA" sz="3600" b="1" dirty="0">
                <a:solidFill>
                  <a:srgbClr val="106585"/>
                </a:solidFill>
                <a:ea typeface="Calibri"/>
                <a:cs typeface="Calibri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B1BB0D9-5909-90E6-2894-1AB8856F9178}"/>
                </a:ext>
              </a:extLst>
            </p:cNvPr>
            <p:cNvSpPr/>
            <p:nvPr/>
          </p:nvSpPr>
          <p:spPr>
            <a:xfrm>
              <a:off x="7061131" y="1824964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صَعَدَ</a:t>
              </a:r>
              <a:endParaRPr lang="fr-MA" sz="3600" dirty="0"/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6708784-145D-D6B5-D931-2A22EC1C658E}"/>
                </a:ext>
              </a:extLst>
            </p:cNvPr>
            <p:cNvSpPr/>
            <p:nvPr/>
          </p:nvSpPr>
          <p:spPr>
            <a:xfrm>
              <a:off x="1713410" y="3610520"/>
              <a:ext cx="1724161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عَظْمَةٌ</a:t>
              </a:r>
              <a:endParaRPr lang="fr-MA" sz="3600" b="1" dirty="0">
                <a:solidFill>
                  <a:srgbClr val="106585"/>
                </a:solidFill>
                <a:ea typeface="Calibri"/>
                <a:cs typeface="Calibri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E1E957BC-BBFF-87CF-E04E-24AC7736541F}"/>
                </a:ext>
              </a:extLst>
            </p:cNvPr>
            <p:cNvSpPr/>
            <p:nvPr/>
          </p:nvSpPr>
          <p:spPr>
            <a:xfrm>
              <a:off x="3993584" y="3618979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صَوْغٌ</a:t>
              </a:r>
              <a:r>
                <a:rPr lang="ar-MA" sz="3600" dirty="0"/>
                <a:t> </a:t>
              </a:r>
              <a:endParaRPr lang="fr-MA" sz="3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3594984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5AF09-0E1B-3F9A-11D7-76F2282E8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5C8A4130-0BE2-F800-A8D8-28FC912436E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B1C2A507-469B-810D-30EA-712C211913F5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3F004FC-6BDE-BEED-5F37-15B259221978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55EBE928-818D-35EF-C52A-6BCD3799434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22C68375-F5ED-0C73-93D1-5E6C750B127B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67D60789-D887-41D9-A767-48DF0ED652DD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CF3715CE-1ABB-E049-9058-26B165F59DC1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2DE771D6-A4CB-D460-FA96-E28BE2C5B74C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73A20C7-0A19-1B87-6A34-17471C3453A0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F256C54B-1216-5A86-ECFF-2828C6F5B742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90DF332-F4F9-C22E-E285-F46B5124B416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3314363A-A80B-F230-0065-9738FABC928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1403D8CA-C555-0E3D-73C2-5E53500250B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E53417E8-C3C4-43D6-B540-2FC15E4AC7B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A331A4BF-2DEB-DBEA-5BB9-A0AD1A15B8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406D82C9-DABB-D23C-B146-FA4398A3A0B1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E050B9B4-7449-90A2-69C1-B627076D5FD8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5CFE3273-97BA-06C4-4B00-7F50547A02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BEDCD36F-92A6-5786-9499-B939CA4D93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19CF9EF6-42C1-8009-44B2-0C59B2C0A34E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205ED299-5C44-687C-2C56-86D44EED6B6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D55C4F81-446F-62F5-0D31-5A265D3003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FD346D91-33D2-660B-8745-8DF8EE4248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32A0E9D2-8526-8490-2317-406940CF8D8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001EF634-69AF-D3D5-C6DA-787F1B10066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E01A0BF1-0FEB-C144-9C2A-6D76546C82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39FDD795-3963-C2C4-061D-611FA71B5F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953467E3-70B3-E536-AE4E-A9170543A507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A0E5B9AE-A9EC-3ECA-0A37-1119735A2E93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CC443AE-0C14-57FD-7F3D-D3632646BB5D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E00780BB-43F8-F150-F518-07BEC69F4474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80836BDE-248F-AB45-1AA3-EFCAC4B6F75F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35408093-BEEC-4A50-371B-DA06A22C74CF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2483DE57-2714-6F13-0795-1A89CB372AC8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96E42334-171E-CA2E-4CF4-1F87A253C2C5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CD76EF13-E5AC-8A21-66CC-8DE0D7906BE1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EF991C39-1F8E-0C76-E3E2-E06C2498B36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7D3B108C-EA45-310E-B76B-D1A5454BF1A5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A53EB7CF-E427-4D61-CEDC-19A45D3FAC6C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D729142-D113-37AE-D31A-A90458B9F5B7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EA77CDCF-7B2A-FAB2-78FE-FC98E935D43F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D4E11829-5929-C23F-6E2A-1E5ACCF6BD55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6A49D3A-8E99-D409-328B-93BC773BFF4A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153CD520-1B1F-56D1-9848-1A08E974F973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578E132B-EF8F-0DD7-4B54-1382774BCCAC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4F39EC9C-877C-B113-D941-1ABBFD4024F8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AEE00F14-8630-D3F3-FA9C-B68B54B2C294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F2D564A9-87AA-D8AE-3FCC-A95B421DD5C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053D304-3833-C863-6A89-18488B3E192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933B703-2B6E-6F6B-CD94-3A6886824A92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39ACC52D-D519-C2B1-3E34-2FCD1FB92813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4C8A1815-57D9-122C-9FE6-FACF6D5FA665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B017499F-D6C2-B5FF-80A2-441410675D8B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62A6F8E-FCDE-2EDE-0EF9-6E0E136F1C64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40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765F3620-A6EB-0B08-0A99-DF7AF0FC25AF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16056953-CB37-23E1-76C0-A352A27E928E}"/>
              </a:ext>
            </a:extLst>
          </p:cNvPr>
          <p:cNvGrpSpPr/>
          <p:nvPr/>
        </p:nvGrpSpPr>
        <p:grpSpPr>
          <a:xfrm>
            <a:off x="450877" y="1809265"/>
            <a:ext cx="8168503" cy="2610432"/>
            <a:chOff x="450877" y="1809265"/>
            <a:chExt cx="8168503" cy="2610432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42F07101-0591-790E-4C64-2375999ACFE1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9378307F-0356-C906-32B2-AF1E0389F2C1}"/>
                </a:ext>
              </a:extLst>
            </p:cNvPr>
            <p:cNvSpPr txBox="1"/>
            <p:nvPr/>
          </p:nvSpPr>
          <p:spPr>
            <a:xfrm>
              <a:off x="450877" y="3588700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تنمية الطلاقة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97812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04E88C-74A7-1AA2-D371-72BE7C542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18E46D-173B-C550-D70F-A4BD67D09FD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696E7E9-40B2-7D56-CBA8-B901DFBAA71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14C07C2-F394-3882-CB4A-757DA1637FD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5E5BF09-D776-3268-66D0-6BB2DDA3407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5B8AC29-267B-4393-F0F6-F4F106F302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B289B96-D9B2-4BDF-C2AF-067F02C3C4F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قراءة جمل  باسترسال.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14EC3A9-FA97-578D-FAD8-220704B5E0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7981" y="1746602"/>
            <a:ext cx="4748037" cy="36304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91794414-D40D-AC85-A8CE-9FA57D4D68BC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AAC68C93-F787-1315-E455-2EB50142F3A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2EF69AF5-0689-2BDB-405F-9F23F7FB25B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937FA4C6-6C03-10D0-1C28-6C449A45C52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53352A36-289C-3E61-5532-C4C60F2E9C1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D2AC390F-DF46-6690-B388-3638D8BBBCC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38233744-C97D-F8D4-1597-DBE8AE492A6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D763D228-7DE6-0EDA-C45D-7EA3DA312672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9566062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1CC2C-CF3E-5B17-D1EB-1B5D5D98D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C2CC64C-75BD-15D9-6027-4D159F726A6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DAA0C2A8-85F6-89F2-FEAB-3A2E8BFE2E5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F955587D-A318-31FA-74FF-E6389BBCFFD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8C8D0A2C-406A-7C42-5137-294A4A8A74C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7355B838-FE64-FA46-DB7F-735E2B376A8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012A569D-E186-BD92-879A-702C60BC9C1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A08B666B-3196-C467-F78B-399EB6E7AB4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34D83EC-8CFE-D436-2010-BDD890811B8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AAEBF25D-BC8A-95F3-B89D-C8682F85CA1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40B4D6A0-CC5D-8A15-BE9E-C7010AF8065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281EE0B-757D-EDDB-F5C6-DC5B9F35E64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7DDE1A0-CA74-AA84-4CBB-636965A45BA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39D9C2D-3A15-4287-1B06-D1BA0BACE7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6726342-F3B9-07CB-7B77-5579249D75EF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سأقرأ أولا ؛ السهم يشير إلى ضرورة الوصل بين الكلمات عندما أقرأ. لاحظوا معي كيف أقرأ.</a:t>
            </a:r>
          </a:p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رددوا جماعة </a:t>
            </a: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261DA21F-C342-BBD8-6382-0B8D12B888B3}"/>
              </a:ext>
            </a:extLst>
          </p:cNvPr>
          <p:cNvSpPr/>
          <p:nvPr/>
        </p:nvSpPr>
        <p:spPr>
          <a:xfrm flipH="1">
            <a:off x="5013595" y="2662989"/>
            <a:ext cx="621601" cy="307705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700DA3D-0432-C69F-B5B9-0180C6F7728A}"/>
              </a:ext>
            </a:extLst>
          </p:cNvPr>
          <p:cNvGrpSpPr/>
          <p:nvPr/>
        </p:nvGrpSpPr>
        <p:grpSpPr>
          <a:xfrm>
            <a:off x="-877212" y="2738067"/>
            <a:ext cx="7331386" cy="1015663"/>
            <a:chOff x="0" y="5087664"/>
            <a:chExt cx="7331386" cy="1015663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72110D3-62A2-2370-447F-14A6292541D8}"/>
                </a:ext>
              </a:extLst>
            </p:cNvPr>
            <p:cNvSpPr txBox="1"/>
            <p:nvPr/>
          </p:nvSpPr>
          <p:spPr>
            <a:xfrm>
              <a:off x="0" y="5087664"/>
              <a:ext cx="7331386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R="0" lvl="0" indent="0" algn="r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6000" b="1" dirty="0">
                  <a:solidFill>
                    <a:srgbClr val="44546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كانَتِ </a:t>
              </a:r>
              <a:r>
                <a:rPr lang="ar-MA" sz="6000" b="1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6000" b="1" dirty="0" err="1">
                  <a:solidFill>
                    <a:srgbClr val="44546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لْحَيَواناتُ</a:t>
              </a:r>
              <a:endParaRPr lang="fr-MA" sz="60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B03F0C52-A299-3163-4105-314DE5B8C7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62350" y="5989515"/>
              <a:ext cx="1856915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2538319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1AC1E-ADB8-807E-96F0-DA49816F9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B1B9D1B-E374-8A27-8C2A-9B8104B468C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8245A920-370E-669A-7EDA-3B1783640675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2793A027-6D77-3917-F0A7-3D3CD5DAE04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56D8AFD4-B2C1-2D51-C063-029D0387064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5408A2B8-9056-DF3E-9445-96750E1CF30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39ED0341-4036-F07A-B299-E1F9A7DA08D5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EDA20E05-2BA5-23E6-65BE-046D6C66EC7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3061C49A-3F82-6D48-3D7E-ECDA0DBCD9F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9164BA3-F360-A798-F5D8-3D420F64501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61CF3C2-ABFE-5756-9240-354AFA6EDC6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29175FD-4A3C-C848-146D-6CEE01CE782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1486551-A6A2-6BA4-DFE1-C5C9D78A4FA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738E4BB-6759-DAEA-6002-3EABF4D2C6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E422805-2998-5828-8047-64CC217145F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كانَتِ </a:t>
            </a:r>
            <a:r>
              <a:rPr lang="ar-M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ٱلْحيواناتُ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تَعيشُ. رددوا</a:t>
            </a: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A65099C4-A979-D2AB-8EA7-5B4D5B8EDC87}"/>
              </a:ext>
            </a:extLst>
          </p:cNvPr>
          <p:cNvSpPr/>
          <p:nvPr/>
        </p:nvSpPr>
        <p:spPr>
          <a:xfrm flipH="1">
            <a:off x="5596454" y="2637160"/>
            <a:ext cx="621601" cy="307705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C1BF974-07ED-A7B0-FB19-C49328C2554C}"/>
              </a:ext>
            </a:extLst>
          </p:cNvPr>
          <p:cNvSpPr txBox="1"/>
          <p:nvPr/>
        </p:nvSpPr>
        <p:spPr>
          <a:xfrm>
            <a:off x="-307240" y="2817788"/>
            <a:ext cx="7331386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كانَتِ </a:t>
            </a:r>
            <a:r>
              <a:rPr lang="ar-MA" sz="60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6000" b="1" dirty="0" err="1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لْحَيَواناتُ</a:t>
            </a:r>
            <a:r>
              <a:rPr lang="ar-MA" sz="60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تَعيشُ</a:t>
            </a:r>
            <a:endParaRPr lang="fr-MA" sz="6000" b="1" dirty="0">
              <a:solidFill>
                <a:srgbClr val="44546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748310C4-895B-54E8-A853-A7158C49A6E2}"/>
              </a:ext>
            </a:extLst>
          </p:cNvPr>
          <p:cNvCxnSpPr>
            <a:cxnSpLocks/>
            <a:endCxn id="9" idx="2"/>
          </p:cNvCxnSpPr>
          <p:nvPr/>
        </p:nvCxnSpPr>
        <p:spPr>
          <a:xfrm flipH="1">
            <a:off x="3358453" y="3801196"/>
            <a:ext cx="2986679" cy="322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188487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08B760-89D3-B850-567E-83FC89B1B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D16ED2D-DD52-1AD5-44AB-EB88FC8329B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9549DBEE-96B3-B4A4-84E0-5CAED02568C7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477CC8CD-CC0F-A08B-C71F-A105A2AC5CB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D99C290E-0573-C4EA-408C-89D74406657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DDC03B9B-9294-D74D-30E0-9C5ABCA02E8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2C1D87A8-24E2-ACE0-C9BC-7CAECC11EE76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5524E421-956A-F520-7FE5-367784C524C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09C7DEB5-3698-1838-48FD-8BF767B433F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83F631A-E212-8FFF-0B90-1AE290F9C8C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04315A85-AE8D-550A-73C0-3807FABE18C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2520335-55A1-38F8-CC69-D111B25919F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179DF0D-7937-A4C9-8267-8834783414C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623B9E2-EB72-2936-A06D-35D92045B8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13907EB-1648-152C-A3F2-8A6EACABABE9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كانَتِ </a:t>
            </a:r>
            <a:r>
              <a:rPr lang="ar-M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ٱلْحيواناتُ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تَعيشُ في أَمْنٍ.  رددوا جماعة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DC0DC66-BA48-8145-0CB5-A2BB5E00EC55}"/>
              </a:ext>
            </a:extLst>
          </p:cNvPr>
          <p:cNvGrpSpPr/>
          <p:nvPr/>
        </p:nvGrpSpPr>
        <p:grpSpPr>
          <a:xfrm>
            <a:off x="312516" y="2658842"/>
            <a:ext cx="7331386" cy="1174609"/>
            <a:chOff x="1158491" y="3903582"/>
            <a:chExt cx="7331386" cy="1174609"/>
          </a:xfrm>
        </p:grpSpPr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EFF384FE-623D-43B7-4BD7-071914F88EC9}"/>
                </a:ext>
              </a:extLst>
            </p:cNvPr>
            <p:cNvSpPr/>
            <p:nvPr/>
          </p:nvSpPr>
          <p:spPr>
            <a:xfrm flipH="1">
              <a:off x="7089268" y="3903582"/>
              <a:ext cx="485012" cy="317892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39C3048-9950-5A86-0814-EE6B13627A2E}"/>
                </a:ext>
              </a:extLst>
            </p:cNvPr>
            <p:cNvGrpSpPr/>
            <p:nvPr/>
          </p:nvGrpSpPr>
          <p:grpSpPr>
            <a:xfrm>
              <a:off x="1158491" y="4062528"/>
              <a:ext cx="7331386" cy="1015663"/>
              <a:chOff x="0" y="5087664"/>
              <a:chExt cx="7331386" cy="1015663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5C6F5E2-0FC7-AC88-3BFB-8D0BF6D4DEE9}"/>
                  </a:ext>
                </a:extLst>
              </p:cNvPr>
              <p:cNvSpPr txBox="1"/>
              <p:nvPr/>
            </p:nvSpPr>
            <p:spPr>
              <a:xfrm>
                <a:off x="0" y="5087664"/>
                <a:ext cx="7331386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R="0" lvl="0" indent="0" algn="r" rtl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6000" b="1" dirty="0">
                    <a:solidFill>
                      <a:srgbClr val="44546A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كانَتِ </a:t>
                </a:r>
                <a:r>
                  <a:rPr lang="ar-MA" sz="6000" b="1" dirty="0" err="1">
                    <a:solidFill>
                      <a:schemeClr val="bg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</a:t>
                </a:r>
                <a:r>
                  <a:rPr lang="ar-MA" sz="6000" b="1" dirty="0" err="1">
                    <a:solidFill>
                      <a:srgbClr val="44546A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لْحَيَواناتُ</a:t>
                </a:r>
                <a:r>
                  <a:rPr lang="ar-MA" sz="6000" b="1" dirty="0">
                    <a:solidFill>
                      <a:srgbClr val="44546A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تَعيشُ في أَمْنٍ</a:t>
                </a:r>
                <a:endParaRPr lang="fr-MA" sz="6000" b="1" dirty="0">
                  <a:solidFill>
                    <a:srgbClr val="44546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cxnSp>
            <p:nvCxnSpPr>
              <p:cNvPr id="13" name="Connecteur droit avec flèche 12">
                <a:extLst>
                  <a:ext uri="{FF2B5EF4-FFF2-40B4-BE49-F238E27FC236}">
                    <a16:creationId xmlns:a16="http://schemas.microsoft.com/office/drawing/2014/main" id="{FB8812F1-04C3-A9DC-6438-D34BF02E99C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051822" y="6098567"/>
                <a:ext cx="4600550" cy="0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07880127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FF36B-2198-B378-F5A0-256928CAE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E123117-440C-95D3-B25C-411B0EC8432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ADE4C391-631B-4988-C208-CE57E88DAD05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C0028EB3-28C0-D5FA-F0B3-07BFAA4AE26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776A02A-E5FF-32BF-253E-86F163D9E7B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01EC76DB-5C06-0140-D363-ADE07C222EB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D67BCBC8-D7DC-1A58-6C6F-384C36D9EEF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5909BF86-0FF0-2128-451C-B7E10BFB758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91084D6D-FF62-5681-C9FB-983FFBA0E62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DE2D0DD-2F1C-486A-B236-829873A6DE98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11CE2D9-B57D-6F1F-E48D-DABAC74E6BD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B032BE5-45FD-3975-1394-600923B9B2D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DAC9497-2BD1-7062-1AF7-7F04A756B40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B7E9320-C72F-DD02-8AD1-187CDBEA66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BA3205B-FA5E-70CF-E69D-CB9C3CBDFBAB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كانَتِ </a:t>
            </a:r>
            <a:r>
              <a:rPr lang="ar-M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ٱلْحيواناتُ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تَعيشُ في أَمْنٍ وَسَلامٍ. رددوا جماعة</a:t>
            </a: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B1516A69-1765-EB41-EAA8-4C58ED2A89AE}"/>
              </a:ext>
            </a:extLst>
          </p:cNvPr>
          <p:cNvSpPr/>
          <p:nvPr/>
        </p:nvSpPr>
        <p:spPr>
          <a:xfrm flipH="1">
            <a:off x="6882056" y="3038568"/>
            <a:ext cx="485012" cy="317892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9238216-55A4-8B62-F22D-E316B8E12892}"/>
              </a:ext>
            </a:extLst>
          </p:cNvPr>
          <p:cNvGrpSpPr/>
          <p:nvPr/>
        </p:nvGrpSpPr>
        <p:grpSpPr>
          <a:xfrm>
            <a:off x="-264008" y="3133405"/>
            <a:ext cx="8464724" cy="1015663"/>
            <a:chOff x="0" y="5087664"/>
            <a:chExt cx="7331386" cy="1015663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0FCBD0E3-62F3-79DE-DDA0-CA322B21D5A1}"/>
                </a:ext>
              </a:extLst>
            </p:cNvPr>
            <p:cNvSpPr txBox="1"/>
            <p:nvPr/>
          </p:nvSpPr>
          <p:spPr>
            <a:xfrm>
              <a:off x="0" y="5087664"/>
              <a:ext cx="7331386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R="0" lvl="0" indent="0" algn="r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6000" b="1" dirty="0">
                  <a:solidFill>
                    <a:srgbClr val="44546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كانَتِ </a:t>
              </a:r>
              <a:r>
                <a:rPr lang="ar-MA" sz="6000" b="1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6000" b="1" dirty="0" err="1">
                  <a:solidFill>
                    <a:srgbClr val="44546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لْحَيَواناتُ</a:t>
              </a:r>
              <a:r>
                <a:rPr lang="ar-MA" sz="6000" b="1" dirty="0">
                  <a:solidFill>
                    <a:srgbClr val="44546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تَعيشُ في أَمْنٍ وَسَلامٍ.</a:t>
              </a:r>
              <a:endParaRPr lang="fr-MA" sz="60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15" name="Connecteur droit avec flèche 14">
              <a:extLst>
                <a:ext uri="{FF2B5EF4-FFF2-40B4-BE49-F238E27FC236}">
                  <a16:creationId xmlns:a16="http://schemas.microsoft.com/office/drawing/2014/main" id="{4E45CBCF-D94E-6C51-A6DE-56C5E97DFF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35542" y="6103327"/>
              <a:ext cx="5197580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5750211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85482-C361-6EDB-38D5-653EB7B19F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FE6CD29-993B-C2AB-F174-2F1A82515BC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DEF3FDEF-F201-2C42-3FE0-AF25160D243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D99F8F4F-CB85-675C-AEE3-14B0D639DF6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C33B8F94-DFF0-0FE8-5878-60F07960EB4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DB37ACA7-B941-972A-37C9-18876AA177E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B9C36964-9D97-A0F0-83B5-835B89A97581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AAFD09FD-CC4C-76E1-45BC-360141529EE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DB7B6ECA-9164-F4AD-23DF-4C180E27BF7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53272351-34C6-70D0-0210-03A3A73D635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7CF74-3097-C22D-6C9A-B48A5E2CA5FE}"/>
              </a:ext>
            </a:extLst>
          </p:cNvPr>
          <p:cNvGrpSpPr/>
          <p:nvPr/>
        </p:nvGrpSpPr>
        <p:grpSpPr>
          <a:xfrm>
            <a:off x="312516" y="28446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EA86964-5428-D14C-3B2D-FB0A1770BBA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11D7326-0B1C-A621-5C98-A90FE995741A}"/>
                </a:ext>
              </a:extLst>
            </p:cNvPr>
            <p:cNvSpPr/>
            <p:nvPr/>
          </p:nvSpPr>
          <p:spPr>
            <a:xfrm>
              <a:off x="339638" y="330438"/>
              <a:ext cx="8464724" cy="68606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9570970-904B-D5FB-243D-D169C6BF1F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83150" y="41220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AD11367-5D50-007D-1584-0568DAA9C2B1}"/>
              </a:ext>
            </a:extLst>
          </p:cNvPr>
          <p:cNvSpPr txBox="1"/>
          <p:nvPr/>
        </p:nvSpPr>
        <p:spPr>
          <a:xfrm>
            <a:off x="422071" y="41220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نقرأ معاً.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295E2-2267-4C19-69D9-85C08A2C144E}"/>
              </a:ext>
            </a:extLst>
          </p:cNvPr>
          <p:cNvGrpSpPr/>
          <p:nvPr/>
        </p:nvGrpSpPr>
        <p:grpSpPr>
          <a:xfrm>
            <a:off x="80364" y="5266278"/>
            <a:ext cx="8464724" cy="1015663"/>
            <a:chOff x="0" y="5087664"/>
            <a:chExt cx="7331386" cy="1015663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813C446-0931-F6D6-0247-09D1057A981C}"/>
                </a:ext>
              </a:extLst>
            </p:cNvPr>
            <p:cNvSpPr txBox="1"/>
            <p:nvPr/>
          </p:nvSpPr>
          <p:spPr>
            <a:xfrm>
              <a:off x="0" y="5087664"/>
              <a:ext cx="7331386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R="0" lvl="0" indent="0" algn="r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6000" b="1" dirty="0">
                  <a:solidFill>
                    <a:srgbClr val="44546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كانَتِ </a:t>
              </a:r>
              <a:r>
                <a:rPr lang="ar-MA" sz="6000" b="1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6000" b="1" dirty="0" err="1">
                  <a:solidFill>
                    <a:srgbClr val="44546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لْحَيَواناتُ</a:t>
              </a:r>
              <a:r>
                <a:rPr lang="ar-MA" sz="6000" b="1" dirty="0">
                  <a:solidFill>
                    <a:srgbClr val="44546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تَعيشُ في أَمْنٍ وَسَلامٍ.</a:t>
              </a:r>
              <a:endParaRPr lang="fr-MA" sz="60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15" name="Connecteur droit avec flèche 14">
              <a:extLst>
                <a:ext uri="{FF2B5EF4-FFF2-40B4-BE49-F238E27FC236}">
                  <a16:creationId xmlns:a16="http://schemas.microsoft.com/office/drawing/2014/main" id="{6C49CBB3-556D-5446-533B-AC6A4DD6A22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73895" y="6103327"/>
              <a:ext cx="5144333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74C6AB9-8298-2EEC-DC0A-FCAECAD37165}"/>
              </a:ext>
            </a:extLst>
          </p:cNvPr>
          <p:cNvGrpSpPr/>
          <p:nvPr/>
        </p:nvGrpSpPr>
        <p:grpSpPr>
          <a:xfrm>
            <a:off x="1133338" y="4076807"/>
            <a:ext cx="7331386" cy="1052311"/>
            <a:chOff x="0" y="5087664"/>
            <a:chExt cx="7331386" cy="1052311"/>
          </a:xfrm>
        </p:grpSpPr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760CF7E3-16EF-44CB-2F95-A7BF590C5D52}"/>
                </a:ext>
              </a:extLst>
            </p:cNvPr>
            <p:cNvSpPr txBox="1"/>
            <p:nvPr/>
          </p:nvSpPr>
          <p:spPr>
            <a:xfrm>
              <a:off x="0" y="5087664"/>
              <a:ext cx="7331386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R="0" lvl="0" indent="0" algn="r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6000" b="1" dirty="0">
                  <a:solidFill>
                    <a:srgbClr val="44546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كانَتِ </a:t>
              </a:r>
              <a:r>
                <a:rPr lang="ar-MA" sz="6000" b="1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6000" b="1" dirty="0" err="1">
                  <a:solidFill>
                    <a:srgbClr val="44546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لْحَيَواناتُ</a:t>
              </a:r>
              <a:r>
                <a:rPr lang="ar-MA" sz="6000" b="1" dirty="0">
                  <a:solidFill>
                    <a:srgbClr val="44546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تَعيشُ في أَمْنٍ</a:t>
              </a:r>
              <a:endParaRPr lang="fr-MA" sz="60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89EFDCA4-7828-EB07-D38E-3728ED5C937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84182" y="6139975"/>
              <a:ext cx="4935083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ZoneTexte 36">
            <a:extLst>
              <a:ext uri="{FF2B5EF4-FFF2-40B4-BE49-F238E27FC236}">
                <a16:creationId xmlns:a16="http://schemas.microsoft.com/office/drawing/2014/main" id="{AD67064A-6FD3-5FDF-9B7C-8A3B36FEEE4E}"/>
              </a:ext>
            </a:extLst>
          </p:cNvPr>
          <p:cNvSpPr txBox="1"/>
          <p:nvPr/>
        </p:nvSpPr>
        <p:spPr>
          <a:xfrm>
            <a:off x="1089374" y="2809472"/>
            <a:ext cx="7331386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كانَتِ </a:t>
            </a:r>
            <a:r>
              <a:rPr lang="ar-MA" sz="60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6000" b="1" dirty="0" err="1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لْحَيَواناتُ</a:t>
            </a:r>
            <a:r>
              <a:rPr lang="ar-MA" sz="60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تَعيشُ</a:t>
            </a:r>
            <a:endParaRPr lang="fr-MA" sz="6000" b="1" dirty="0">
              <a:solidFill>
                <a:srgbClr val="44546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A3C0395D-AE0D-4F9A-BAD7-E5116D6B4B8D}"/>
              </a:ext>
            </a:extLst>
          </p:cNvPr>
          <p:cNvSpPr txBox="1"/>
          <p:nvPr/>
        </p:nvSpPr>
        <p:spPr>
          <a:xfrm>
            <a:off x="1089374" y="1470570"/>
            <a:ext cx="7331386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كانَتِ </a:t>
            </a:r>
            <a:r>
              <a:rPr lang="ar-MA" sz="60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6000" b="1" dirty="0" err="1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لْحَيَواناتُ</a:t>
            </a:r>
            <a:endParaRPr lang="fr-MA" sz="6000" b="1" dirty="0">
              <a:solidFill>
                <a:srgbClr val="44546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929A833E-5339-B403-326A-B2DF37ED2C47}"/>
              </a:ext>
            </a:extLst>
          </p:cNvPr>
          <p:cNvCxnSpPr>
            <a:cxnSpLocks/>
          </p:cNvCxnSpPr>
          <p:nvPr/>
        </p:nvCxnSpPr>
        <p:spPr>
          <a:xfrm flipH="1">
            <a:off x="6050280" y="2486233"/>
            <a:ext cx="1902323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25D752CB-F90F-2610-7060-9E1B98EB4E92}"/>
              </a:ext>
            </a:extLst>
          </p:cNvPr>
          <p:cNvCxnSpPr>
            <a:cxnSpLocks/>
          </p:cNvCxnSpPr>
          <p:nvPr/>
        </p:nvCxnSpPr>
        <p:spPr>
          <a:xfrm flipH="1" flipV="1">
            <a:off x="4785360" y="3825135"/>
            <a:ext cx="3167243" cy="4070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Forme libre : forme 45">
            <a:extLst>
              <a:ext uri="{FF2B5EF4-FFF2-40B4-BE49-F238E27FC236}">
                <a16:creationId xmlns:a16="http://schemas.microsoft.com/office/drawing/2014/main" id="{050EFCEC-EF76-D313-E7C4-AF8F6685BAC8}"/>
              </a:ext>
            </a:extLst>
          </p:cNvPr>
          <p:cNvSpPr/>
          <p:nvPr/>
        </p:nvSpPr>
        <p:spPr>
          <a:xfrm flipH="1">
            <a:off x="6980181" y="1349130"/>
            <a:ext cx="621601" cy="307705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7" name="Forme libre : forme 46">
            <a:extLst>
              <a:ext uri="{FF2B5EF4-FFF2-40B4-BE49-F238E27FC236}">
                <a16:creationId xmlns:a16="http://schemas.microsoft.com/office/drawing/2014/main" id="{7E96FCD4-C4DC-72E7-7C45-8D1F52658A6C}"/>
              </a:ext>
            </a:extLst>
          </p:cNvPr>
          <p:cNvSpPr/>
          <p:nvPr/>
        </p:nvSpPr>
        <p:spPr>
          <a:xfrm flipH="1">
            <a:off x="7001441" y="2705900"/>
            <a:ext cx="621601" cy="307705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8" name="Forme libre : forme 47">
            <a:extLst>
              <a:ext uri="{FF2B5EF4-FFF2-40B4-BE49-F238E27FC236}">
                <a16:creationId xmlns:a16="http://schemas.microsoft.com/office/drawing/2014/main" id="{E03B9FDA-70A3-CA52-0B97-D50BDB27053F}"/>
              </a:ext>
            </a:extLst>
          </p:cNvPr>
          <p:cNvSpPr/>
          <p:nvPr/>
        </p:nvSpPr>
        <p:spPr>
          <a:xfrm flipH="1">
            <a:off x="7024146" y="4032201"/>
            <a:ext cx="621601" cy="307705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9" name="Forme libre : forme 48">
            <a:extLst>
              <a:ext uri="{FF2B5EF4-FFF2-40B4-BE49-F238E27FC236}">
                <a16:creationId xmlns:a16="http://schemas.microsoft.com/office/drawing/2014/main" id="{D0131D22-31F3-49AC-00A5-29A8A2A46EE3}"/>
              </a:ext>
            </a:extLst>
          </p:cNvPr>
          <p:cNvSpPr/>
          <p:nvPr/>
        </p:nvSpPr>
        <p:spPr>
          <a:xfrm flipH="1">
            <a:off x="7024146" y="5201165"/>
            <a:ext cx="621601" cy="307705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854444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8E978-FA9D-1C1B-5896-9B5F43F6B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92C2B33-F10F-41BF-3485-895B0C41F6F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BE3C98C-ACAD-027C-867C-67BB24B71E2A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C413FB3F-37D3-2D84-ABAF-E65BC0B41F2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7EABEF94-0AC3-C8CB-4BC2-0DC85EE9966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3EDD8812-1483-B865-C0C2-E70D1C1AA14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0D1C7CEE-51F7-35FF-DAF1-306366B0C00B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8CF4176D-240F-6038-335E-03FAC04DE5C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0E025106-B99A-E547-A93D-45CB923FADA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2A06591-DD89-3F60-D41B-329027CF215F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D2D7B2-F7F7-0666-66DF-962C8A978F35}"/>
              </a:ext>
            </a:extLst>
          </p:cNvPr>
          <p:cNvGrpSpPr/>
          <p:nvPr/>
        </p:nvGrpSpPr>
        <p:grpSpPr>
          <a:xfrm>
            <a:off x="312517" y="3337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01F6632-AF48-9764-2E15-A834993CB64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2858B8D-0963-2C97-CB4D-49ED8311CB6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DD134D3-BBF6-E6F2-0123-DB355672B3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412A2190-BB11-DBC6-02B9-CA68C828C47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1388" y="298517"/>
            <a:ext cx="1262762" cy="842255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D93BAD9-5423-C44B-035B-ACA5DA9B9C44}"/>
              </a:ext>
            </a:extLst>
          </p:cNvPr>
          <p:cNvSpPr txBox="1"/>
          <p:nvPr/>
        </p:nvSpPr>
        <p:spPr>
          <a:xfrm>
            <a:off x="408510" y="48147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يقوم  ليقرأ على السبورة؟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262D6EF-B43D-F383-D43D-E264057C9F15}"/>
              </a:ext>
            </a:extLst>
          </p:cNvPr>
          <p:cNvGrpSpPr/>
          <p:nvPr/>
        </p:nvGrpSpPr>
        <p:grpSpPr>
          <a:xfrm>
            <a:off x="1133338" y="4076807"/>
            <a:ext cx="7331386" cy="1015663"/>
            <a:chOff x="0" y="5087664"/>
            <a:chExt cx="7331386" cy="1015663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CFC7F067-EDA6-D4DB-F88B-788E07B3FF36}"/>
                </a:ext>
              </a:extLst>
            </p:cNvPr>
            <p:cNvSpPr txBox="1"/>
            <p:nvPr/>
          </p:nvSpPr>
          <p:spPr>
            <a:xfrm>
              <a:off x="0" y="5087664"/>
              <a:ext cx="7331386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R="0" lvl="0" indent="0" algn="r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6000" b="1" dirty="0">
                  <a:solidFill>
                    <a:srgbClr val="44546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كانَتِ </a:t>
              </a:r>
              <a:r>
                <a:rPr lang="ar-MA" sz="6000" b="1" dirty="0" err="1">
                  <a:solidFill>
                    <a:srgbClr val="44546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ٱلْحَيَواناتُ</a:t>
              </a:r>
              <a:r>
                <a:rPr lang="ar-MA" sz="6000" b="1" dirty="0">
                  <a:solidFill>
                    <a:srgbClr val="44546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تَعيشُ في أَمْنٍ</a:t>
              </a:r>
              <a:endParaRPr lang="fr-MA" sz="60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9" name="Connecteur droit avec flèche 8">
              <a:extLst>
                <a:ext uri="{FF2B5EF4-FFF2-40B4-BE49-F238E27FC236}">
                  <a16:creationId xmlns:a16="http://schemas.microsoft.com/office/drawing/2014/main" id="{0DB7EB1A-7543-8B5D-53D0-A3B6402A8F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51822" y="6098567"/>
              <a:ext cx="4600550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44DB9CA-0A27-075A-3783-719644931357}"/>
              </a:ext>
            </a:extLst>
          </p:cNvPr>
          <p:cNvGrpSpPr/>
          <p:nvPr/>
        </p:nvGrpSpPr>
        <p:grpSpPr>
          <a:xfrm>
            <a:off x="1213702" y="2733892"/>
            <a:ext cx="7331386" cy="1015663"/>
            <a:chOff x="80364" y="5168109"/>
            <a:chExt cx="7331386" cy="1015663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0E27F67F-88E9-7B8A-AE03-2431A8868A16}"/>
                </a:ext>
              </a:extLst>
            </p:cNvPr>
            <p:cNvSpPr txBox="1"/>
            <p:nvPr/>
          </p:nvSpPr>
          <p:spPr>
            <a:xfrm>
              <a:off x="80364" y="5168109"/>
              <a:ext cx="7331386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R="0" lvl="0" indent="0" algn="r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6000" b="1" dirty="0">
                  <a:solidFill>
                    <a:srgbClr val="44546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كانَتِ </a:t>
              </a:r>
              <a:r>
                <a:rPr lang="ar-MA" sz="6000" b="1" dirty="0" err="1">
                  <a:solidFill>
                    <a:srgbClr val="44546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ٱلْحَيَواناتُ</a:t>
              </a:r>
              <a:r>
                <a:rPr lang="ar-MA" sz="6000" b="1" dirty="0">
                  <a:solidFill>
                    <a:srgbClr val="44546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تَعيشُ</a:t>
              </a:r>
              <a:endParaRPr lang="fr-MA" sz="60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12" name="Connecteur droit avec flèche 11">
              <a:extLst>
                <a:ext uri="{FF2B5EF4-FFF2-40B4-BE49-F238E27FC236}">
                  <a16:creationId xmlns:a16="http://schemas.microsoft.com/office/drawing/2014/main" id="{9A83F995-EBBA-F807-F2D4-6B048A83FF40}"/>
                </a:ext>
              </a:extLst>
            </p:cNvPr>
            <p:cNvCxnSpPr>
              <a:cxnSpLocks/>
              <a:endCxn id="11" idx="2"/>
            </p:cNvCxnSpPr>
            <p:nvPr/>
          </p:nvCxnSpPr>
          <p:spPr>
            <a:xfrm flipH="1">
              <a:off x="3746057" y="6151517"/>
              <a:ext cx="2986679" cy="3225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AA8FE540-2921-07D6-60E5-48093972B5E1}"/>
              </a:ext>
            </a:extLst>
          </p:cNvPr>
          <p:cNvGrpSpPr/>
          <p:nvPr/>
        </p:nvGrpSpPr>
        <p:grpSpPr>
          <a:xfrm>
            <a:off x="1133338" y="1332996"/>
            <a:ext cx="7331386" cy="1015663"/>
            <a:chOff x="0" y="5087664"/>
            <a:chExt cx="7331386" cy="1015663"/>
          </a:xfrm>
        </p:grpSpPr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240F1DAF-1E49-AE02-C5DF-6D6FC0FBED0D}"/>
                </a:ext>
              </a:extLst>
            </p:cNvPr>
            <p:cNvSpPr txBox="1"/>
            <p:nvPr/>
          </p:nvSpPr>
          <p:spPr>
            <a:xfrm>
              <a:off x="0" y="5087664"/>
              <a:ext cx="7331386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R="0" lvl="0" indent="0" algn="r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6000" b="1" dirty="0">
                  <a:solidFill>
                    <a:srgbClr val="44546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كانَتِ </a:t>
              </a:r>
              <a:r>
                <a:rPr lang="ar-MA" sz="6000" b="1" dirty="0" err="1">
                  <a:solidFill>
                    <a:srgbClr val="44546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ٱلْحَيَواناتُ</a:t>
              </a:r>
              <a:endParaRPr lang="fr-MA" sz="60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33" name="Connecteur droit avec flèche 32">
              <a:extLst>
                <a:ext uri="{FF2B5EF4-FFF2-40B4-BE49-F238E27FC236}">
                  <a16:creationId xmlns:a16="http://schemas.microsoft.com/office/drawing/2014/main" id="{09AEA1D8-26D9-9D11-25E0-D043CC84733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62350" y="5989515"/>
              <a:ext cx="1856915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4EBB9E97-03B9-FFC0-CB87-FC70F53BCFA4}"/>
              </a:ext>
            </a:extLst>
          </p:cNvPr>
          <p:cNvGrpSpPr/>
          <p:nvPr/>
        </p:nvGrpSpPr>
        <p:grpSpPr>
          <a:xfrm>
            <a:off x="80364" y="5152252"/>
            <a:ext cx="8464724" cy="1015663"/>
            <a:chOff x="0" y="5110798"/>
            <a:chExt cx="7331386" cy="1015663"/>
          </a:xfrm>
        </p:grpSpPr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C7B52ABE-F683-EBEC-D82B-552FBF0DA4DB}"/>
                </a:ext>
              </a:extLst>
            </p:cNvPr>
            <p:cNvSpPr txBox="1"/>
            <p:nvPr/>
          </p:nvSpPr>
          <p:spPr>
            <a:xfrm>
              <a:off x="0" y="5110798"/>
              <a:ext cx="7331386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R="0" lvl="0" indent="0" algn="r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6000" b="1" dirty="0">
                  <a:solidFill>
                    <a:srgbClr val="44546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كانَتِ </a:t>
              </a:r>
              <a:r>
                <a:rPr lang="ar-MA" sz="6000" b="1" dirty="0" err="1">
                  <a:solidFill>
                    <a:srgbClr val="44546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ٱلْحَيَواناتُ</a:t>
              </a:r>
              <a:r>
                <a:rPr lang="ar-MA" sz="6000" b="1" dirty="0">
                  <a:solidFill>
                    <a:srgbClr val="44546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تَعيشُ في أَمْنٍ وَوِئامٍ.</a:t>
              </a:r>
              <a:endParaRPr lang="fr-MA" sz="60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40" name="Connecteur droit avec flèche 39">
              <a:extLst>
                <a:ext uri="{FF2B5EF4-FFF2-40B4-BE49-F238E27FC236}">
                  <a16:creationId xmlns:a16="http://schemas.microsoft.com/office/drawing/2014/main" id="{FD9D52F2-CB04-7FDF-8488-822AE9DDD5E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35542" y="6103327"/>
              <a:ext cx="5197580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4900069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EDCA1-0801-E165-369B-C3B409964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20E1E81-21FB-F8B4-2D57-A7D28399962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055FC5D-99E6-6352-8BE1-6AC385F106A4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87B65490-E211-8980-C56C-5B3917725C0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1F69D33E-1C55-3F73-F212-5C7A9D5636A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2A701857-0898-1530-BF4B-732274AEA9B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94C14A25-3E85-CA34-694D-5D71D5BB0E07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13BE66DB-912D-44AC-45A4-3263C0E96BE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FC9B9F9B-4343-455C-90F4-3F5341679EB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99CB053-CAB8-340C-7485-409CB0C81E6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4EBBD4DC-5F2F-93AA-2112-2E75F97A5526}"/>
              </a:ext>
            </a:extLst>
          </p:cNvPr>
          <p:cNvGrpSpPr/>
          <p:nvPr/>
        </p:nvGrpSpPr>
        <p:grpSpPr>
          <a:xfrm>
            <a:off x="312517" y="3337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43A3C74-11E4-048B-2245-FFB1CC61445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5AC7ECF-27A8-BC5D-E407-60A25CF8527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064089B-2B3E-D2D9-B413-A22A3ABDE2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900FD889-0ED0-DE9B-9D46-682B77F9D7E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1388" y="298517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8617020-BCFB-52E0-1B3D-81C951629C5A}"/>
              </a:ext>
            </a:extLst>
          </p:cNvPr>
          <p:cNvGrpSpPr/>
          <p:nvPr/>
        </p:nvGrpSpPr>
        <p:grpSpPr>
          <a:xfrm>
            <a:off x="1133338" y="4076807"/>
            <a:ext cx="7331386" cy="1015663"/>
            <a:chOff x="0" y="5087664"/>
            <a:chExt cx="7331386" cy="1015663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9BA3F1F4-763B-0D6A-A50C-F9DC49738857}"/>
                </a:ext>
              </a:extLst>
            </p:cNvPr>
            <p:cNvSpPr txBox="1"/>
            <p:nvPr/>
          </p:nvSpPr>
          <p:spPr>
            <a:xfrm>
              <a:off x="0" y="5087664"/>
              <a:ext cx="7331386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R="0" lvl="0" indent="0" algn="r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6000" b="1" dirty="0">
                  <a:solidFill>
                    <a:srgbClr val="44546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كانَتِ </a:t>
              </a:r>
              <a:r>
                <a:rPr lang="ar-MA" sz="6000" b="1" dirty="0" err="1">
                  <a:solidFill>
                    <a:srgbClr val="44546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ٱلْحَيَواناتُ</a:t>
              </a:r>
              <a:r>
                <a:rPr lang="ar-MA" sz="6000" b="1" dirty="0">
                  <a:solidFill>
                    <a:srgbClr val="44546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تَعيشُ في أَمْنٍ</a:t>
              </a:r>
              <a:endParaRPr lang="fr-MA" sz="60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9" name="Connecteur droit avec flèche 8">
              <a:extLst>
                <a:ext uri="{FF2B5EF4-FFF2-40B4-BE49-F238E27FC236}">
                  <a16:creationId xmlns:a16="http://schemas.microsoft.com/office/drawing/2014/main" id="{F750FE53-FDB4-14AE-7D43-B6C810278C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51822" y="6098567"/>
              <a:ext cx="4600550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45FCA0F-7A21-2A30-1B21-E3FB4838792C}"/>
              </a:ext>
            </a:extLst>
          </p:cNvPr>
          <p:cNvGrpSpPr/>
          <p:nvPr/>
        </p:nvGrpSpPr>
        <p:grpSpPr>
          <a:xfrm>
            <a:off x="1213702" y="2733892"/>
            <a:ext cx="7331386" cy="1015663"/>
            <a:chOff x="80364" y="5168109"/>
            <a:chExt cx="7331386" cy="1015663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FA83A0F-697F-C8DC-D6E0-EF8A888199C8}"/>
                </a:ext>
              </a:extLst>
            </p:cNvPr>
            <p:cNvSpPr txBox="1"/>
            <p:nvPr/>
          </p:nvSpPr>
          <p:spPr>
            <a:xfrm>
              <a:off x="80364" y="5168109"/>
              <a:ext cx="7331386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R="0" lvl="0" indent="0" algn="r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6000" b="1" dirty="0">
                  <a:solidFill>
                    <a:srgbClr val="44546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كانَتِ </a:t>
              </a:r>
              <a:r>
                <a:rPr lang="ar-MA" sz="6000" b="1" dirty="0" err="1">
                  <a:solidFill>
                    <a:srgbClr val="44546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ٱلْحَيَواناتُ</a:t>
              </a:r>
              <a:r>
                <a:rPr lang="ar-MA" sz="6000" b="1" dirty="0">
                  <a:solidFill>
                    <a:srgbClr val="44546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تَعيشُ</a:t>
              </a:r>
              <a:endParaRPr lang="fr-MA" sz="60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12" name="Connecteur droit avec flèche 11">
              <a:extLst>
                <a:ext uri="{FF2B5EF4-FFF2-40B4-BE49-F238E27FC236}">
                  <a16:creationId xmlns:a16="http://schemas.microsoft.com/office/drawing/2014/main" id="{77FF1D75-1124-DA66-4F8E-B555C3F98209}"/>
                </a:ext>
              </a:extLst>
            </p:cNvPr>
            <p:cNvCxnSpPr>
              <a:cxnSpLocks/>
              <a:endCxn id="11" idx="2"/>
            </p:cNvCxnSpPr>
            <p:nvPr/>
          </p:nvCxnSpPr>
          <p:spPr>
            <a:xfrm flipH="1">
              <a:off x="3746057" y="6151517"/>
              <a:ext cx="2986679" cy="3225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EAC7E699-A2B2-4479-4289-3DFD579CD16B}"/>
              </a:ext>
            </a:extLst>
          </p:cNvPr>
          <p:cNvGrpSpPr/>
          <p:nvPr/>
        </p:nvGrpSpPr>
        <p:grpSpPr>
          <a:xfrm>
            <a:off x="1133338" y="1332996"/>
            <a:ext cx="7331386" cy="1015663"/>
            <a:chOff x="0" y="5087664"/>
            <a:chExt cx="7331386" cy="1015663"/>
          </a:xfrm>
        </p:grpSpPr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95A9EF8D-E5EC-B1E3-29B9-2659CC90C681}"/>
                </a:ext>
              </a:extLst>
            </p:cNvPr>
            <p:cNvSpPr txBox="1"/>
            <p:nvPr/>
          </p:nvSpPr>
          <p:spPr>
            <a:xfrm>
              <a:off x="0" y="5087664"/>
              <a:ext cx="7331386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R="0" lvl="0" indent="0" algn="r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6000" b="1" dirty="0">
                  <a:solidFill>
                    <a:srgbClr val="44546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كانَتِ </a:t>
              </a:r>
              <a:r>
                <a:rPr lang="ar-MA" sz="6000" b="1" dirty="0" err="1">
                  <a:solidFill>
                    <a:srgbClr val="44546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ٱلْحَيَواناتُ</a:t>
              </a:r>
              <a:endParaRPr lang="fr-MA" sz="60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33" name="Connecteur droit avec flèche 32">
              <a:extLst>
                <a:ext uri="{FF2B5EF4-FFF2-40B4-BE49-F238E27FC236}">
                  <a16:creationId xmlns:a16="http://schemas.microsoft.com/office/drawing/2014/main" id="{4BB2CA10-B98B-2B9F-3036-447A2BEFB3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62350" y="5989515"/>
              <a:ext cx="1856915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7C54E8D3-755A-974E-726E-708C7FD90FA5}"/>
              </a:ext>
            </a:extLst>
          </p:cNvPr>
          <p:cNvGrpSpPr/>
          <p:nvPr/>
        </p:nvGrpSpPr>
        <p:grpSpPr>
          <a:xfrm>
            <a:off x="80364" y="5152252"/>
            <a:ext cx="8464724" cy="1015663"/>
            <a:chOff x="0" y="5110798"/>
            <a:chExt cx="7331386" cy="1015663"/>
          </a:xfrm>
        </p:grpSpPr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DD9E1BD7-C10C-BF80-7642-3B31A7EA6707}"/>
                </a:ext>
              </a:extLst>
            </p:cNvPr>
            <p:cNvSpPr txBox="1"/>
            <p:nvPr/>
          </p:nvSpPr>
          <p:spPr>
            <a:xfrm>
              <a:off x="0" y="5110798"/>
              <a:ext cx="7331386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R="0" lvl="0" indent="0" algn="r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6000" b="1" dirty="0">
                  <a:solidFill>
                    <a:srgbClr val="44546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كانَتِ </a:t>
              </a:r>
              <a:r>
                <a:rPr lang="ar-MA" sz="6000" b="1" dirty="0" err="1">
                  <a:solidFill>
                    <a:srgbClr val="44546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ٱلْحَيَواناتُ</a:t>
              </a:r>
              <a:r>
                <a:rPr lang="ar-MA" sz="6000" b="1" dirty="0">
                  <a:solidFill>
                    <a:srgbClr val="44546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تَعيشُ في أَمْنٍ وَوِئامٍ.</a:t>
              </a:r>
              <a:endParaRPr lang="fr-MA" sz="60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40" name="Connecteur droit avec flèche 39">
              <a:extLst>
                <a:ext uri="{FF2B5EF4-FFF2-40B4-BE49-F238E27FC236}">
                  <a16:creationId xmlns:a16="http://schemas.microsoft.com/office/drawing/2014/main" id="{AD6B7E88-E098-AEFC-1372-C4F449B671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35542" y="6103327"/>
              <a:ext cx="5197580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51B62113-1B7A-0A44-1A70-FE6FDDC38177}"/>
              </a:ext>
            </a:extLst>
          </p:cNvPr>
          <p:cNvSpPr txBox="1"/>
          <p:nvPr/>
        </p:nvSpPr>
        <p:spPr>
          <a:xfrm>
            <a:off x="394949" y="51801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سيقرأ كل واحد منكم لزميله.</a:t>
            </a:r>
          </a:p>
        </p:txBody>
      </p:sp>
    </p:spTree>
    <p:extLst>
      <p:ext uri="{BB962C8B-B14F-4D97-AF65-F5344CB8AC3E}">
        <p14:creationId xmlns:p14="http://schemas.microsoft.com/office/powerpoint/2010/main" val="10417761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A4647AC-78A7-B16D-42BF-389FB49B1F6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738908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EAD38-0872-6A77-69D3-4C539D0A6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70B830C5-F254-195E-EB59-728A4BB9599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ED61DAFF-61A9-5F6C-C21D-1C9CAFB642C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20371031-3CC6-7ED7-A5E6-4A0FC63207B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A584F9DD-C5FA-D407-1E8F-2485137AB91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0AE6F470-9FF6-C9C8-042C-B191E212C41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03A658C6-27ED-4D5E-2EF4-2B4E9F86910A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EE35F2AE-2088-4497-E801-4C8D777E87D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C30A2A2C-8ECE-AD8D-8C18-FEB906BC306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16C59DB1-C79B-53B1-5C86-BDE152687CAF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3B5DFCBC-0004-7677-BF8B-2F78E06CD9F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553C2BF-F330-B8B3-FA6E-2610A009421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2885BD9-2B52-E722-460A-423878A9B59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6198460-EC81-BEE3-44AA-2279CC9577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B579C51-C779-1A30-B35D-590D744F1687}"/>
              </a:ext>
            </a:extLst>
          </p:cNvPr>
          <p:cNvSpPr txBox="1"/>
          <p:nvPr/>
        </p:nvSpPr>
        <p:spPr>
          <a:xfrm>
            <a:off x="422071" y="49974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بعنوان الحكاية التي تعرفنا عليها اليوم؟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1E02ED9A-1986-AF33-9051-6EFC16841A0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3571" y="317126"/>
            <a:ext cx="1262762" cy="84225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32497BC-7805-270A-4127-2FC4670765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365" y="1470570"/>
            <a:ext cx="3609422" cy="482950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38244D8-5C5B-F9E5-1408-B409B16B7FE1}"/>
              </a:ext>
            </a:extLst>
          </p:cNvPr>
          <p:cNvSpPr/>
          <p:nvPr/>
        </p:nvSpPr>
        <p:spPr>
          <a:xfrm>
            <a:off x="3165987" y="2644876"/>
            <a:ext cx="2703871" cy="3274143"/>
          </a:xfrm>
          <a:prstGeom prst="rect">
            <a:avLst/>
          </a:prstGeom>
          <a:solidFill>
            <a:srgbClr val="7415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370B4D-E05C-7C28-3B1E-F3F03164C9AB}"/>
              </a:ext>
            </a:extLst>
          </p:cNvPr>
          <p:cNvSpPr/>
          <p:nvPr/>
        </p:nvSpPr>
        <p:spPr>
          <a:xfrm>
            <a:off x="4675240" y="5815780"/>
            <a:ext cx="1086464" cy="240891"/>
          </a:xfrm>
          <a:prstGeom prst="rect">
            <a:avLst/>
          </a:prstGeom>
          <a:solidFill>
            <a:srgbClr val="7415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347598C-7AD1-AE13-1364-CF9524741B0B}"/>
              </a:ext>
            </a:extLst>
          </p:cNvPr>
          <p:cNvSpPr txBox="1"/>
          <p:nvPr/>
        </p:nvSpPr>
        <p:spPr>
          <a:xfrm>
            <a:off x="4132008" y="3261360"/>
            <a:ext cx="108646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1500" dirty="0">
                <a:solidFill>
                  <a:schemeClr val="bg1"/>
                </a:solidFill>
              </a:rPr>
              <a:t>؟</a:t>
            </a:r>
            <a:endParaRPr lang="fr-MA" sz="11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53784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51FD-3062-E928-2A9D-4588B87D1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B83A33D-C174-F176-4113-8F9F9E39345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3D134D8-7370-D3DD-64DB-2D98792D24D3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8FEAB6E1-0AB2-D633-1F02-52EBDF086208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FAD25DAF-9783-5849-8334-4CBE9D7765C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511EB51A-1412-3526-CFB5-D52412650F3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643EF7A2-0D37-ACE0-FDD8-EB29C9EB7922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AEC622F7-2317-6134-8E4E-5DD293857D3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91D2155F-2344-9231-945F-C9AA2493DF1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6E70FFA6-B903-2BF3-3155-0B27ED7D1FA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F7EC6A3-5986-2DCC-383E-479034F1228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A529A86-E1F3-781E-11A2-EE64010EF61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38EB288-19A1-4E7B-AF49-425437CD384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41BA03D-D095-F7DD-3A8E-F2F1E6E6C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7EBC6AB-71F2-E47E-07AE-FEC7AFD48EFF}"/>
              </a:ext>
            </a:extLst>
          </p:cNvPr>
          <p:cNvSpPr txBox="1"/>
          <p:nvPr/>
        </p:nvSpPr>
        <p:spPr>
          <a:xfrm>
            <a:off x="422071" y="49974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بكلمات المعجم التي درسناها اليوم؟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BED7C03F-90F9-72A8-7F62-41BCE8ABD30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3571" y="317126"/>
            <a:ext cx="1262762" cy="84225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094B2E8-DD54-0988-DB5C-ABEC0622C70A}"/>
              </a:ext>
            </a:extLst>
          </p:cNvPr>
          <p:cNvSpPr txBox="1"/>
          <p:nvPr/>
        </p:nvSpPr>
        <p:spPr>
          <a:xfrm>
            <a:off x="6108158" y="5758016"/>
            <a:ext cx="32148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400" dirty="0">
                <a:solidFill>
                  <a:srgbClr val="44546A"/>
                </a:solidFill>
              </a:rPr>
              <a:t>فَزِعَتْ</a:t>
            </a:r>
            <a:endParaRPr lang="fr-MA" sz="4400" dirty="0">
              <a:solidFill>
                <a:srgbClr val="44546A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4D1FE42-B53A-1C08-1B16-4E4B35FF2933}"/>
              </a:ext>
            </a:extLst>
          </p:cNvPr>
          <p:cNvSpPr txBox="1"/>
          <p:nvPr/>
        </p:nvSpPr>
        <p:spPr>
          <a:xfrm>
            <a:off x="5560278" y="2887733"/>
            <a:ext cx="32148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400" dirty="0">
                <a:solidFill>
                  <a:srgbClr val="44546A"/>
                </a:solidFill>
              </a:rPr>
              <a:t>وَفِيٌّ</a:t>
            </a:r>
            <a:endParaRPr lang="fr-MA" sz="4400" dirty="0">
              <a:solidFill>
                <a:srgbClr val="44546A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E05886A-FD6F-D22D-EA12-04E831847C07}"/>
              </a:ext>
            </a:extLst>
          </p:cNvPr>
          <p:cNvSpPr txBox="1"/>
          <p:nvPr/>
        </p:nvSpPr>
        <p:spPr>
          <a:xfrm>
            <a:off x="296700" y="2790041"/>
            <a:ext cx="32148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400" dirty="0">
                <a:solidFill>
                  <a:srgbClr val="44546A"/>
                </a:solidFill>
              </a:rPr>
              <a:t>حاصَرَ</a:t>
            </a:r>
            <a:endParaRPr lang="fr-MA" sz="4400" dirty="0">
              <a:solidFill>
                <a:srgbClr val="44546A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E4E6D80-01AB-E726-AD7E-41A5ACBEDFCD}"/>
              </a:ext>
            </a:extLst>
          </p:cNvPr>
          <p:cNvSpPr txBox="1"/>
          <p:nvPr/>
        </p:nvSpPr>
        <p:spPr>
          <a:xfrm>
            <a:off x="3237758" y="5754087"/>
            <a:ext cx="32148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400" dirty="0">
                <a:solidFill>
                  <a:srgbClr val="44546A"/>
                </a:solidFill>
              </a:rPr>
              <a:t>كَثيفَةٌ</a:t>
            </a:r>
            <a:endParaRPr lang="fr-MA" sz="4400" dirty="0">
              <a:solidFill>
                <a:srgbClr val="44546A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CCA2364-511A-8C4E-206B-BD92FA912419}"/>
              </a:ext>
            </a:extLst>
          </p:cNvPr>
          <p:cNvSpPr txBox="1"/>
          <p:nvPr/>
        </p:nvSpPr>
        <p:spPr>
          <a:xfrm>
            <a:off x="2928489" y="2810680"/>
            <a:ext cx="32148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400" dirty="0">
                <a:solidFill>
                  <a:srgbClr val="44546A"/>
                </a:solidFill>
              </a:rPr>
              <a:t>أَخْمَدَ</a:t>
            </a:r>
            <a:endParaRPr lang="fr-MA" sz="4400" dirty="0">
              <a:solidFill>
                <a:srgbClr val="44546A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3D01CB0-423D-41E9-15F8-5D22FCA38B66}"/>
              </a:ext>
            </a:extLst>
          </p:cNvPr>
          <p:cNvSpPr txBox="1"/>
          <p:nvPr/>
        </p:nvSpPr>
        <p:spPr>
          <a:xfrm>
            <a:off x="455368" y="5730120"/>
            <a:ext cx="32148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400" dirty="0">
                <a:solidFill>
                  <a:srgbClr val="44546A"/>
                </a:solidFill>
              </a:rPr>
              <a:t>تَسْتَغيثُ</a:t>
            </a:r>
            <a:endParaRPr lang="fr-MA" sz="4400" dirty="0">
              <a:solidFill>
                <a:srgbClr val="44546A"/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7213DF7-8819-3204-B5F7-EC8847CCB5D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746" r="71882" b="71733"/>
          <a:stretch/>
        </p:blipFill>
        <p:spPr>
          <a:xfrm flipH="1">
            <a:off x="3718372" y="1338837"/>
            <a:ext cx="1707255" cy="161011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64BB7D9-8B13-F780-5E62-620CC250E21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5367" b="56872"/>
          <a:stretch/>
        </p:blipFill>
        <p:spPr>
          <a:xfrm>
            <a:off x="6680108" y="4415562"/>
            <a:ext cx="2008524" cy="158931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4FB5A53-4D78-CEB4-1392-A955A8C6D07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9044" t="3554" r="44501" b="72056"/>
          <a:stretch/>
        </p:blipFill>
        <p:spPr>
          <a:xfrm>
            <a:off x="965801" y="4342451"/>
            <a:ext cx="2151376" cy="1624289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02D89FE-7CD5-D839-67B3-D5A13BD885A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692" y="1231297"/>
            <a:ext cx="2185943" cy="1969388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D593075-E5C1-2612-B059-30056E4031E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35" y="1338837"/>
            <a:ext cx="2063557" cy="1859127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4BC86539-B010-9D78-D6F7-DF28CD2C61C1}"/>
              </a:ext>
            </a:extLst>
          </p:cNvPr>
          <p:cNvGrpSpPr/>
          <p:nvPr/>
        </p:nvGrpSpPr>
        <p:grpSpPr>
          <a:xfrm>
            <a:off x="3411186" y="3621721"/>
            <a:ext cx="2715838" cy="2326514"/>
            <a:chOff x="3640121" y="4016173"/>
            <a:chExt cx="2743038" cy="162153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F0151E2-B031-2412-11C4-2597E8DA3E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68035" b="91554" l="59261" r="84282"/>
                      </a14:imgEffect>
                    </a14:imgLayer>
                  </a14:imgProps>
                </a:ext>
              </a:extLst>
            </a:blip>
            <a:srcRect l="56134" t="65095" r="12590" b="5506"/>
            <a:stretch/>
          </p:blipFill>
          <p:spPr>
            <a:xfrm flipH="1">
              <a:off x="3640121" y="4327394"/>
              <a:ext cx="1707255" cy="1167864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3290704-9426-FD09-1B39-3377872507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56134" t="65095" r="12590" b="5506"/>
            <a:stretch/>
          </p:blipFill>
          <p:spPr>
            <a:xfrm>
              <a:off x="4183896" y="4016173"/>
              <a:ext cx="1747507" cy="1365193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CCE50562-B202-4599-3ADE-EAC702E012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56134" t="65095" r="12590" b="5506"/>
            <a:stretch/>
          </p:blipFill>
          <p:spPr>
            <a:xfrm flipH="1">
              <a:off x="4706840" y="4267911"/>
              <a:ext cx="1676319" cy="13697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048486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4A436-4885-087E-D8D7-58B6EFFE6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id="{2249DDD5-2FEC-CE25-B7CB-5CD015C6250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5AD591D4-8F8F-67CF-E4A6-FEF0C4DEE822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57" name="Groupe 56">
              <a:extLst>
                <a:ext uri="{FF2B5EF4-FFF2-40B4-BE49-F238E27FC236}">
                  <a16:creationId xmlns:a16="http://schemas.microsoft.com/office/drawing/2014/main" id="{0AA90BBD-6844-D9C5-B07A-A24F8058965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59" name="Rectangle : coins arrondis 58">
                <a:extLst>
                  <a:ext uri="{FF2B5EF4-FFF2-40B4-BE49-F238E27FC236}">
                    <a16:creationId xmlns:a16="http://schemas.microsoft.com/office/drawing/2014/main" id="{2A223026-94F2-93D7-4114-1E51565206B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60" name="Rectangle : coins arrondis 59">
                <a:extLst>
                  <a:ext uri="{FF2B5EF4-FFF2-40B4-BE49-F238E27FC236}">
                    <a16:creationId xmlns:a16="http://schemas.microsoft.com/office/drawing/2014/main" id="{05A6A0DE-AA73-EE68-C9E2-A944FFDAFD9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61" name="Rectangle : coins arrondis 60">
                <a:extLst>
                  <a:ext uri="{FF2B5EF4-FFF2-40B4-BE49-F238E27FC236}">
                    <a16:creationId xmlns:a16="http://schemas.microsoft.com/office/drawing/2014/main" id="{59073D28-C186-E4FC-0E74-D11C164FC932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62" name="Rectangle : coins arrondis 61">
                <a:extLst>
                  <a:ext uri="{FF2B5EF4-FFF2-40B4-BE49-F238E27FC236}">
                    <a16:creationId xmlns:a16="http://schemas.microsoft.com/office/drawing/2014/main" id="{C824244A-8304-C42B-DC5C-69C4C20450F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63" name="Rectangle : coins arrondis 62">
                <a:extLst>
                  <a:ext uri="{FF2B5EF4-FFF2-40B4-BE49-F238E27FC236}">
                    <a16:creationId xmlns:a16="http://schemas.microsoft.com/office/drawing/2014/main" id="{6F5E2EE4-D1CB-D9DD-0338-282B533847C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7AEB09F3-014F-4357-746E-9CAE7C4CD94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4463D902-5F79-AB25-5940-1E43CF7F20F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AD0E0DB-6B6D-F3AE-89B0-AA746A2994B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B85D2EC-F47C-BDFB-87B0-4CD9FED7C39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96EEF71-0291-A11F-33DB-CC86AD20D4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161A04-23EA-D549-061E-36E07678353A}"/>
              </a:ext>
            </a:extLst>
          </p:cNvPr>
          <p:cNvSpPr txBox="1"/>
          <p:nvPr/>
        </p:nvSpPr>
        <p:spPr>
          <a:xfrm>
            <a:off x="422071" y="41220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الحروف؟ من يتذكر  كلمات تتضمن مقطع عُــ ، ...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4" name="Image 53">
            <a:extLst>
              <a:ext uri="{FF2B5EF4-FFF2-40B4-BE49-F238E27FC236}">
                <a16:creationId xmlns:a16="http://schemas.microsoft.com/office/drawing/2014/main" id="{A25760ED-1A55-F922-216F-2D74DE09538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3571" y="345015"/>
            <a:ext cx="1262762" cy="842255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F8963F79-6DAB-D5B9-128B-F2BBE74A2769}"/>
              </a:ext>
            </a:extLst>
          </p:cNvPr>
          <p:cNvSpPr txBox="1"/>
          <p:nvPr/>
        </p:nvSpPr>
        <p:spPr>
          <a:xfrm>
            <a:off x="6612118" y="2682167"/>
            <a:ext cx="182966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11500" dirty="0">
                <a:solidFill>
                  <a:srgbClr val="3B7E85"/>
                </a:solidFill>
              </a:rPr>
              <a:t>عُــ</a:t>
            </a:r>
            <a:endParaRPr lang="fr-MA" sz="7200" dirty="0">
              <a:solidFill>
                <a:srgbClr val="3B7E85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D739123-9E9B-DF76-AA6E-A9138C4EEE5B}"/>
              </a:ext>
            </a:extLst>
          </p:cNvPr>
          <p:cNvSpPr txBox="1"/>
          <p:nvPr/>
        </p:nvSpPr>
        <p:spPr>
          <a:xfrm>
            <a:off x="5304669" y="2643421"/>
            <a:ext cx="182966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11500" dirty="0">
                <a:solidFill>
                  <a:srgbClr val="3B7E85"/>
                </a:solidFill>
              </a:rPr>
              <a:t>غٌ</a:t>
            </a:r>
            <a:endParaRPr lang="fr-MA" sz="11500" dirty="0">
              <a:solidFill>
                <a:srgbClr val="3B7E85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91D8BE3-76DE-31DD-3FDE-0A56C4CCCE30}"/>
              </a:ext>
            </a:extLst>
          </p:cNvPr>
          <p:cNvSpPr txBox="1"/>
          <p:nvPr/>
        </p:nvSpPr>
        <p:spPr>
          <a:xfrm>
            <a:off x="4035821" y="2643421"/>
            <a:ext cx="182966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11500" dirty="0">
                <a:solidFill>
                  <a:srgbClr val="3B7E85"/>
                </a:solidFill>
              </a:rPr>
              <a:t>ــعِــ</a:t>
            </a:r>
            <a:endParaRPr lang="fr-MA" sz="11500" dirty="0">
              <a:solidFill>
                <a:srgbClr val="3B7E85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BD4817A-7079-2097-FFEE-DA23BA10E5A1}"/>
              </a:ext>
            </a:extLst>
          </p:cNvPr>
          <p:cNvSpPr txBox="1"/>
          <p:nvPr/>
        </p:nvSpPr>
        <p:spPr>
          <a:xfrm>
            <a:off x="1010592" y="2654080"/>
            <a:ext cx="182966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11500" dirty="0">
                <a:solidFill>
                  <a:srgbClr val="3B7E85"/>
                </a:solidFill>
              </a:rPr>
              <a:t>ـــ</a:t>
            </a:r>
            <a:r>
              <a:rPr lang="ar-MA" sz="11500" dirty="0" err="1">
                <a:solidFill>
                  <a:srgbClr val="3B7E85"/>
                </a:solidFill>
              </a:rPr>
              <a:t>عاً</a:t>
            </a:r>
            <a:endParaRPr lang="fr-MA" sz="11500" dirty="0">
              <a:solidFill>
                <a:srgbClr val="3B7E85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4146A53-1FA8-D276-552D-EAF5EEBC4EB0}"/>
              </a:ext>
            </a:extLst>
          </p:cNvPr>
          <p:cNvSpPr txBox="1"/>
          <p:nvPr/>
        </p:nvSpPr>
        <p:spPr>
          <a:xfrm>
            <a:off x="2441951" y="2643421"/>
            <a:ext cx="182966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11500" dirty="0">
                <a:solidFill>
                  <a:srgbClr val="3B7E85"/>
                </a:solidFill>
              </a:rPr>
              <a:t>ـــغٍ</a:t>
            </a:r>
            <a:endParaRPr lang="fr-MA" sz="11500" dirty="0">
              <a:solidFill>
                <a:srgbClr val="3B7E8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548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5489-0CDA-D362-66FE-87D34224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C65C90-D3EA-C056-BCF1-9C8E8E07361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B745493-8300-ECE9-591D-8989FC9DBC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8ED6AF-EC16-28C7-C410-C6E7C30B0E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EB9CA0-369A-6CED-CED1-35AFF0BBEFEF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73AE553-6FC1-4ECD-E295-0ACB1E759A7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9205468-7398-1F46-0B76-C59A4BDE5283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D8BA6D7-F676-30FA-A1AE-2405FCCD631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66682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DC22E-437B-4532-BE2C-BAFA6D281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A42FC39-DA18-6D4A-7D79-E6A247B2F36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83C2A04-5B29-E735-316E-5CE8261779C7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61C937D2-1B27-99D7-0555-521FA72DCC2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9C3C8473-22CC-5316-3BD4-5D8E9294DA6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6BE97C7-1A6D-FC68-E3FB-686FEE26740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86F5922F-F0D5-45F0-60E5-39470C6D0B00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F3F1506-317F-1EFC-41B3-ECB4A4B4289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0BA25410-5048-0A70-012D-E4A38629392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6687E44-754E-A442-147E-746602B64FC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EC8ACA0-8CEE-2998-38DA-9C511B37B5C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43852CF-2AA5-6E01-35F5-D5594B6B4FB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84DFE31-33D5-232F-819C-AEF0D1A3290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700FC1C-66B3-43CB-BE2B-8BECF7554D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3C54BEB-18C2-5B83-0A1B-8CE0C6C69727}"/>
              </a:ext>
            </a:extLst>
          </p:cNvPr>
          <p:cNvSpPr txBox="1"/>
          <p:nvPr/>
        </p:nvSpPr>
        <p:spPr>
          <a:xfrm>
            <a:off x="422071" y="48704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سجلوا الواجب المنزلي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CCC21DB-673E-66EB-35D2-CD6D68EE7503}"/>
              </a:ext>
            </a:extLst>
          </p:cNvPr>
          <p:cNvSpPr txBox="1"/>
          <p:nvPr/>
        </p:nvSpPr>
        <p:spPr>
          <a:xfrm>
            <a:off x="685161" y="1061046"/>
            <a:ext cx="83025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</a:t>
            </a:r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أَبْحَثُ في 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ٱلنَّصِّ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 6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- عَنْ كَلِماتٍ  تَتَضَمَّنُ حَرْفَيْ:  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-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</a:t>
            </a:r>
            <a:endParaRPr lang="a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1045C0F-1161-8EAE-455C-7A2CD17084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5034" y="2009653"/>
            <a:ext cx="3421221" cy="40973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251563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303FE3-4BE2-61A4-5362-6EA96A1D68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4B2AAB4-BCA8-1479-F838-2B9BCB24E12B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C2325EB8-058B-6BF4-885A-3430BCD0AF1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121D7467-1DEA-DA29-F7E1-7FD0D7730B4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146CF4C-8482-C9DD-0A35-A658036A41D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1E40775-8348-E324-8F29-229FF5D662E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64F6CBB-0512-0434-0558-DD931EF8323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EAB3FCF1-5FC1-120A-7122-71F04994B8E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3CCEF60-1F8C-D798-EE92-F6BE344AE72C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EECA7-668B-E949-4A73-C35FBA8F0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FE1F2E-5448-AB13-A754-0D856EBBB7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7607F-0F9A-AB33-1A5E-9E0C523A5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B5E7EF-5071-821A-246C-826A2B7F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63CEDB-FDCC-3BF9-9B78-FD5EB80FF059}"/>
              </a:ext>
            </a:extLst>
          </p:cNvPr>
          <p:cNvSpPr txBox="1"/>
          <p:nvPr/>
        </p:nvSpPr>
        <p:spPr>
          <a:xfrm>
            <a:off x="422071" y="50435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1DD890-B66C-70A0-8EAA-402CA8432423}"/>
              </a:ext>
            </a:extLst>
          </p:cNvPr>
          <p:cNvGrpSpPr/>
          <p:nvPr/>
        </p:nvGrpSpPr>
        <p:grpSpPr>
          <a:xfrm>
            <a:off x="2305240" y="1935124"/>
            <a:ext cx="4533520" cy="3954399"/>
            <a:chOff x="2975842" y="1968121"/>
            <a:chExt cx="3445799" cy="3269097"/>
          </a:xfrm>
        </p:grpSpPr>
        <p:pic>
          <p:nvPicPr>
            <p:cNvPr id="10" name="Picture 8" descr="A cartoon of a child and a child&#10;&#10;Description automatically generated">
              <a:extLst>
                <a:ext uri="{FF2B5EF4-FFF2-40B4-BE49-F238E27FC236}">
                  <a16:creationId xmlns:a16="http://schemas.microsoft.com/office/drawing/2014/main" id="{8D295DD0-E333-F40C-AABF-EFAD7B9B7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91" b="4851"/>
            <a:stretch/>
          </p:blipFill>
          <p:spPr>
            <a:xfrm>
              <a:off x="2975842" y="1968121"/>
              <a:ext cx="1789199" cy="3098799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468B197E-946D-C4E8-D285-1A3E89E2A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1736" t="1628"/>
            <a:stretch/>
          </p:blipFill>
          <p:spPr>
            <a:xfrm>
              <a:off x="4765041" y="1996451"/>
              <a:ext cx="1656600" cy="32407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9504</TotalTime>
  <Words>2957</Words>
  <Application>Microsoft Office PowerPoint</Application>
  <PresentationFormat>Affichage à l'écran (4:3)</PresentationFormat>
  <Paragraphs>800</Paragraphs>
  <Slides>89</Slides>
  <Notes>14</Notes>
  <HiddenSlides>0</HiddenSlides>
  <MMClips>3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89</vt:i4>
      </vt:variant>
    </vt:vector>
  </HeadingPairs>
  <TitlesOfParts>
    <vt:vector size="98" baseType="lpstr">
      <vt:lpstr>Calibri</vt:lpstr>
      <vt:lpstr>Arial</vt:lpstr>
      <vt:lpstr>Microsoft Uighur</vt:lpstr>
      <vt:lpstr>Dosis</vt:lpstr>
      <vt:lpstr>A Massir Ballpoint</vt:lpstr>
      <vt:lpstr>Air Strip Arabic</vt:lpstr>
      <vt:lpstr>Calibri Light</vt:lpstr>
      <vt:lpstr>Roboto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AIT ADDI FATIMA</cp:lastModifiedBy>
  <cp:revision>82</cp:revision>
  <dcterms:created xsi:type="dcterms:W3CDTF">2023-09-20T21:35:22Z</dcterms:created>
  <dcterms:modified xsi:type="dcterms:W3CDTF">2024-11-24T22:05:37Z</dcterms:modified>
</cp:coreProperties>
</file>