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0"/>
  </p:notesMasterIdLst>
  <p:sldIdLst>
    <p:sldId id="2134804866" r:id="rId2"/>
    <p:sldId id="2134804867" r:id="rId3"/>
    <p:sldId id="2134806249" r:id="rId4"/>
    <p:sldId id="2134804869" r:id="rId5"/>
    <p:sldId id="2134806126" r:id="rId6"/>
    <p:sldId id="2134806127" r:id="rId7"/>
    <p:sldId id="2134806128" r:id="rId8"/>
    <p:sldId id="2134808536" r:id="rId9"/>
    <p:sldId id="2134806226" r:id="rId10"/>
    <p:sldId id="2134806141" r:id="rId11"/>
    <p:sldId id="2134806179" r:id="rId12"/>
    <p:sldId id="2134806514" r:id="rId13"/>
    <p:sldId id="2134806180" r:id="rId14"/>
    <p:sldId id="2134808582" r:id="rId15"/>
    <p:sldId id="2134808427" r:id="rId16"/>
    <p:sldId id="2134808431" r:id="rId17"/>
    <p:sldId id="2134806161" r:id="rId18"/>
    <p:sldId id="2134806416" r:id="rId19"/>
    <p:sldId id="2134806522" r:id="rId20"/>
    <p:sldId id="2134806162" r:id="rId21"/>
    <p:sldId id="2134806533" r:id="rId22"/>
    <p:sldId id="2134806523" r:id="rId23"/>
    <p:sldId id="2134806491" r:id="rId24"/>
    <p:sldId id="2134806163" r:id="rId25"/>
    <p:sldId id="2134806524" r:id="rId26"/>
    <p:sldId id="2134806164" r:id="rId27"/>
    <p:sldId id="2134806165" r:id="rId28"/>
    <p:sldId id="2134806525" r:id="rId29"/>
    <p:sldId id="2134806166" r:id="rId30"/>
    <p:sldId id="2134806167" r:id="rId31"/>
    <p:sldId id="2134806526" r:id="rId32"/>
    <p:sldId id="2134806168" r:id="rId33"/>
    <p:sldId id="2134806320" r:id="rId34"/>
    <p:sldId id="2134806505" r:id="rId35"/>
    <p:sldId id="2134808344" r:id="rId36"/>
    <p:sldId id="2134808583" r:id="rId37"/>
    <p:sldId id="2134808584" r:id="rId38"/>
    <p:sldId id="2134808585" r:id="rId39"/>
    <p:sldId id="2134808586" r:id="rId40"/>
    <p:sldId id="2134808587" r:id="rId41"/>
    <p:sldId id="2134808588" r:id="rId42"/>
    <p:sldId id="2134808589" r:id="rId43"/>
    <p:sldId id="2134808590" r:id="rId44"/>
    <p:sldId id="2134808591" r:id="rId45"/>
    <p:sldId id="2134808592" r:id="rId46"/>
    <p:sldId id="2134808287" r:id="rId47"/>
    <p:sldId id="2134808593" r:id="rId48"/>
    <p:sldId id="2134808594" r:id="rId49"/>
    <p:sldId id="2134808484" r:id="rId50"/>
    <p:sldId id="2134806324" r:id="rId51"/>
    <p:sldId id="2134808460" r:id="rId52"/>
    <p:sldId id="2134808478" r:id="rId53"/>
    <p:sldId id="2134808602" r:id="rId54"/>
    <p:sldId id="2134808479" r:id="rId55"/>
    <p:sldId id="2134808481" r:id="rId56"/>
    <p:sldId id="2134808405" r:id="rId57"/>
    <p:sldId id="2134808462" r:id="rId58"/>
    <p:sldId id="2134808483" r:id="rId59"/>
    <p:sldId id="2134808406" r:id="rId60"/>
    <p:sldId id="2134808458" r:id="rId61"/>
    <p:sldId id="2134808574" r:id="rId62"/>
    <p:sldId id="2134808463" r:id="rId63"/>
    <p:sldId id="2134808545" r:id="rId64"/>
    <p:sldId id="2134808494" r:id="rId65"/>
    <p:sldId id="2134808595" r:id="rId66"/>
    <p:sldId id="2134808596" r:id="rId67"/>
    <p:sldId id="2134808597" r:id="rId68"/>
    <p:sldId id="2134808598" r:id="rId69"/>
    <p:sldId id="2134808599" r:id="rId70"/>
    <p:sldId id="2134808600" r:id="rId71"/>
    <p:sldId id="2134808601" r:id="rId72"/>
    <p:sldId id="2134808428" r:id="rId73"/>
    <p:sldId id="2134808576" r:id="rId74"/>
    <p:sldId id="2134808577" r:id="rId75"/>
    <p:sldId id="2134808579" r:id="rId76"/>
    <p:sldId id="2134808578" r:id="rId77"/>
    <p:sldId id="2134808580" r:id="rId78"/>
    <p:sldId id="2134808563" r:id="rId79"/>
    <p:sldId id="2134808564" r:id="rId80"/>
    <p:sldId id="2134808565" r:id="rId81"/>
    <p:sldId id="2134808566" r:id="rId82"/>
    <p:sldId id="2134806136" r:id="rId83"/>
    <p:sldId id="2134808423" r:id="rId84"/>
    <p:sldId id="2134808521" r:id="rId85"/>
    <p:sldId id="2134808581" r:id="rId86"/>
    <p:sldId id="2134806160" r:id="rId87"/>
    <p:sldId id="2134808388" r:id="rId88"/>
    <p:sldId id="2134806149" r:id="rId8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EBC"/>
    <a:srgbClr val="A06EC5"/>
    <a:srgbClr val="FFFFFF"/>
    <a:srgbClr val="224481"/>
    <a:srgbClr val="76D9BA"/>
    <a:srgbClr val="F36E5E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2841A-DAC4-46EB-9A33-AF8326F21A5D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F75BA-2B01-49A1-9413-CC2BD14B0FA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17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98A4-3D5A-91AA-DCAC-96023498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17A994-A69B-FE40-CE71-F64D4B121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3732E3-EB8C-E598-F04F-D53B5E3FF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ثَباتٌ</a:t>
            </a:r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16AC0-33C7-473B-80DB-89E25666E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87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177D-B1D8-90D0-D25E-3A3CE960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6E338F-DBC1-E86C-D38B-A4C7BB25C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D4C0A-3515-E322-DBF7-5FB71519E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B8328-A7E1-A642-9FB4-96E0FB973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468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تَثْريبٌ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8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BF1A-2527-4984-668C-F0B6B4AD3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3DE3C-3C3E-6F54-4DB9-F99DA4F99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F6610-6CD3-43B1-654A-A10DE76C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5C9A0-C536-37C8-F2B2-6D0448ABC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459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تَطَيُّبٌ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563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8FB2-6174-DE34-1E60-21E99D77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9C4196-E3BD-0B1D-E2B7-D3205DC61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277701-CF24-F0B3-AB9D-1A65AFFA8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F2204-BF80-C58E-1246-141FB931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8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طَقْطَقَةٌ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8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349C-D365-BFAB-A413-3CADA067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8EEFE-896C-73D4-3DED-AEDD38B4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024DA9-8D56-23EB-9694-C62C8A3F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A5CF0-3132-40C2-F85D-D28F3D3E9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32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3F75BA-2B01-49A1-9413-CC2BD14B0FA1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2255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56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87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33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4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317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37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45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703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99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269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206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663F-6F98-49CE-93F4-6FC689A0AA02}" type="datetimeFigureOut">
              <a:rPr lang="fr-MA" smtClean="0"/>
              <a:t>17/12/2024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D0DDC-9485-4DAA-AD35-1976E8AEF9B3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561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svg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9.svg"/><Relationship Id="rId7" Type="http://schemas.openxmlformats.org/officeDocument/2006/relationships/image" Target="../media/image3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0.png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0.png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42.png"/><Relationship Id="rId4" Type="http://schemas.openxmlformats.org/officeDocument/2006/relationships/image" Target="../media/image19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19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19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19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19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9.svg"/><Relationship Id="rId7" Type="http://schemas.openxmlformats.org/officeDocument/2006/relationships/image" Target="../media/image3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9.svg"/><Relationship Id="rId7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ZoneTexte 59">
            <a:extLst>
              <a:ext uri="{FF2B5EF4-FFF2-40B4-BE49-F238E27FC236}">
                <a16:creationId xmlns:a16="http://schemas.microsoft.com/office/drawing/2014/main" id="{1F4D5D9F-2F0F-B443-9C4E-C9A66293FB42}"/>
              </a:ext>
            </a:extLst>
          </p:cNvPr>
          <p:cNvSpPr txBox="1"/>
          <p:nvPr/>
        </p:nvSpPr>
        <p:spPr>
          <a:xfrm>
            <a:off x="891182" y="1905949"/>
            <a:ext cx="73616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</a:t>
            </a:r>
            <a:r>
              <a:rPr lang="f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1500" b="1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اللغة العربية</a:t>
            </a:r>
            <a:endParaRPr lang="fr-FR" sz="11500" b="1" dirty="0">
              <a:ln>
                <a:solidFill>
                  <a:srgbClr val="0097B2"/>
                </a:solidFill>
              </a:ln>
              <a:solidFill>
                <a:srgbClr val="21596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001770"/>
            <a:ext cx="772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005CCA-0B4E-A1B1-525B-BBDEEC8E2D10}"/>
              </a:ext>
            </a:extLst>
          </p:cNvPr>
          <p:cNvGrpSpPr/>
          <p:nvPr/>
        </p:nvGrpSpPr>
        <p:grpSpPr>
          <a:xfrm>
            <a:off x="2934883" y="4354644"/>
            <a:ext cx="3059807" cy="1417690"/>
            <a:chOff x="2961004" y="4654860"/>
            <a:chExt cx="305980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316811" y="4783647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2961004" y="5386618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6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05B0A7-11E6-6A84-62F7-08CBCF6B54BB}"/>
              </a:ext>
            </a:extLst>
          </p:cNvPr>
          <p:cNvSpPr txBox="1"/>
          <p:nvPr/>
        </p:nvSpPr>
        <p:spPr>
          <a:xfrm>
            <a:off x="2178787" y="3517559"/>
            <a:ext cx="4572000" cy="71508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مرحلة تنشيط المستلزمات</a:t>
            </a:r>
            <a:endParaRPr lang="fr-FR" sz="3600" dirty="0">
              <a:solidFill>
                <a:srgbClr val="70B1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7174889" y="1614406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7174889" y="3067961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7174889" y="4521515"/>
            <a:ext cx="1151822" cy="11518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257431" y="3213466"/>
            <a:ext cx="856766" cy="817895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7464538" y="1898419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7174889" y="4830313"/>
            <a:ext cx="1151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6389870" y="2118952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6389870" y="3572507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6389870" y="5026061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817289" y="1949824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817289" y="4856933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817289" y="3403379"/>
            <a:ext cx="4973911" cy="4809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296130" y="149499"/>
            <a:ext cx="8518967" cy="6431436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801879" y="418318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مرحلة تنشيط المستلزمات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B7E90-803B-AA51-809D-C6068B7D555F}"/>
              </a:ext>
            </a:extLst>
          </p:cNvPr>
          <p:cNvSpPr txBox="1"/>
          <p:nvPr/>
        </p:nvSpPr>
        <p:spPr>
          <a:xfrm>
            <a:off x="7676948" y="3282377"/>
            <a:ext cx="1012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أين نحن في الزمان والمكان؟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194DEA3-2259-C171-B926-766242DC5563}"/>
              </a:ext>
            </a:extLst>
          </p:cNvPr>
          <p:cNvGraphicFramePr>
            <a:graphicFrameLocks noGrp="1"/>
          </p:cNvGraphicFramePr>
          <p:nvPr/>
        </p:nvGraphicFramePr>
        <p:xfrm>
          <a:off x="369884" y="1017865"/>
          <a:ext cx="8404231" cy="55439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24432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744297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04554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017801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013147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3022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69923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اللوحة الإلكترونية – استلقت –مغامرة – أعجبت – متحمسة - المشوقة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انبهر – الرفوف -  أمينة المكتبة  – رواد الفضاء – غادر -  استعار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أخمد – تستغيث - فزع  - وفي -  تحاصر - كثيفة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متشوق – استغرقت -  طازج -  قلعة  – الظهيرة – قارِبٌ -  الأصداف 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6819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 أستأذن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العناصر: من- ماذا -أين -متى؟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التحدث: الشكر والامتنان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24319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ج ح خ؛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قراءة فقرة بدقة واسترسال.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 س ش؛ د ذ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الإجابة عن أسئلة اختيار من متعدد.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 ع غ؛ ف ق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تصفية الصعوبات القرائية: 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الحروف المتشابهة رسما:؛ ر ز و ت  ث ط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الطلاقة-القراءة الهرمية: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الطلاقة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 قراءة فقرة بدقة واسترسال.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الفهم: 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التدرب على الإجابة بجمل تامة.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976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المؤنث / مذكر</a:t>
                      </a:r>
                      <a:endParaRPr lang="fr-MA" sz="1200" kern="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تحويلات حسب الضمائر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المؤنث / مذكر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المفرد / الجمع</a:t>
                      </a:r>
                      <a:endParaRPr lang="fr-MA" sz="12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تحويلات حسب الضمائر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2954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الاسمية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الاسمية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الجملة الفعلية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الجملة الفعلية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8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الهمز  في بداية الكلمة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الهمزة في بداية الكلمة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تنوين النصب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الألف المقصورة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173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>
                          <a:effectLst/>
                        </a:rPr>
                        <a:t>كتابة جمل بالإكمال</a:t>
                      </a:r>
                      <a:endParaRPr lang="fr-MA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التعليق على صورة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مضامين الأسبوع </a:t>
            </a:r>
            <a:r>
              <a:rPr lang="f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a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443029" y="1516707"/>
            <a:ext cx="8175820" cy="1774894"/>
            <a:chOff x="481302" y="5144488"/>
            <a:chExt cx="8175820" cy="113947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784257" y="5144488"/>
              <a:ext cx="1872865" cy="1109297"/>
              <a:chOff x="5692876" y="1482245"/>
              <a:chExt cx="1872865" cy="1109297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8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والتحقق/العناصر 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</a:t>
                </a:r>
                <a:r>
                  <a:rPr lang="ar-MA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أسلوب الشكر والامتنان</a:t>
                </a:r>
                <a:endPara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4661777" y="5144488"/>
              <a:ext cx="1945864" cy="1109297"/>
              <a:chOff x="5535853" y="1482245"/>
              <a:chExt cx="1945864" cy="1109297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5535853" y="1906584"/>
                <a:ext cx="1945864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رحلة الصيف</a:t>
                </a:r>
                <a:endParaRPr lang="fr-MA" sz="24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الطلاقة</a:t>
                </a:r>
              </a:p>
              <a:p>
                <a:pPr algn="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- تصفية الصعوبات القرائية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5557348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2530783" y="5144488"/>
              <a:ext cx="1924369" cy="1139471"/>
              <a:chOff x="5361527" y="1482245"/>
              <a:chExt cx="1924369" cy="1139471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5361527" y="1936758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صورة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5413031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التعبير الكتابي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BC1F45B-57AA-2F95-EA65-14C37B4E34C1}"/>
                </a:ext>
              </a:extLst>
            </p:cNvPr>
            <p:cNvGrpSpPr/>
            <p:nvPr/>
          </p:nvGrpSpPr>
          <p:grpSpPr>
            <a:xfrm>
              <a:off x="481302" y="5144488"/>
              <a:ext cx="1872865" cy="1109297"/>
              <a:chOff x="5692876" y="1482245"/>
              <a:chExt cx="1872865" cy="1109297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B9F1961-C2B7-957A-2531-F2F623220F76}"/>
                  </a:ext>
                </a:extLst>
              </p:cNvPr>
              <p:cNvSpPr/>
              <p:nvPr/>
            </p:nvSpPr>
            <p:spPr>
              <a:xfrm>
                <a:off x="5692876" y="1906584"/>
                <a:ext cx="1872865" cy="684958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الألف المقصورة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EB07C10-4047-F463-D921-83E35DEE6C25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59283D-2E4D-DC44-E262-CCC7DFFAE158}"/>
              </a:ext>
            </a:extLst>
          </p:cNvPr>
          <p:cNvGrpSpPr/>
          <p:nvPr/>
        </p:nvGrpSpPr>
        <p:grpSpPr>
          <a:xfrm>
            <a:off x="443029" y="4099856"/>
            <a:ext cx="8380743" cy="1870095"/>
            <a:chOff x="443029" y="4099856"/>
            <a:chExt cx="8380743" cy="187009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192D183-A036-6A8B-DAF5-F4502CC33262}"/>
                </a:ext>
              </a:extLst>
            </p:cNvPr>
            <p:cNvGrpSpPr/>
            <p:nvPr/>
          </p:nvGrpSpPr>
          <p:grpSpPr>
            <a:xfrm>
              <a:off x="443029" y="4099856"/>
              <a:ext cx="8279234" cy="1870095"/>
              <a:chOff x="377888" y="5129550"/>
              <a:chExt cx="8279234" cy="1124235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B61F827-42E1-ED17-D768-C426E61A38B3}"/>
                  </a:ext>
                </a:extLst>
              </p:cNvPr>
              <p:cNvGrpSpPr/>
              <p:nvPr/>
            </p:nvGrpSpPr>
            <p:grpSpPr>
              <a:xfrm>
                <a:off x="6645313" y="5144488"/>
                <a:ext cx="2011809" cy="1109297"/>
                <a:chOff x="5553932" y="1482245"/>
                <a:chExt cx="2011809" cy="1109297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ADA35E5-E6F5-BC78-15EE-D8FC4CF12C36}"/>
                    </a:ext>
                  </a:extLst>
                </p:cNvPr>
                <p:cNvSpPr/>
                <p:nvPr/>
              </p:nvSpPr>
              <p:spPr>
                <a:xfrm>
                  <a:off x="5553932" y="1906584"/>
                  <a:ext cx="2011809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4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38A766AA-ABCB-891F-4997-9E70FE771634}"/>
                    </a:ext>
                  </a:extLst>
                </p:cNvPr>
                <p:cNvSpPr/>
                <p:nvPr/>
              </p:nvSpPr>
              <p:spPr>
                <a:xfrm>
                  <a:off x="5692876" y="1482245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المعجم</a:t>
                  </a:r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2FCB05-3908-96FA-91BF-B65FEB8480B0}"/>
                  </a:ext>
                </a:extLst>
              </p:cNvPr>
              <p:cNvGrpSpPr/>
              <p:nvPr/>
            </p:nvGrpSpPr>
            <p:grpSpPr>
              <a:xfrm>
                <a:off x="4579858" y="5129550"/>
                <a:ext cx="1872865" cy="1109298"/>
                <a:chOff x="5453934" y="1467307"/>
                <a:chExt cx="1872865" cy="1109298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4F424DA-9389-7F22-93B4-3DD80D83DACB}"/>
                    </a:ext>
                  </a:extLst>
                </p:cNvPr>
                <p:cNvSpPr/>
                <p:nvPr/>
              </p:nvSpPr>
              <p:spPr>
                <a:xfrm>
                  <a:off x="5453934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أساليب الوصف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3BC3A9A-1213-C339-03A0-F84CA4E38524}"/>
                    </a:ext>
                  </a:extLst>
                </p:cNvPr>
                <p:cNvSpPr/>
                <p:nvPr/>
              </p:nvSpPr>
              <p:spPr>
                <a:xfrm>
                  <a:off x="5453934" y="1467307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الأساليب</a:t>
                  </a: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1AB68EB-B098-EDED-4484-90AEBEDEFF29}"/>
                  </a:ext>
                </a:extLst>
              </p:cNvPr>
              <p:cNvGrpSpPr/>
              <p:nvPr/>
            </p:nvGrpSpPr>
            <p:grpSpPr>
              <a:xfrm>
                <a:off x="2478873" y="5129551"/>
                <a:ext cx="1872865" cy="1109297"/>
                <a:chOff x="5309617" y="1467308"/>
                <a:chExt cx="1872865" cy="1109297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A6E061E4-F003-1000-780D-C95FD612CB4D}"/>
                    </a:ext>
                  </a:extLst>
                </p:cNvPr>
                <p:cNvSpPr/>
                <p:nvPr/>
              </p:nvSpPr>
              <p:spPr>
                <a:xfrm>
                  <a:off x="5309617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الجملة الفعلية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المفرد  / الجمع </a:t>
                  </a:r>
                  <a:r>
                    <a:rPr lang="f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              </a:t>
                  </a:r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تحويلات حسب الضمائر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43DA3648-7830-CEEB-EC98-D9E1A75D295C}"/>
                    </a:ext>
                  </a:extLst>
                </p:cNvPr>
                <p:cNvSpPr/>
                <p:nvPr/>
              </p:nvSpPr>
              <p:spPr>
                <a:xfrm>
                  <a:off x="5309617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البنيات</a:t>
                  </a:r>
                  <a:r>
                    <a:rPr kumimoji="0" lang="ar-MA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اللغوية</a:t>
                  </a:r>
                </a:p>
              </p:txBody>
            </p: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84F6008-69C1-2E31-8C7E-9C267EB26BF9}"/>
                  </a:ext>
                </a:extLst>
              </p:cNvPr>
              <p:cNvGrpSpPr/>
              <p:nvPr/>
            </p:nvGrpSpPr>
            <p:grpSpPr>
              <a:xfrm>
                <a:off x="377888" y="5129551"/>
                <a:ext cx="1872865" cy="1109297"/>
                <a:chOff x="5589462" y="1467308"/>
                <a:chExt cx="1872865" cy="1109297"/>
              </a:xfrm>
            </p:grpSpPr>
            <p:sp>
              <p:nvSpPr>
                <p:cNvPr id="10" name="Rectangle : coins arrondis 9">
                  <a:extLst>
                    <a:ext uri="{FF2B5EF4-FFF2-40B4-BE49-F238E27FC236}">
                      <a16:creationId xmlns:a16="http://schemas.microsoft.com/office/drawing/2014/main" id="{0D98877C-4378-587F-5E43-BD4CC5576AF2}"/>
                    </a:ext>
                  </a:extLst>
                </p:cNvPr>
                <p:cNvSpPr/>
                <p:nvPr/>
              </p:nvSpPr>
              <p:spPr>
                <a:xfrm>
                  <a:off x="5589462" y="1891647"/>
                  <a:ext cx="1872865" cy="684958"/>
                </a:xfrm>
                <a:prstGeom prst="roundRect">
                  <a:avLst>
                    <a:gd name="adj" fmla="val 15858"/>
                  </a:avLst>
                </a:prstGeom>
                <a:solidFill>
                  <a:schemeClr val="bg1"/>
                </a:solidFill>
                <a:ln>
                  <a:solidFill>
                    <a:srgbClr val="70B1B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000" b="1" dirty="0">
                      <a:solidFill>
                        <a:prstClr val="black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تركيب جمل من خلال النسج على غرار / القراءة المسحية / القراءة الهرمية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DF023E09-E0EA-8D08-1F2C-526C07044EA4}"/>
                    </a:ext>
                  </a:extLst>
                </p:cNvPr>
                <p:cNvSpPr/>
                <p:nvPr/>
              </p:nvSpPr>
              <p:spPr>
                <a:xfrm>
                  <a:off x="5589462" y="1467308"/>
                  <a:ext cx="1872865" cy="35314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kern="0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الاستراتيجيات</a:t>
                  </a: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6E37586-BE60-6A20-8AFB-C98262ECC265}"/>
                </a:ext>
              </a:extLst>
            </p:cNvPr>
            <p:cNvSpPr txBox="1"/>
            <p:nvPr/>
          </p:nvSpPr>
          <p:spPr>
            <a:xfrm>
              <a:off x="6636967" y="5066735"/>
              <a:ext cx="2186805" cy="750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اِسْتَغْرَقَتِ-  إِشْرافِ - </a:t>
              </a:r>
              <a:r>
                <a:rPr lang="ar-MA" sz="2000" b="1" dirty="0" err="1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ٱلظَّهيرَةِ</a:t>
              </a:r>
              <a:r>
                <a:rPr lang="ar-MA" sz="20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طازَجاً-  مُتَشَوِّقٌ-  أَصْدافٌ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01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04357512-11A3-CE96-C670-799FAE23D80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تمارين كتابية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7"/>
            <a:chOff x="577487" y="4302703"/>
            <a:chExt cx="3798382" cy="1787747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المعجم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طلاقة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استماع وتحدث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تمارين كتابية</a:t>
              </a: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91294" y="4391197"/>
            <a:ext cx="3820744" cy="1787747"/>
            <a:chOff x="4691294" y="4302703"/>
            <a:chExt cx="3820744" cy="1787747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721959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استثمار النص</a:t>
              </a:r>
              <a:endPara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9D2E-617B-02EF-AC31-9DE9E7C6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1E4754E-7E96-4B16-FD8A-1BA9BE68117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4DE53-4F5E-7C4C-E43E-3DE1AA04A99D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CF1BB-41DB-58DE-3157-8EAAF5D3580D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DECE84-8CA4-EAE6-09DF-23D775EE54C6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38844B3-A03F-4E01-7470-0974119D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2726FAA-27DE-0A9F-B139-E12B589D834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7B02283-255A-EC2E-A77B-571F3E10D0C5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8E0A274-7359-8F48-0E4E-51ECCF8B4407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0CE18DE-E006-7D87-F423-64450E25A2F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C861C0C-E320-2BA0-0FF6-43AA7C42C78A}"/>
              </a:ext>
            </a:extLst>
          </p:cNvPr>
          <p:cNvGrpSpPr/>
          <p:nvPr/>
        </p:nvGrpSpPr>
        <p:grpSpPr>
          <a:xfrm>
            <a:off x="856046" y="1085750"/>
            <a:ext cx="7299109" cy="1109719"/>
            <a:chOff x="922446" y="1657338"/>
            <a:chExt cx="7299109" cy="1099823"/>
          </a:xfrm>
        </p:grpSpPr>
        <p:sp>
          <p:nvSpPr>
            <p:cNvPr id="20" name="Rectangle : coins arrondis 18 - 2">
              <a:extLst>
                <a:ext uri="{FF2B5EF4-FFF2-40B4-BE49-F238E27FC236}">
                  <a16:creationId xmlns:a16="http://schemas.microsoft.com/office/drawing/2014/main" id="{09494DF6-0B08-2E48-B296-CC0ED891FC60}"/>
                </a:ext>
              </a:extLst>
            </p:cNvPr>
            <p:cNvSpPr/>
            <p:nvPr/>
          </p:nvSpPr>
          <p:spPr>
            <a:xfrm flipH="1">
              <a:off x="2289697" y="1825195"/>
              <a:ext cx="5743452" cy="931966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6B9F2D5F-7043-AAD3-C509-19D49C099D97}"/>
                </a:ext>
              </a:extLst>
            </p:cNvPr>
            <p:cNvSpPr/>
            <p:nvPr/>
          </p:nvSpPr>
          <p:spPr>
            <a:xfrm flipH="1">
              <a:off x="7833797" y="165733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FF52FDD-BDC8-809D-A9C5-3C0D59CD1217}"/>
                </a:ext>
              </a:extLst>
            </p:cNvPr>
            <p:cNvGrpSpPr/>
            <p:nvPr/>
          </p:nvGrpSpPr>
          <p:grpSpPr>
            <a:xfrm>
              <a:off x="922446" y="1825195"/>
              <a:ext cx="1266136" cy="924298"/>
              <a:chOff x="922446" y="1825195"/>
              <a:chExt cx="1266136" cy="924298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DB981DC9-A08B-7CAB-1EF1-561438CE2E5A}"/>
                  </a:ext>
                </a:extLst>
              </p:cNvPr>
              <p:cNvSpPr/>
              <p:nvPr/>
            </p:nvSpPr>
            <p:spPr>
              <a:xfrm flipH="1">
                <a:off x="922446" y="1825195"/>
                <a:ext cx="1266136" cy="924298"/>
              </a:xfrm>
              <a:prstGeom prst="roundRect">
                <a:avLst>
                  <a:gd name="adj" fmla="val 1495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grpSp>
            <p:nvGrpSpPr>
              <p:cNvPr id="57" name="Graphique 2">
                <a:extLst>
                  <a:ext uri="{FF2B5EF4-FFF2-40B4-BE49-F238E27FC236}">
                    <a16:creationId xmlns:a16="http://schemas.microsoft.com/office/drawing/2014/main" id="{BA2BD03A-58B1-EFA1-FE00-E7A5278263CB}"/>
                  </a:ext>
                </a:extLst>
              </p:cNvPr>
              <p:cNvGrpSpPr/>
              <p:nvPr/>
            </p:nvGrpSpPr>
            <p:grpSpPr>
              <a:xfrm flipH="1">
                <a:off x="1395728" y="1969612"/>
                <a:ext cx="319573" cy="383989"/>
                <a:chOff x="981026" y="1344834"/>
                <a:chExt cx="2418112" cy="2905526"/>
              </a:xfrm>
            </p:grpSpPr>
            <p:grpSp>
              <p:nvGrpSpPr>
                <p:cNvPr id="69" name="Graphique 2">
                  <a:extLst>
                    <a:ext uri="{FF2B5EF4-FFF2-40B4-BE49-F238E27FC236}">
                      <a16:creationId xmlns:a16="http://schemas.microsoft.com/office/drawing/2014/main" id="{297CDEF7-93CE-14D1-7307-EEE5341826E5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6" cy="887181"/>
                  <a:chOff x="1098817" y="1344834"/>
                  <a:chExt cx="2184486" cy="887181"/>
                </a:xfrm>
              </p:grpSpPr>
              <p:grpSp>
                <p:nvGrpSpPr>
                  <p:cNvPr id="101" name="Graphique 2">
                    <a:extLst>
                      <a:ext uri="{FF2B5EF4-FFF2-40B4-BE49-F238E27FC236}">
                        <a16:creationId xmlns:a16="http://schemas.microsoft.com/office/drawing/2014/main" id="{51CA4EB6-7238-C366-7AAC-6AAAD185612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81"/>
                    <a:chOff x="1098817" y="1344834"/>
                    <a:chExt cx="770041" cy="887181"/>
                  </a:xfrm>
                </p:grpSpPr>
                <p:grpSp>
                  <p:nvGrpSpPr>
                    <p:cNvPr id="110" name="Graphique 2">
                      <a:extLst>
                        <a:ext uri="{FF2B5EF4-FFF2-40B4-BE49-F238E27FC236}">
                          <a16:creationId xmlns:a16="http://schemas.microsoft.com/office/drawing/2014/main" id="{C2B41DC8-B509-7994-9EE4-8268240781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114" name="Forme libre : forme 113">
                        <a:extLst>
                          <a:ext uri="{FF2B5EF4-FFF2-40B4-BE49-F238E27FC236}">
                            <a16:creationId xmlns:a16="http://schemas.microsoft.com/office/drawing/2014/main" id="{0771397C-6026-7505-023B-CA0B8916EB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5" name="Forme libre : forme 114">
                        <a:extLst>
                          <a:ext uri="{FF2B5EF4-FFF2-40B4-BE49-F238E27FC236}">
                            <a16:creationId xmlns:a16="http://schemas.microsoft.com/office/drawing/2014/main" id="{8B20F856-222B-3891-F2F3-FC9D767475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6" name="Forme libre : forme 115">
                        <a:extLst>
                          <a:ext uri="{FF2B5EF4-FFF2-40B4-BE49-F238E27FC236}">
                            <a16:creationId xmlns:a16="http://schemas.microsoft.com/office/drawing/2014/main" id="{4624ADDF-6E39-685F-D1D5-DE46C512F435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11" name="Graphique 2">
                      <a:extLst>
                        <a:ext uri="{FF2B5EF4-FFF2-40B4-BE49-F238E27FC236}">
                          <a16:creationId xmlns:a16="http://schemas.microsoft.com/office/drawing/2014/main" id="{D3BA1630-05A6-EFF8-8567-E90688D02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0"/>
                      <a:ext cx="412617" cy="580075"/>
                      <a:chOff x="1426335" y="1651940"/>
                      <a:chExt cx="412617" cy="580075"/>
                    </a:xfrm>
                  </p:grpSpPr>
                  <p:sp>
                    <p:nvSpPr>
                      <p:cNvPr id="112" name="Forme libre : forme 111">
                        <a:extLst>
                          <a:ext uri="{FF2B5EF4-FFF2-40B4-BE49-F238E27FC236}">
                            <a16:creationId xmlns:a16="http://schemas.microsoft.com/office/drawing/2014/main" id="{FDBF0080-BDB6-2850-920C-B92F2D8F3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13" name="Forme libre : forme 112">
                        <a:extLst>
                          <a:ext uri="{FF2B5EF4-FFF2-40B4-BE49-F238E27FC236}">
                            <a16:creationId xmlns:a16="http://schemas.microsoft.com/office/drawing/2014/main" id="{2827A09C-DB49-68C3-6F1E-C6F8FDFEBB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02" name="Graphique 2">
                    <a:extLst>
                      <a:ext uri="{FF2B5EF4-FFF2-40B4-BE49-F238E27FC236}">
                        <a16:creationId xmlns:a16="http://schemas.microsoft.com/office/drawing/2014/main" id="{7F3A43E4-E9F4-5B43-0151-36F8DA40ABC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81"/>
                    <a:chOff x="2513728" y="1344834"/>
                    <a:chExt cx="769575" cy="887181"/>
                  </a:xfrm>
                </p:grpSpPr>
                <p:grpSp>
                  <p:nvGrpSpPr>
                    <p:cNvPr id="103" name="Graphique 2">
                      <a:extLst>
                        <a:ext uri="{FF2B5EF4-FFF2-40B4-BE49-F238E27FC236}">
                          <a16:creationId xmlns:a16="http://schemas.microsoft.com/office/drawing/2014/main" id="{2CBA0BB1-83C7-C22A-61EA-209462E90D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107" name="Forme libre : forme 106">
                        <a:extLst>
                          <a:ext uri="{FF2B5EF4-FFF2-40B4-BE49-F238E27FC236}">
                            <a16:creationId xmlns:a16="http://schemas.microsoft.com/office/drawing/2014/main" id="{71B718FC-8C98-F954-49E3-D7C888E1F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8" name="Forme libre : forme 107">
                        <a:extLst>
                          <a:ext uri="{FF2B5EF4-FFF2-40B4-BE49-F238E27FC236}">
                            <a16:creationId xmlns:a16="http://schemas.microsoft.com/office/drawing/2014/main" id="{B94BF3BF-DAC5-0285-8D71-9BF17189D6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9" name="Forme libre : forme 108">
                        <a:extLst>
                          <a:ext uri="{FF2B5EF4-FFF2-40B4-BE49-F238E27FC236}">
                            <a16:creationId xmlns:a16="http://schemas.microsoft.com/office/drawing/2014/main" id="{D396284F-64C5-F8C5-3E81-54252D1DD2B5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04" name="Graphique 2">
                      <a:extLst>
                        <a:ext uri="{FF2B5EF4-FFF2-40B4-BE49-F238E27FC236}">
                          <a16:creationId xmlns:a16="http://schemas.microsoft.com/office/drawing/2014/main" id="{F8F0A116-C9F6-8092-432D-5C94C11541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0"/>
                      <a:ext cx="412322" cy="580075"/>
                      <a:chOff x="2543277" y="1651940"/>
                      <a:chExt cx="412322" cy="580075"/>
                    </a:xfrm>
                  </p:grpSpPr>
                  <p:sp>
                    <p:nvSpPr>
                      <p:cNvPr id="105" name="Forme libre : forme 104">
                        <a:extLst>
                          <a:ext uri="{FF2B5EF4-FFF2-40B4-BE49-F238E27FC236}">
                            <a16:creationId xmlns:a16="http://schemas.microsoft.com/office/drawing/2014/main" id="{3AF849CC-0C35-8F2D-1C11-D20A1FCBF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06" name="Forme libre : forme 105">
                        <a:extLst>
                          <a:ext uri="{FF2B5EF4-FFF2-40B4-BE49-F238E27FC236}">
                            <a16:creationId xmlns:a16="http://schemas.microsoft.com/office/drawing/2014/main" id="{DE7FC347-461A-22AA-7AF1-3945D12BD0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914A1EB6-0BE5-43A0-F910-A094BB9C6FC1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94" name="Graphique 2">
                    <a:extLst>
                      <a:ext uri="{FF2B5EF4-FFF2-40B4-BE49-F238E27FC236}">
                        <a16:creationId xmlns:a16="http://schemas.microsoft.com/office/drawing/2014/main" id="{264DB378-8598-1050-E24B-0D366094A90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99" name="Forme libre : forme 98">
                      <a:extLst>
                        <a:ext uri="{FF2B5EF4-FFF2-40B4-BE49-F238E27FC236}">
                          <a16:creationId xmlns:a16="http://schemas.microsoft.com/office/drawing/2014/main" id="{96C70EAD-27F7-385B-FE1E-D5AC7BD70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00" name="Forme libre : forme 99">
                      <a:extLst>
                        <a:ext uri="{FF2B5EF4-FFF2-40B4-BE49-F238E27FC236}">
                          <a16:creationId xmlns:a16="http://schemas.microsoft.com/office/drawing/2014/main" id="{706B61DC-1248-921E-E56B-F79F5098A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5" name="Graphique 2">
                    <a:extLst>
                      <a:ext uri="{FF2B5EF4-FFF2-40B4-BE49-F238E27FC236}">
                        <a16:creationId xmlns:a16="http://schemas.microsoft.com/office/drawing/2014/main" id="{045A33BB-9E00-12E1-1875-22D9D69D9A6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97" name="Forme libre : forme 96">
                      <a:extLst>
                        <a:ext uri="{FF2B5EF4-FFF2-40B4-BE49-F238E27FC236}">
                          <a16:creationId xmlns:a16="http://schemas.microsoft.com/office/drawing/2014/main" id="{961AC40E-5DD6-AD4F-531D-6425BB26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" name="Forme libre : forme 97">
                      <a:extLst>
                        <a:ext uri="{FF2B5EF4-FFF2-40B4-BE49-F238E27FC236}">
                          <a16:creationId xmlns:a16="http://schemas.microsoft.com/office/drawing/2014/main" id="{0A6731F3-6C4E-7C73-2141-9C8B339FF0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F0718376-3A87-DCC9-B7FE-4405E23C4214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A4D5948A-14C5-B00C-E106-578EDBA221C5}"/>
                    </a:ext>
                  </a:extLst>
                </p:cNvPr>
                <p:cNvSpPr/>
                <p:nvPr/>
              </p:nvSpPr>
              <p:spPr>
                <a:xfrm>
                  <a:off x="1018761" y="1755002"/>
                  <a:ext cx="2342641" cy="2342640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485E4C28-E00D-E4E0-11C0-24DC48171C8C}"/>
                    </a:ext>
                  </a:extLst>
                </p:cNvPr>
                <p:cNvSpPr/>
                <p:nvPr/>
              </p:nvSpPr>
              <p:spPr>
                <a:xfrm>
                  <a:off x="1140524" y="1876765"/>
                  <a:ext cx="2099115" cy="2099113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17AEA61-FCF4-FFA9-856B-626C2ED177E1}"/>
                    </a:ext>
                  </a:extLst>
                </p:cNvPr>
                <p:cNvSpPr/>
                <p:nvPr/>
              </p:nvSpPr>
              <p:spPr>
                <a:xfrm>
                  <a:off x="1173538" y="1909786"/>
                  <a:ext cx="2033081" cy="2033079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A1A72B86-661C-2F7A-54A9-D9059982490B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/>
                </a:p>
              </p:txBody>
            </p: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9BB18472-6243-1956-A3E2-8CE253D6FBFB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87" name="Forme libre : forme 86">
                    <a:extLst>
                      <a:ext uri="{FF2B5EF4-FFF2-40B4-BE49-F238E27FC236}">
                        <a16:creationId xmlns:a16="http://schemas.microsoft.com/office/drawing/2014/main" id="{31730CFB-5045-CBCD-8D38-4CC92BA7E82F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9E277FA5-5C64-7B4D-87A2-67CC237CA355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Forme libre : forme 90">
                    <a:extLst>
                      <a:ext uri="{FF2B5EF4-FFF2-40B4-BE49-F238E27FC236}">
                        <a16:creationId xmlns:a16="http://schemas.microsoft.com/office/drawing/2014/main" id="{36FD38D6-B257-6921-969B-7C047EB53144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Forme libre : forme 91">
                    <a:extLst>
                      <a:ext uri="{FF2B5EF4-FFF2-40B4-BE49-F238E27FC236}">
                        <a16:creationId xmlns:a16="http://schemas.microsoft.com/office/drawing/2014/main" id="{277BB3E8-2DDB-79DC-E553-C9947DD2601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" name="Graphique 2">
                  <a:extLst>
                    <a:ext uri="{FF2B5EF4-FFF2-40B4-BE49-F238E27FC236}">
                      <a16:creationId xmlns:a16="http://schemas.microsoft.com/office/drawing/2014/main" id="{246CBF27-B5CE-10E9-4C5D-52E9A3351879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C5799E1-1A6D-E103-C651-A48B5D391F5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" name="Forme libre : forme 78">
                    <a:extLst>
                      <a:ext uri="{FF2B5EF4-FFF2-40B4-BE49-F238E27FC236}">
                        <a16:creationId xmlns:a16="http://schemas.microsoft.com/office/drawing/2014/main" id="{68FFFFEA-189D-FBC3-A8E8-0209878BF346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" name="Forme libre : forme 79">
                    <a:extLst>
                      <a:ext uri="{FF2B5EF4-FFF2-40B4-BE49-F238E27FC236}">
                        <a16:creationId xmlns:a16="http://schemas.microsoft.com/office/drawing/2014/main" id="{D6E2B10F-EEC7-DE78-FB1D-43A1D05CB7E3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 : forme 80">
                    <a:extLst>
                      <a:ext uri="{FF2B5EF4-FFF2-40B4-BE49-F238E27FC236}">
                        <a16:creationId xmlns:a16="http://schemas.microsoft.com/office/drawing/2014/main" id="{131AEC10-531B-14F7-D1E0-76E8E686A17C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Forme libre : forme 81">
                    <a:extLst>
                      <a:ext uri="{FF2B5EF4-FFF2-40B4-BE49-F238E27FC236}">
                        <a16:creationId xmlns:a16="http://schemas.microsoft.com/office/drawing/2014/main" id="{FB01EFF8-3EE9-5D69-FF2B-EDF1A4DA5C15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 : forme 83">
                    <a:extLst>
                      <a:ext uri="{FF2B5EF4-FFF2-40B4-BE49-F238E27FC236}">
                        <a16:creationId xmlns:a16="http://schemas.microsoft.com/office/drawing/2014/main" id="{21E8A371-0C3C-9710-F5CF-2B5E842498C4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Forme libre : forme 84">
                    <a:extLst>
                      <a:ext uri="{FF2B5EF4-FFF2-40B4-BE49-F238E27FC236}">
                        <a16:creationId xmlns:a16="http://schemas.microsoft.com/office/drawing/2014/main" id="{3170CD78-F124-486C-1B93-A6F7A506A90D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Forme libre : forme 85">
                    <a:extLst>
                      <a:ext uri="{FF2B5EF4-FFF2-40B4-BE49-F238E27FC236}">
                        <a16:creationId xmlns:a16="http://schemas.microsoft.com/office/drawing/2014/main" id="{F7A6EF79-41B9-29C5-BF4E-20D82439297F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C06F612-60F0-D782-C26F-4DD48B9E88C9}"/>
                  </a:ext>
                </a:extLst>
              </p:cNvPr>
              <p:cNvSpPr txBox="1"/>
              <p:nvPr/>
            </p:nvSpPr>
            <p:spPr>
              <a:xfrm>
                <a:off x="1352457" y="2009626"/>
                <a:ext cx="4061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10</a:t>
                </a:r>
                <a:endPara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5360BD6-0B6F-6368-E9AC-F62EE19F4802}"/>
                  </a:ext>
                </a:extLst>
              </p:cNvPr>
              <p:cNvSpPr txBox="1"/>
              <p:nvPr/>
            </p:nvSpPr>
            <p:spPr>
              <a:xfrm>
                <a:off x="1242630" y="2365961"/>
                <a:ext cx="625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دقـائق</a:t>
                </a:r>
                <a:endParaRPr lang="f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7" name="Oval 86">
              <a:extLst>
                <a:ext uri="{FF2B5EF4-FFF2-40B4-BE49-F238E27FC236}">
                  <a16:creationId xmlns:a16="http://schemas.microsoft.com/office/drawing/2014/main" id="{015940D9-DC77-2B21-C0D7-4BBBDFB6397C}"/>
                </a:ext>
              </a:extLst>
            </p:cNvPr>
            <p:cNvSpPr/>
            <p:nvPr/>
          </p:nvSpPr>
          <p:spPr>
            <a:xfrm flipH="1">
              <a:off x="4431323" y="1657338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D2C76A1-1EFE-FAE7-CC43-A372AA8AB678}"/>
                </a:ext>
              </a:extLst>
            </p:cNvPr>
            <p:cNvSpPr txBox="1"/>
            <p:nvPr/>
          </p:nvSpPr>
          <p:spPr>
            <a:xfrm>
              <a:off x="3149136" y="2006719"/>
              <a:ext cx="4322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نشيد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«النشيد الوطني»</a:t>
              </a:r>
            </a:p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40A2CF-307B-3E02-B1A3-ED8943061BFC}"/>
              </a:ext>
            </a:extLst>
          </p:cNvPr>
          <p:cNvGrpSpPr/>
          <p:nvPr/>
        </p:nvGrpSpPr>
        <p:grpSpPr>
          <a:xfrm>
            <a:off x="915029" y="3595984"/>
            <a:ext cx="7313942" cy="1327869"/>
            <a:chOff x="885526" y="3622123"/>
            <a:chExt cx="7313942" cy="1327869"/>
          </a:xfrm>
        </p:grpSpPr>
        <p:sp>
          <p:nvSpPr>
            <p:cNvPr id="161" name="Rectangle : coins arrondis 18 - 2">
              <a:extLst>
                <a:ext uri="{FF2B5EF4-FFF2-40B4-BE49-F238E27FC236}">
                  <a16:creationId xmlns:a16="http://schemas.microsoft.com/office/drawing/2014/main" id="{1D084491-CDCC-2FAB-170F-CED281D17DD1}"/>
                </a:ext>
              </a:extLst>
            </p:cNvPr>
            <p:cNvSpPr/>
            <p:nvPr/>
          </p:nvSpPr>
          <p:spPr>
            <a:xfrm flipH="1">
              <a:off x="2229713" y="3828269"/>
              <a:ext cx="5767280" cy="1121723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2" name="Oval 86">
              <a:extLst>
                <a:ext uri="{FF2B5EF4-FFF2-40B4-BE49-F238E27FC236}">
                  <a16:creationId xmlns:a16="http://schemas.microsoft.com/office/drawing/2014/main" id="{B95ECC63-F7FC-752B-687B-08655FBD5035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6" name="Rectangle : coins arrondis 18 - 2">
              <a:extLst>
                <a:ext uri="{FF2B5EF4-FFF2-40B4-BE49-F238E27FC236}">
                  <a16:creationId xmlns:a16="http://schemas.microsoft.com/office/drawing/2014/main" id="{212D6A81-A31A-B86F-0900-F28D8F3E571F}"/>
                </a:ext>
              </a:extLst>
            </p:cNvPr>
            <p:cNvSpPr/>
            <p:nvPr/>
          </p:nvSpPr>
          <p:spPr>
            <a:xfrm flipH="1">
              <a:off x="885526" y="3828271"/>
              <a:ext cx="1266136" cy="1119981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67" name="Graphique 2">
              <a:extLst>
                <a:ext uri="{FF2B5EF4-FFF2-40B4-BE49-F238E27FC236}">
                  <a16:creationId xmlns:a16="http://schemas.microsoft.com/office/drawing/2014/main" id="{9FCC0203-B828-DEE5-5279-C88442D4E09B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170" name="Graphique 2">
                <a:extLst>
                  <a:ext uri="{FF2B5EF4-FFF2-40B4-BE49-F238E27FC236}">
                    <a16:creationId xmlns:a16="http://schemas.microsoft.com/office/drawing/2014/main" id="{F3D9C5E8-DD04-C01E-F906-FEDAAA524BA2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97" name="Graphique 2">
                  <a:extLst>
                    <a:ext uri="{FF2B5EF4-FFF2-40B4-BE49-F238E27FC236}">
                      <a16:creationId xmlns:a16="http://schemas.microsoft.com/office/drawing/2014/main" id="{48F34888-1F0C-A2BE-A183-06818F46583E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206" name="Graphique 2">
                    <a:extLst>
                      <a:ext uri="{FF2B5EF4-FFF2-40B4-BE49-F238E27FC236}">
                        <a16:creationId xmlns:a16="http://schemas.microsoft.com/office/drawing/2014/main" id="{1B4F739A-FA89-8F5C-A918-10E58E954060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0" name="Forme libre : forme 209">
                      <a:extLst>
                        <a:ext uri="{FF2B5EF4-FFF2-40B4-BE49-F238E27FC236}">
                          <a16:creationId xmlns:a16="http://schemas.microsoft.com/office/drawing/2014/main" id="{260DECC5-7CA5-F2AA-2E81-20D7D3A44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10">
                      <a:extLst>
                        <a:ext uri="{FF2B5EF4-FFF2-40B4-BE49-F238E27FC236}">
                          <a16:creationId xmlns:a16="http://schemas.microsoft.com/office/drawing/2014/main" id="{81FCAE06-FFB4-61B3-72ED-5C80B135D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11">
                      <a:extLst>
                        <a:ext uri="{FF2B5EF4-FFF2-40B4-BE49-F238E27FC236}">
                          <a16:creationId xmlns:a16="http://schemas.microsoft.com/office/drawing/2014/main" id="{B9953C52-B566-A733-1011-5FE58DE06153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7" name="Graphique 2">
                    <a:extLst>
                      <a:ext uri="{FF2B5EF4-FFF2-40B4-BE49-F238E27FC236}">
                        <a16:creationId xmlns:a16="http://schemas.microsoft.com/office/drawing/2014/main" id="{A67DE6AB-1B71-F6CE-3C7B-DEE02AC93DAE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08" name="Forme libre : forme 207">
                      <a:extLst>
                        <a:ext uri="{FF2B5EF4-FFF2-40B4-BE49-F238E27FC236}">
                          <a16:creationId xmlns:a16="http://schemas.microsoft.com/office/drawing/2014/main" id="{140A3358-2A15-79DC-C2EC-C912CF394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Forme libre : forme 208">
                      <a:extLst>
                        <a:ext uri="{FF2B5EF4-FFF2-40B4-BE49-F238E27FC236}">
                          <a16:creationId xmlns:a16="http://schemas.microsoft.com/office/drawing/2014/main" id="{A663DDBD-19F5-47C6-FB12-121CA5350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98" name="Graphique 2">
                  <a:extLst>
                    <a:ext uri="{FF2B5EF4-FFF2-40B4-BE49-F238E27FC236}">
                      <a16:creationId xmlns:a16="http://schemas.microsoft.com/office/drawing/2014/main" id="{D7F9528C-203E-43E2-AD4F-1E6B7D59CB4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99" name="Graphique 2">
                    <a:extLst>
                      <a:ext uri="{FF2B5EF4-FFF2-40B4-BE49-F238E27FC236}">
                        <a16:creationId xmlns:a16="http://schemas.microsoft.com/office/drawing/2014/main" id="{F8CCE5D7-FCF2-2961-A3A9-311F7756385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203" name="Forme libre : forme 202">
                      <a:extLst>
                        <a:ext uri="{FF2B5EF4-FFF2-40B4-BE49-F238E27FC236}">
                          <a16:creationId xmlns:a16="http://schemas.microsoft.com/office/drawing/2014/main" id="{824BCC73-0465-034C-3588-9F08B763A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03">
                      <a:extLst>
                        <a:ext uri="{FF2B5EF4-FFF2-40B4-BE49-F238E27FC236}">
                          <a16:creationId xmlns:a16="http://schemas.microsoft.com/office/drawing/2014/main" id="{6E498392-2F99-32A0-3494-54FDECFFB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04">
                      <a:extLst>
                        <a:ext uri="{FF2B5EF4-FFF2-40B4-BE49-F238E27FC236}">
                          <a16:creationId xmlns:a16="http://schemas.microsoft.com/office/drawing/2014/main" id="{042E5415-41C3-622F-9821-02CF07000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0" name="Graphique 2">
                    <a:extLst>
                      <a:ext uri="{FF2B5EF4-FFF2-40B4-BE49-F238E27FC236}">
                        <a16:creationId xmlns:a16="http://schemas.microsoft.com/office/drawing/2014/main" id="{41BED410-385D-3141-C5B8-49231F30F91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201" name="Forme libre : forme 200">
                      <a:extLst>
                        <a:ext uri="{FF2B5EF4-FFF2-40B4-BE49-F238E27FC236}">
                          <a16:creationId xmlns:a16="http://schemas.microsoft.com/office/drawing/2014/main" id="{FA1E3682-CEB1-8EB6-DE1D-949549853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01">
                      <a:extLst>
                        <a:ext uri="{FF2B5EF4-FFF2-40B4-BE49-F238E27FC236}">
                          <a16:creationId xmlns:a16="http://schemas.microsoft.com/office/drawing/2014/main" id="{08D4252C-9B81-1968-23FE-956858AA9E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1" name="Graphique 2">
                <a:extLst>
                  <a:ext uri="{FF2B5EF4-FFF2-40B4-BE49-F238E27FC236}">
                    <a16:creationId xmlns:a16="http://schemas.microsoft.com/office/drawing/2014/main" id="{380A7FFA-0830-06BE-2AB6-3D074AD9775D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91" name="Graphique 2">
                  <a:extLst>
                    <a:ext uri="{FF2B5EF4-FFF2-40B4-BE49-F238E27FC236}">
                      <a16:creationId xmlns:a16="http://schemas.microsoft.com/office/drawing/2014/main" id="{48C22905-BE5B-8900-FC25-E60D3B99D5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95" name="Forme libre : forme 194">
                    <a:extLst>
                      <a:ext uri="{FF2B5EF4-FFF2-40B4-BE49-F238E27FC236}">
                        <a16:creationId xmlns:a16="http://schemas.microsoft.com/office/drawing/2014/main" id="{5533B0A8-38D0-B652-E36D-A315340C9FA5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Forme libre : forme 195">
                    <a:extLst>
                      <a:ext uri="{FF2B5EF4-FFF2-40B4-BE49-F238E27FC236}">
                        <a16:creationId xmlns:a16="http://schemas.microsoft.com/office/drawing/2014/main" id="{648608F2-F156-415A-03C0-95E9D0FEE3CC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2" name="Graphique 2">
                  <a:extLst>
                    <a:ext uri="{FF2B5EF4-FFF2-40B4-BE49-F238E27FC236}">
                      <a16:creationId xmlns:a16="http://schemas.microsoft.com/office/drawing/2014/main" id="{A2CF16A5-FDE5-44C9-DB54-0C48EDA9B34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93" name="Forme libre : forme 192">
                    <a:extLst>
                      <a:ext uri="{FF2B5EF4-FFF2-40B4-BE49-F238E27FC236}">
                        <a16:creationId xmlns:a16="http://schemas.microsoft.com/office/drawing/2014/main" id="{E39CFF5C-8998-1F8A-8C66-C5181BBA1685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4" name="Forme libre : forme 193">
                    <a:extLst>
                      <a:ext uri="{FF2B5EF4-FFF2-40B4-BE49-F238E27FC236}">
                        <a16:creationId xmlns:a16="http://schemas.microsoft.com/office/drawing/2014/main" id="{A78FF8AF-C1F7-267D-DC5B-35299011A1C6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87B06C3F-BE00-544E-2FAB-3B331464706A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77" name="Graphique 2">
                <a:extLst>
                  <a:ext uri="{FF2B5EF4-FFF2-40B4-BE49-F238E27FC236}">
                    <a16:creationId xmlns:a16="http://schemas.microsoft.com/office/drawing/2014/main" id="{1F462ADF-5175-C2AE-09EA-35ABDDFCFC0B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87" name="Forme libre : forme 186">
                  <a:extLst>
                    <a:ext uri="{FF2B5EF4-FFF2-40B4-BE49-F238E27FC236}">
                      <a16:creationId xmlns:a16="http://schemas.microsoft.com/office/drawing/2014/main" id="{74C8A595-51AB-DD23-0187-AA01F6F5C3F6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62EECF8C-E87C-5546-1830-142DD995A00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6A23DF1C-FDF4-3B5D-EF4E-86F3930ED5F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4F5807B1-35A0-E997-9074-5BFA03281AAD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78" name="Graphique 2">
                <a:extLst>
                  <a:ext uri="{FF2B5EF4-FFF2-40B4-BE49-F238E27FC236}">
                    <a16:creationId xmlns:a16="http://schemas.microsoft.com/office/drawing/2014/main" id="{3853CA56-4B92-844D-0341-9F4400437423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79" name="Forme libre : forme 178">
                  <a:extLst>
                    <a:ext uri="{FF2B5EF4-FFF2-40B4-BE49-F238E27FC236}">
                      <a16:creationId xmlns:a16="http://schemas.microsoft.com/office/drawing/2014/main" id="{6D079E41-BFF4-645C-02AA-5E64928359D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0" name="Forme libre : forme 179">
                  <a:extLst>
                    <a:ext uri="{FF2B5EF4-FFF2-40B4-BE49-F238E27FC236}">
                      <a16:creationId xmlns:a16="http://schemas.microsoft.com/office/drawing/2014/main" id="{5D896105-F035-762A-1C12-35F9FF6797CD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1" name="Forme libre : forme 180">
                  <a:extLst>
                    <a:ext uri="{FF2B5EF4-FFF2-40B4-BE49-F238E27FC236}">
                      <a16:creationId xmlns:a16="http://schemas.microsoft.com/office/drawing/2014/main" id="{0C1CB804-8809-00B9-1D09-250A36945AF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2" name="Forme libre : forme 181">
                  <a:extLst>
                    <a:ext uri="{FF2B5EF4-FFF2-40B4-BE49-F238E27FC236}">
                      <a16:creationId xmlns:a16="http://schemas.microsoft.com/office/drawing/2014/main" id="{FF547DF2-38C2-708C-6D47-E61D66A32F0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3" name="Forme libre : forme 182">
                  <a:extLst>
                    <a:ext uri="{FF2B5EF4-FFF2-40B4-BE49-F238E27FC236}">
                      <a16:creationId xmlns:a16="http://schemas.microsoft.com/office/drawing/2014/main" id="{2D98A840-3830-51FD-7C62-352D8A40AA50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4" name="Forme libre : forme 183">
                  <a:extLst>
                    <a:ext uri="{FF2B5EF4-FFF2-40B4-BE49-F238E27FC236}">
                      <a16:creationId xmlns:a16="http://schemas.microsoft.com/office/drawing/2014/main" id="{CFB23C7A-7B85-9ADB-B452-A0565C5F50BE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5" name="Forme libre : forme 184">
                  <a:extLst>
                    <a:ext uri="{FF2B5EF4-FFF2-40B4-BE49-F238E27FC236}">
                      <a16:creationId xmlns:a16="http://schemas.microsoft.com/office/drawing/2014/main" id="{2ABA238B-3101-C1E0-D933-639129E1CC87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6" name="Forme libre : forme 185">
                  <a:extLst>
                    <a:ext uri="{FF2B5EF4-FFF2-40B4-BE49-F238E27FC236}">
                      <a16:creationId xmlns:a16="http://schemas.microsoft.com/office/drawing/2014/main" id="{0CF27269-0532-9F8D-9B67-CFDF93A2A31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64" name="Oval 86">
              <a:extLst>
                <a:ext uri="{FF2B5EF4-FFF2-40B4-BE49-F238E27FC236}">
                  <a16:creationId xmlns:a16="http://schemas.microsoft.com/office/drawing/2014/main" id="{39E509E6-B5D0-46E9-700E-255A3C333581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319A3C-91C9-BE1A-A4C3-338F4DC8BE98}"/>
                </a:ext>
              </a:extLst>
            </p:cNvPr>
            <p:cNvSpPr txBox="1"/>
            <p:nvPr/>
          </p:nvSpPr>
          <p:spPr>
            <a:xfrm>
              <a:off x="3267536" y="4148899"/>
              <a:ext cx="4322710" cy="55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lnSpc>
                  <a:spcPts val="1700"/>
                </a:lnSpc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طلاقة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B227BA-AEBF-FD99-7B25-4206E5E97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1200" y="3871262"/>
            <a:ext cx="577895" cy="7686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9ADD05-E1EA-C05C-059F-47F09C3D3C3F}"/>
              </a:ext>
            </a:extLst>
          </p:cNvPr>
          <p:cNvSpPr txBox="1"/>
          <p:nvPr/>
        </p:nvSpPr>
        <p:spPr>
          <a:xfrm>
            <a:off x="1302187" y="398764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4484EF7-5F79-A579-B5DF-72FDA1D398EA}"/>
              </a:ext>
            </a:extLst>
          </p:cNvPr>
          <p:cNvGrpSpPr/>
          <p:nvPr/>
        </p:nvGrpSpPr>
        <p:grpSpPr>
          <a:xfrm>
            <a:off x="856046" y="2393514"/>
            <a:ext cx="7400389" cy="978791"/>
            <a:chOff x="858515" y="2266629"/>
            <a:chExt cx="7400389" cy="978791"/>
          </a:xfrm>
        </p:grpSpPr>
        <p:sp>
          <p:nvSpPr>
            <p:cNvPr id="15" name="Rectangle : coins arrondis 18 - 2">
              <a:extLst>
                <a:ext uri="{FF2B5EF4-FFF2-40B4-BE49-F238E27FC236}">
                  <a16:creationId xmlns:a16="http://schemas.microsoft.com/office/drawing/2014/main" id="{5F28CD26-6738-E726-B4D1-CBD8054C93BD}"/>
                </a:ext>
              </a:extLst>
            </p:cNvPr>
            <p:cNvSpPr/>
            <p:nvPr/>
          </p:nvSpPr>
          <p:spPr>
            <a:xfrm flipH="1">
              <a:off x="2239492" y="2434486"/>
              <a:ext cx="5831006" cy="810934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val 86">
              <a:extLst>
                <a:ext uri="{FF2B5EF4-FFF2-40B4-BE49-F238E27FC236}">
                  <a16:creationId xmlns:a16="http://schemas.microsoft.com/office/drawing/2014/main" id="{7658B2C0-7C59-DB39-1281-E33E1E86F138}"/>
                </a:ext>
              </a:extLst>
            </p:cNvPr>
            <p:cNvSpPr/>
            <p:nvPr/>
          </p:nvSpPr>
          <p:spPr>
            <a:xfrm flipH="1">
              <a:off x="7871146" y="2266629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val 86">
              <a:extLst>
                <a:ext uri="{FF2B5EF4-FFF2-40B4-BE49-F238E27FC236}">
                  <a16:creationId xmlns:a16="http://schemas.microsoft.com/office/drawing/2014/main" id="{5A5C96D8-F3B4-37D3-972B-E37E019274D7}"/>
                </a:ext>
              </a:extLst>
            </p:cNvPr>
            <p:cNvSpPr/>
            <p:nvPr/>
          </p:nvSpPr>
          <p:spPr>
            <a:xfrm flipH="1">
              <a:off x="4468672" y="2266629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المعجم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5F9EA57-34B2-43B4-9B52-C1B82DB3ECD2}"/>
                </a:ext>
              </a:extLst>
            </p:cNvPr>
            <p:cNvSpPr txBox="1"/>
            <p:nvPr/>
          </p:nvSpPr>
          <p:spPr>
            <a:xfrm>
              <a:off x="3172536" y="2714469"/>
              <a:ext cx="4322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</a:t>
              </a: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A10E90E6-6C91-B2A5-8AA2-5E72717569BA}"/>
                </a:ext>
              </a:extLst>
            </p:cNvPr>
            <p:cNvSpPr/>
            <p:nvPr/>
          </p:nvSpPr>
          <p:spPr>
            <a:xfrm flipH="1">
              <a:off x="858515" y="2465646"/>
              <a:ext cx="1266136" cy="779774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16B3F1-07AE-F5F7-7C4F-1EADC8DA5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8766" y="2503661"/>
              <a:ext cx="577895" cy="6433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B3FD86-43B4-7252-68E2-703DB0A02410}"/>
                </a:ext>
              </a:extLst>
            </p:cNvPr>
            <p:cNvSpPr txBox="1"/>
            <p:nvPr/>
          </p:nvSpPr>
          <p:spPr>
            <a:xfrm>
              <a:off x="1288526" y="256007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A8C47-66C1-2005-C0F2-92E2E941662F}"/>
              </a:ext>
            </a:extLst>
          </p:cNvPr>
          <p:cNvGrpSpPr/>
          <p:nvPr/>
        </p:nvGrpSpPr>
        <p:grpSpPr>
          <a:xfrm>
            <a:off x="893422" y="5164200"/>
            <a:ext cx="7313942" cy="1199794"/>
            <a:chOff x="885526" y="3622123"/>
            <a:chExt cx="7313942" cy="1199794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0FA0FBC4-41E2-319E-6AA8-6B1B54C13893}"/>
                </a:ext>
              </a:extLst>
            </p:cNvPr>
            <p:cNvSpPr/>
            <p:nvPr/>
          </p:nvSpPr>
          <p:spPr>
            <a:xfrm flipH="1">
              <a:off x="2229713" y="3828270"/>
              <a:ext cx="5767280" cy="967002"/>
            </a:xfrm>
            <a:prstGeom prst="roundRect">
              <a:avLst>
                <a:gd name="adj" fmla="val 9181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id="{CD53C57A-0EEF-9EE6-1B80-196CE38E816C}"/>
                </a:ext>
              </a:extLst>
            </p:cNvPr>
            <p:cNvSpPr/>
            <p:nvPr/>
          </p:nvSpPr>
          <p:spPr>
            <a:xfrm flipH="1">
              <a:off x="7811710" y="3674732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9508A2BB-A43B-7EF3-78CD-07A383C69604}"/>
                </a:ext>
              </a:extLst>
            </p:cNvPr>
            <p:cNvSpPr/>
            <p:nvPr/>
          </p:nvSpPr>
          <p:spPr>
            <a:xfrm flipH="1">
              <a:off x="885526" y="3840177"/>
              <a:ext cx="1266136" cy="981740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2" name="Graphique 2">
              <a:extLst>
                <a:ext uri="{FF2B5EF4-FFF2-40B4-BE49-F238E27FC236}">
                  <a16:creationId xmlns:a16="http://schemas.microsoft.com/office/drawing/2014/main" id="{38C22A71-7EEB-8DDC-FC9B-A3A51B181342}"/>
                </a:ext>
              </a:extLst>
            </p:cNvPr>
            <p:cNvGrpSpPr/>
            <p:nvPr/>
          </p:nvGrpSpPr>
          <p:grpSpPr>
            <a:xfrm flipH="1">
              <a:off x="1358219" y="4168555"/>
              <a:ext cx="288697" cy="383989"/>
              <a:chOff x="1098817" y="1344834"/>
              <a:chExt cx="2184485" cy="2905526"/>
            </a:xfrm>
          </p:grpSpPr>
          <p:grpSp>
            <p:nvGrpSpPr>
              <p:cNvPr id="27" name="Graphique 2">
                <a:extLst>
                  <a:ext uri="{FF2B5EF4-FFF2-40B4-BE49-F238E27FC236}">
                    <a16:creationId xmlns:a16="http://schemas.microsoft.com/office/drawing/2014/main" id="{0D885402-5D54-8670-B5A0-7495FA94431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D7EA0643-4380-AFBB-903F-8E7E5B7F0C4B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174" name="Graphique 2">
                    <a:extLst>
                      <a:ext uri="{FF2B5EF4-FFF2-40B4-BE49-F238E27FC236}">
                        <a16:creationId xmlns:a16="http://schemas.microsoft.com/office/drawing/2014/main" id="{6A7439EC-4C22-DB65-7FFA-2C57FA59F8D9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215" name="Forme libre : forme 214">
                      <a:extLst>
                        <a:ext uri="{FF2B5EF4-FFF2-40B4-BE49-F238E27FC236}">
                          <a16:creationId xmlns:a16="http://schemas.microsoft.com/office/drawing/2014/main" id="{05EE7FC1-EA55-1D94-11CE-8A3E39D3E3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Forme libre : forme 215">
                      <a:extLst>
                        <a:ext uri="{FF2B5EF4-FFF2-40B4-BE49-F238E27FC236}">
                          <a16:creationId xmlns:a16="http://schemas.microsoft.com/office/drawing/2014/main" id="{EB5BE6CB-938F-1334-810D-18E68D9AF6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Forme libre : forme 216">
                      <a:extLst>
                        <a:ext uri="{FF2B5EF4-FFF2-40B4-BE49-F238E27FC236}">
                          <a16:creationId xmlns:a16="http://schemas.microsoft.com/office/drawing/2014/main" id="{1DABA3D5-A527-1126-7D3C-1619A097ACAA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75" name="Graphique 2">
                    <a:extLst>
                      <a:ext uri="{FF2B5EF4-FFF2-40B4-BE49-F238E27FC236}">
                        <a16:creationId xmlns:a16="http://schemas.microsoft.com/office/drawing/2014/main" id="{DA94DD1E-BF6A-C4CC-15FF-5598A64967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213" name="Forme libre : forme 212">
                      <a:extLst>
                        <a:ext uri="{FF2B5EF4-FFF2-40B4-BE49-F238E27FC236}">
                          <a16:creationId xmlns:a16="http://schemas.microsoft.com/office/drawing/2014/main" id="{1387B44D-0246-2BD8-FBC4-1B6B8329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Forme libre : forme 213">
                      <a:extLst>
                        <a:ext uri="{FF2B5EF4-FFF2-40B4-BE49-F238E27FC236}">
                          <a16:creationId xmlns:a16="http://schemas.microsoft.com/office/drawing/2014/main" id="{0A303A1C-3004-957D-1088-C8D3853EE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8" name="Graphique 2">
                  <a:extLst>
                    <a:ext uri="{FF2B5EF4-FFF2-40B4-BE49-F238E27FC236}">
                      <a16:creationId xmlns:a16="http://schemas.microsoft.com/office/drawing/2014/main" id="{270D8D61-E620-4339-15C7-90D76B6680A1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83" name="Graphique 2">
                    <a:extLst>
                      <a:ext uri="{FF2B5EF4-FFF2-40B4-BE49-F238E27FC236}">
                        <a16:creationId xmlns:a16="http://schemas.microsoft.com/office/drawing/2014/main" id="{ABF0C2A7-A1FF-EAED-A50A-9F3FFBCDAAF8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169" name="Forme libre : forme 168">
                      <a:extLst>
                        <a:ext uri="{FF2B5EF4-FFF2-40B4-BE49-F238E27FC236}">
                          <a16:creationId xmlns:a16="http://schemas.microsoft.com/office/drawing/2014/main" id="{42739869-2844-FF9C-5E46-12371AE3BA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Forme libre : forme 171">
                      <a:extLst>
                        <a:ext uri="{FF2B5EF4-FFF2-40B4-BE49-F238E27FC236}">
                          <a16:creationId xmlns:a16="http://schemas.microsoft.com/office/drawing/2014/main" id="{02A9A9F6-832E-347F-7D57-2BB8E916C1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3" name="Forme libre : forme 172">
                      <a:extLst>
                        <a:ext uri="{FF2B5EF4-FFF2-40B4-BE49-F238E27FC236}">
                          <a16:creationId xmlns:a16="http://schemas.microsoft.com/office/drawing/2014/main" id="{96D2CBDB-0CD4-8A20-858B-6FBF8884B78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60" name="Graphique 2">
                    <a:extLst>
                      <a:ext uri="{FF2B5EF4-FFF2-40B4-BE49-F238E27FC236}">
                        <a16:creationId xmlns:a16="http://schemas.microsoft.com/office/drawing/2014/main" id="{FD30FD9B-0276-2268-8A67-3969A668B22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163" name="Forme libre : forme 162">
                      <a:extLst>
                        <a:ext uri="{FF2B5EF4-FFF2-40B4-BE49-F238E27FC236}">
                          <a16:creationId xmlns:a16="http://schemas.microsoft.com/office/drawing/2014/main" id="{95D9A84C-0437-6B11-52D2-1A5AE2840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" name="Forme libre : forme 167">
                      <a:extLst>
                        <a:ext uri="{FF2B5EF4-FFF2-40B4-BE49-F238E27FC236}">
                          <a16:creationId xmlns:a16="http://schemas.microsoft.com/office/drawing/2014/main" id="{0759EEEB-E65A-E403-7884-B405F945C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8" name="Graphique 2">
                <a:extLst>
                  <a:ext uri="{FF2B5EF4-FFF2-40B4-BE49-F238E27FC236}">
                    <a16:creationId xmlns:a16="http://schemas.microsoft.com/office/drawing/2014/main" id="{59B41FB1-4351-04C5-1D79-44F6D65F2A4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45" name="Graphique 2">
                  <a:extLst>
                    <a:ext uri="{FF2B5EF4-FFF2-40B4-BE49-F238E27FC236}">
                      <a16:creationId xmlns:a16="http://schemas.microsoft.com/office/drawing/2014/main" id="{D640646D-B059-89FA-F3A2-DD4931978F9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1624BC31-C032-6079-D1EB-D4EDDD20E2D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B226F0DE-6703-DBC7-154F-9023149E146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" name="Graphique 2">
                  <a:extLst>
                    <a:ext uri="{FF2B5EF4-FFF2-40B4-BE49-F238E27FC236}">
                      <a16:creationId xmlns:a16="http://schemas.microsoft.com/office/drawing/2014/main" id="{A27F8AC2-9006-753C-5A5E-5C5D286FEDE0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10662125-1F8A-7B5C-CADA-C95D0B66CDB2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" name="Forme libre : forme 59">
                    <a:extLst>
                      <a:ext uri="{FF2B5EF4-FFF2-40B4-BE49-F238E27FC236}">
                        <a16:creationId xmlns:a16="http://schemas.microsoft.com/office/drawing/2014/main" id="{7D0ED6C4-4FA5-3F8C-5A8B-799DEB2BFEA4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368B34D1-DFE9-0BCD-8306-AA141FA120B0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0" name="Graphique 2">
                <a:extLst>
                  <a:ext uri="{FF2B5EF4-FFF2-40B4-BE49-F238E27FC236}">
                    <a16:creationId xmlns:a16="http://schemas.microsoft.com/office/drawing/2014/main" id="{65BE4108-1F3B-3F31-5794-061B58DCE6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4E62C443-C0C4-6664-BD04-D923ED480A0C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ABEE31D5-EF21-5245-4D02-5964E58998B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0B4B186-9153-DAEA-B926-E2E6D3778D2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7246109B-8052-AB8A-7269-B151133D4608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1" name="Graphique 2">
                <a:extLst>
                  <a:ext uri="{FF2B5EF4-FFF2-40B4-BE49-F238E27FC236}">
                    <a16:creationId xmlns:a16="http://schemas.microsoft.com/office/drawing/2014/main" id="{38B16A2E-4652-8481-1E4A-C46C6FA2F3B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7E4FD566-FBB1-932C-357C-6F4F70CDFD4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5C708BBB-A3BC-2603-3E29-660BAF1A9E12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C0A732AA-DB9C-807E-9ABB-5EFC646EF27E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EBD5CE1E-021D-5A82-03EE-EC0CC3F82831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541859CB-0424-2406-9D08-3D6506003A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16113220-01B1-5DD1-AB09-DD6456A8D487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154C122C-2911-3669-6F37-F968EA5E460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7B198DD5-3BF1-B1A5-949C-24A25833FE59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3" name="Oval 86">
              <a:extLst>
                <a:ext uri="{FF2B5EF4-FFF2-40B4-BE49-F238E27FC236}">
                  <a16:creationId xmlns:a16="http://schemas.microsoft.com/office/drawing/2014/main" id="{4C8FE8CF-4B4B-4E56-ED7E-4DD01D4EC19C}"/>
                </a:ext>
              </a:extLst>
            </p:cNvPr>
            <p:cNvSpPr/>
            <p:nvPr/>
          </p:nvSpPr>
          <p:spPr>
            <a:xfrm flipH="1">
              <a:off x="4409236" y="3622123"/>
              <a:ext cx="3343038" cy="376435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77C9AAB-871C-A5FA-82C2-BCF0766BC1B3}"/>
                </a:ext>
              </a:extLst>
            </p:cNvPr>
            <p:cNvSpPr txBox="1"/>
            <p:nvPr/>
          </p:nvSpPr>
          <p:spPr>
            <a:xfrm>
              <a:off x="2641093" y="4169558"/>
              <a:ext cx="4950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</a:t>
              </a:r>
              <a:r>
                <a:rPr lang="ar-MA" sz="2000" b="1" dirty="0" err="1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توليفية</a:t>
              </a:r>
              <a:r>
                <a:rPr lang="ar-MA" sz="20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الجملة الفعلية التحويلات - الألف المقصورة- </a:t>
              </a:r>
            </a:p>
          </p:txBody>
        </p:sp>
      </p:grpSp>
      <p:pic>
        <p:nvPicPr>
          <p:cNvPr id="218" name="Image 217">
            <a:extLst>
              <a:ext uri="{FF2B5EF4-FFF2-40B4-BE49-F238E27FC236}">
                <a16:creationId xmlns:a16="http://schemas.microsoft.com/office/drawing/2014/main" id="{D04215F9-1481-911F-1273-3282AF7AA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7525" y="5501655"/>
            <a:ext cx="577895" cy="768656"/>
          </a:xfrm>
          <a:prstGeom prst="rect">
            <a:avLst/>
          </a:prstGeom>
        </p:spPr>
      </p:pic>
      <p:sp>
        <p:nvSpPr>
          <p:cNvPr id="219" name="ZoneTexte 218">
            <a:extLst>
              <a:ext uri="{FF2B5EF4-FFF2-40B4-BE49-F238E27FC236}">
                <a16:creationId xmlns:a16="http://schemas.microsoft.com/office/drawing/2014/main" id="{51D6F9F3-05FB-3A29-4D2A-3CAA45434461}"/>
              </a:ext>
            </a:extLst>
          </p:cNvPr>
          <p:cNvSpPr txBox="1"/>
          <p:nvPr/>
        </p:nvSpPr>
        <p:spPr>
          <a:xfrm>
            <a:off x="1321958" y="5616551"/>
            <a:ext cx="40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30د</a:t>
            </a:r>
            <a:endParaRPr lang="fr-MA" sz="1600" b="1" dirty="0">
              <a:solidFill>
                <a:srgbClr val="0056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7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369579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1069697" y="371084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واستعمال كلمات المعجم في وضعيات جديدة.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1073831" y="4414633"/>
            <a:ext cx="6703941" cy="461665"/>
            <a:chOff x="1329208" y="2003013"/>
            <a:chExt cx="6703941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CE51CEC-E6EA-C1EE-C0B3-15453C3E5C76}"/>
              </a:ext>
            </a:extLst>
          </p:cNvPr>
          <p:cNvSpPr txBox="1"/>
          <p:nvPr/>
        </p:nvSpPr>
        <p:spPr>
          <a:xfrm>
            <a:off x="1069697" y="4254893"/>
            <a:ext cx="6126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المكتسبات السابقة في إنجاز تمارين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توليفية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7DAD0-4426-BC36-F060-7EDAB40E2E26}"/>
              </a:ext>
            </a:extLst>
          </p:cNvPr>
          <p:cNvGrpSpPr/>
          <p:nvPr/>
        </p:nvGrpSpPr>
        <p:grpSpPr>
          <a:xfrm>
            <a:off x="1069697" y="2957811"/>
            <a:ext cx="6703942" cy="461665"/>
            <a:chOff x="1329207" y="2003013"/>
            <a:chExt cx="6703942" cy="461665"/>
          </a:xfrm>
        </p:grpSpPr>
        <p:sp>
          <p:nvSpPr>
            <p:cNvPr id="8" name="Rectangle : coins arrondis 18 - 2">
              <a:extLst>
                <a:ext uri="{FF2B5EF4-FFF2-40B4-BE49-F238E27FC236}">
                  <a16:creationId xmlns:a16="http://schemas.microsoft.com/office/drawing/2014/main" id="{80348096-08A6-F557-3D36-ADA24B0C8EE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BC4D0F-0346-D222-2219-1CB0C69F93B5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وكتابة  كلمات تتضمن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الحروف المتشابهة: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ر  ز  و  / ت  ث  ط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Oval 86">
              <a:extLst>
                <a:ext uri="{FF2B5EF4-FFF2-40B4-BE49-F238E27FC236}">
                  <a16:creationId xmlns:a16="http://schemas.microsoft.com/office/drawing/2014/main" id="{5AAFDD9C-3E95-F7A6-680C-2FD355FF5C6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D37C513-7956-8D73-DF27-757EC521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554185"/>
            <a:ext cx="4677147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إعداد الشروط والوسائل الديداكتيكية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1183115" y="1234243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7936" y="1650057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1183115" y="3811916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خطاطة ذهنية 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335" y="1353605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52166" y="4080543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A580C-6B86-2D97-2F46-9CC8CD6F9E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4666" y="3913838"/>
            <a:ext cx="1137446" cy="14926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9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86C-56A1-C2F0-B74F-6E3B3B15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298A4AE-6429-C2CF-3C3D-FDFC03C9CA3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D57D37C-C62F-7227-CD28-C2106C0DF491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68AF7C-7F8E-8CC0-D869-BFD5F8C9DCB5}"/>
              </a:ext>
            </a:extLst>
          </p:cNvPr>
          <p:cNvSpPr/>
          <p:nvPr/>
        </p:nvSpPr>
        <p:spPr>
          <a:xfrm>
            <a:off x="1166205" y="23205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EA4404F-B8BC-2625-BAB2-A1ABE3241530}"/>
              </a:ext>
            </a:extLst>
          </p:cNvPr>
          <p:cNvSpPr txBox="1"/>
          <p:nvPr/>
        </p:nvSpPr>
        <p:spPr>
          <a:xfrm>
            <a:off x="1388824" y="2767281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5013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117A4D-E066-AFF9-8E5A-2F2B2675DF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50D7DF-3C83-325D-ACC0-D26861A1311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2D45CD-CA00-6FB4-6C24-9D04ADBA06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E0A396-D33F-AA14-661D-D7F640BB28C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044DA12-628F-B821-4EF8-0A4F2392B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856031-30D9-C8BC-681A-0450E7D08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098" y="1187175"/>
            <a:ext cx="5863805" cy="448365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318EFD-2C6E-B8D2-0E6F-70D4952EF0F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45B644B-9167-6608-4A29-4C407EAC861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1459482F-8CC1-5521-C99A-E5895604D3D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0832EC0F-CCF7-FC6E-AE20-87CF984DADD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BC4FF09-4741-D3CA-101D-9D9B94D74FC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0E101B86-4D85-ACFE-7FF6-F48739C8F79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B9088046-57E7-B30C-993D-9B258C78519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A350303-4EE2-F731-C135-780EA158ED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51ADE53-68E5-11A1-732F-D672ED333F2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8F00A6-6625-B637-BB88-B85C0A82D3C0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7DD82D-1759-EC2E-08A1-81A6B85282A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9A3CEBA-78AA-1ABA-6F60-690317763C0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B0BBDC-F4D9-FB47-F489-30CDE3BACC1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1775767-7E60-CE69-F0F4-626A3CED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C9F65C-11F4-313E-F32D-673DB0E06EA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والمقلمة في القمطر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E799735A-A1C6-DD57-32F5-97638F352D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9192" y="2431937"/>
            <a:ext cx="2748109" cy="2017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2" descr="Premium Vector | Vector Single Cartoon Spiral Notebook Isolated on White  Background, Vector Illustration.">
            <a:extLst>
              <a:ext uri="{FF2B5EF4-FFF2-40B4-BE49-F238E27FC236}">
                <a16:creationId xmlns:a16="http://schemas.microsoft.com/office/drawing/2014/main" id="{E311C02A-DF33-5027-82E4-FB3468C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4" y="2521992"/>
            <a:ext cx="2263023" cy="201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CB55B-00FB-50B6-4CF3-CE83746FD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266" y="3314936"/>
            <a:ext cx="872284" cy="7659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FBAAD8-2923-1254-C320-18D655B0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649" y="3530592"/>
            <a:ext cx="498247" cy="5502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6D04EB-59AD-D1CF-231A-AA12F1652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14" y="2725968"/>
            <a:ext cx="1834061" cy="1609246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9E364D1-5039-CCEB-D9AF-8A13AA3C643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A2C7728-DF7B-C97F-79B3-348A117BF6E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0EBEC1AD-E54E-684B-1B05-6386420F6BC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AB7EA9E-E91C-6957-73DE-EE3AF04D499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26933FDB-C288-E389-5CA8-AE9B7320D77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9B75E582-D0DC-59DF-CE2D-54587D512D1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6" name="Rectangle : coins arrondis 35">
                  <a:extLst>
                    <a:ext uri="{FF2B5EF4-FFF2-40B4-BE49-F238E27FC236}">
                      <a16:creationId xmlns:a16="http://schemas.microsoft.com/office/drawing/2014/main" id="{476D5204-0B2A-A07B-F027-2A66C9C1059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E54A40F-D61D-5C5E-74B9-FD33DB6E6FF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3696BEC-163C-C0C0-85ED-0F8A48FC6AC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F7D97-145E-20CB-8561-607F482D8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EE78-6B1A-D7F9-B065-96176E26BC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400CFC-0B1A-DACA-8261-62B9F142F3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CA75C21-FC35-B5CA-7D70-7B93F55FC7B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CB0B9B-6B1E-8881-CAD7-21A781781B1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AF5EFAC-6B3C-9E2B-BC75-9D98687A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8F5534-24A5-C202-9516-1D8D2DD029A1}"/>
              </a:ext>
            </a:extLst>
          </p:cNvPr>
          <p:cNvSpPr txBox="1"/>
          <p:nvPr/>
        </p:nvSpPr>
        <p:spPr>
          <a:xfrm>
            <a:off x="422071" y="445435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الواجب المنزلي. سأمر بين الصفوف لأراقب ما أنجزتموه.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F381547-8D98-862D-48E8-4BBA0D4778B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C1A8115-3579-3D5E-A74C-DF570487AA3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EE81C0D-5577-AF11-8330-01E50D3CDD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5841763-A5AD-3654-28BA-8FDB70C69D5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1DF11E73-F794-7EC2-0839-A30F9BFA43F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C0158CF-3754-ADB6-4E24-CBF52EB5F43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A080CE7-1AB7-93E9-3FE5-288483FE575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8505670-4C8B-4D2A-DEB9-9490BD818D9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B827D2-8087-0B81-B106-E4DEEA9BF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EF84FAE-5604-13CA-33B1-0CE00A030156}"/>
              </a:ext>
            </a:extLst>
          </p:cNvPr>
          <p:cNvSpPr txBox="1"/>
          <p:nvPr/>
        </p:nvSpPr>
        <p:spPr>
          <a:xfrm>
            <a:off x="-233091" y="1158175"/>
            <a:ext cx="87781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لنَّصَّ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أَنْقُلُ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دَفْتَري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لْكَلِماتِ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ﭐ</a:t>
            </a:r>
            <a:r>
              <a:rPr lang="ar-MA" sz="3200" b="1" dirty="0" err="1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تَنْتَهي بِــ :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 </a:t>
            </a:r>
            <a:r>
              <a:rPr lang="ar-MA" sz="32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4D53C75-7081-4CF6-9BD8-708ACA6AE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884" y="1987118"/>
            <a:ext cx="5271860" cy="4361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67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7A5-7C2E-3D8B-E2DB-130F026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C50F5C7-689F-02A5-EE4D-9BEA93F390C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431D5FF-5780-D46D-54C3-D9D6A99D9A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9244D84-19D5-5921-993F-AAB73E5A4359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D8301C7-064B-970B-D0F8-C62D08EC5C6D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CE3B1BB-3DAD-9C49-0387-22901B67ECA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1D10B1C-812E-05EE-A2A5-A9302E93635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E5A9129-6764-4D67-B823-3034FEBD650C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715F8D43-0626-9086-31CD-FAF08A1E7E2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D46587B-FA6D-1DF1-7BAD-73E0C3AD0997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B4AD3C0-049E-89B0-7721-664EB153D12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1E36CAC7-1364-F493-AC04-C705D81548B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BDBBBBAA-F45E-17B4-9796-3B58A9A643D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C1B55E2-3344-75A3-65B6-4FA108DB4DC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E80F2B08-5E9F-C537-B429-BE02C7805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2A5B6973-C56A-6A69-70AD-99032B1C5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443CB1AB-3D27-1911-CCD6-416BA6586B1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632FF85D-9844-D9B8-DB7A-078B1A0A5C7F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2B4C8D26-1884-1167-6A9F-93760E9962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9DB3F3F-592C-B76E-284F-C1CC74D65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0FDC48A8-A24D-12C8-46FA-90BB9DE075B6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CB3CBB7-B467-A34A-A80C-0B7936FD4C45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06159398-46C6-1944-AF9C-6D09378D5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0348C38-A367-26D3-F831-3EA31C94C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F702FFDB-3F3B-D9BD-5362-FF998FFC675E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20DBEAB5-0841-8D5B-FD8F-8DF00422E349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06AFA31D-309E-B80A-0D1B-1BC038823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20D9A8E7-6036-F717-F1D1-B4976D3E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7FFAF63-4E67-5BCD-4895-424B6FE253EB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3285CEC8-2F4C-EFB0-E8F6-01B78F4CDD9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C651CF4-75F0-513A-A1C7-6CD88505A674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B357FDEA-23AA-95DF-45F9-DBFB5B2C337E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6AE398AC-A245-B085-4F8A-80EC6721DBF8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981154D2-439F-0664-7528-533AE0179B1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5061E424-5143-A183-2009-615D8788F4EA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0E95A09-8414-0E2F-71A2-087D65F386C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B978B9-57B7-1E2B-46D1-B0063420888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216515E-5451-02A6-8291-6F8257DFCA44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F5C498F-B845-53D8-B4EC-73378087E92F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45D90351-35D4-2E13-A3A7-640D7164B987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B999707F-C9D9-7061-A600-426DD4DB5938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F936A626-E273-F5F2-F8EC-2AFB843B00E8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6E581E5B-8AF6-B9E7-C572-75C95FB358A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1F992EE3-A994-E0B1-1538-AE17075F951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4AB27AB9-55A6-35A9-63B9-86FE16268C5E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A7FB87-2FBE-76D6-6294-155B4C84872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A54B5AA1-3AE5-77A3-2F6F-B1AA7C163E06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211AC0A7-419E-FD13-9198-85C4DCF69A8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1579B69B-B0F6-BA83-5778-F348F168793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82075F14-F924-D4DD-1B41-F0794E06EB4C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6419BF6-8ECB-3F23-CFAB-98512BE971A9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51AFCD3A-831B-060C-1F22-8027892D996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1BD2D7B-1760-3F42-DA17-BB4C471A3DD8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080F32CC-AA10-1829-E425-9D6105AC9FA5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3C85940-BAF6-0A01-D227-94818778E4C6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23A00F-FB7F-573F-ACEE-F577C07AD23A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7110760-4BA1-70FF-ED83-1687A8826BB8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59A3160-CDFA-23D4-C25E-40F6FEE9462D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اعتيادي1/2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1BB7B7-7B55-7CCD-EAE3-0685F615DBFB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1DA138A-5671-FA11-510C-3E59FC9C73FD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3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05C9-75EC-90E7-C7F0-F360B89B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1DD6BB1-14A6-C150-1842-0842D23823E1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A5E2FA-740D-CC84-7F1C-5C3C621EF4B7}"/>
              </a:ext>
            </a:extLst>
          </p:cNvPr>
          <p:cNvGrpSpPr/>
          <p:nvPr/>
        </p:nvGrpSpPr>
        <p:grpSpPr>
          <a:xfrm>
            <a:off x="312516" y="28225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05E11A-DBED-62A6-C9AA-4E411F33CC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78AEE71-5D8A-BA24-040E-DCBDF25DF8D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D660C85-0DFE-0549-4C78-752D29C0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E30FBC-DBF1-5C4C-0B9A-F784F105B544}"/>
              </a:ext>
            </a:extLst>
          </p:cNvPr>
          <p:cNvSpPr txBox="1"/>
          <p:nvPr/>
        </p:nvSpPr>
        <p:spPr>
          <a:xfrm>
            <a:off x="422071" y="425609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 واعتدلوا، لننشد نشيدنا  الوطني</a:t>
            </a:r>
          </a:p>
        </p:txBody>
      </p:sp>
      <p:pic>
        <p:nvPicPr>
          <p:cNvPr id="14" name="Lhymne national du Maroc النشيد الوطني المغربي ATARBAWI.COM (1)">
            <a:hlinkClick r:id="" action="ppaction://media"/>
            <a:extLst>
              <a:ext uri="{FF2B5EF4-FFF2-40B4-BE49-F238E27FC236}">
                <a16:creationId xmlns:a16="http://schemas.microsoft.com/office/drawing/2014/main" id="{99716CB3-1C3C-82FF-6A26-626C1F951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912" y="385186"/>
            <a:ext cx="718858" cy="650713"/>
          </a:xfrm>
          <a:prstGeom prst="rect">
            <a:avLst/>
          </a:prstGeom>
        </p:spPr>
      </p:pic>
      <p:pic>
        <p:nvPicPr>
          <p:cNvPr id="2" name="Picture 2" descr="Pin by Med Aziz on صباحيات | Blog posts, Blog, M'diq">
            <a:extLst>
              <a:ext uri="{FF2B5EF4-FFF2-40B4-BE49-F238E27FC236}">
                <a16:creationId xmlns:a16="http://schemas.microsoft.com/office/drawing/2014/main" id="{BC798E53-7D93-545D-AFA4-047E5FAB1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13" y="1436224"/>
            <a:ext cx="3932903" cy="492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0B75E-C67D-F13A-C452-24BE40836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666" y="1442630"/>
            <a:ext cx="1058441" cy="14440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9C9A9B-11EA-162F-574A-349ECE9F8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2044895" y="1442630"/>
            <a:ext cx="1058441" cy="13668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042133B-8C33-47B8-5011-89D0BC4B991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E1A7008-3F01-D3FA-EA51-CBE3BE43ABA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EC86EEF-3457-ADE7-7936-1508DD14BFA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C700F25-A07A-A50E-C776-0D3EC8262E5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1F5CFEF-2DEC-004D-3976-61F68DC6FFF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D17C0BF-97FF-AEE2-9090-B725A44282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60AEE508-DF4D-E23A-AFEE-ABA3F198FD1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2CED1B3-580C-D07B-E146-FB97C64C665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6BF23A-CA16-2ED2-979B-1752C97C141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178B-4758-59C4-F412-9C140994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2494AA4-8823-6828-D898-BE415B8894D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60D8D-A342-91CA-F633-31C9D6C5E32E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7BDC1F-D8DF-1318-40D1-6E996900FAF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C1010A-7B9F-08A5-CD76-CAFDE6B7372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58A0A1-DD1B-3569-789E-9AA4D6CC7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E1FC89-6ED7-230C-C113-2F86431D1858}"/>
              </a:ext>
            </a:extLst>
          </p:cNvPr>
          <p:cNvSpPr txBox="1"/>
          <p:nvPr/>
        </p:nvSpPr>
        <p:spPr>
          <a:xfrm>
            <a:off x="422071" y="4256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9AA0DC-3B7C-4E67-2514-69D562709742}"/>
              </a:ext>
            </a:extLst>
          </p:cNvPr>
          <p:cNvGrpSpPr/>
          <p:nvPr/>
        </p:nvGrpSpPr>
        <p:grpSpPr>
          <a:xfrm>
            <a:off x="245842" y="1786651"/>
            <a:ext cx="8522062" cy="1872505"/>
            <a:chOff x="549186" y="2632481"/>
            <a:chExt cx="8522062" cy="187250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C1CF808-70B4-0C27-9FEC-D8DDDF81EB4F}"/>
                </a:ext>
              </a:extLst>
            </p:cNvPr>
            <p:cNvGrpSpPr/>
            <p:nvPr/>
          </p:nvGrpSpPr>
          <p:grpSpPr>
            <a:xfrm>
              <a:off x="549186" y="2713035"/>
              <a:ext cx="8522062" cy="1791951"/>
              <a:chOff x="938790" y="2788492"/>
              <a:chExt cx="8088132" cy="1791951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34851672-B855-B6CB-FF50-CE23C3E85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0556" y="2826117"/>
                <a:ext cx="3756366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نْبِتَ </a:t>
                </a:r>
                <a:r>
                  <a:rPr lang="ar-SA" altLang="fr-FR" sz="5400" b="1" dirty="0" err="1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رارْ</a:t>
                </a:r>
                <a:endParaRPr lang="fr-FR" alt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مُنْتَدى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ﭐل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سُّؤْدَدِ</a:t>
                </a:r>
                <a:r>
                  <a:rPr kumimoji="0" lang="ar-S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</a:t>
                </a:r>
                <a:r>
                  <a:rPr kumimoji="0" lang="ar-MA" altLang="fr-FR" sz="5400" b="1" i="0" u="none" strike="noStrike" cap="none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293FD4F-2BC4-EC37-2027-F28A6AF38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90" y="2788492"/>
                <a:ext cx="3678298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شْرِقَ </a:t>
                </a:r>
                <a:r>
                  <a:rPr lang="ar-SA" altLang="fr-FR" sz="5400" b="1" dirty="0" err="1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SA" altLang="fr-FR" sz="5400" b="1" dirty="0" err="1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لْأَنْ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ــــــــــــــــــ</a:t>
                </a:r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وارْ</a:t>
                </a:r>
                <a:endPara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defTabSz="914400"/>
                <a:r>
                  <a:rPr lang="ar-S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دُمْتَ مُنْتَداهْ وحِماهْ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206B8D7-7F00-E880-6BDC-A9C68ADC209B}"/>
                </a:ext>
              </a:extLst>
            </p:cNvPr>
            <p:cNvSpPr/>
            <p:nvPr/>
          </p:nvSpPr>
          <p:spPr>
            <a:xfrm flipH="1">
              <a:off x="7408295" y="2632481"/>
              <a:ext cx="458919" cy="316145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700DB57-6C4D-A705-C63D-4DA8AEC2EB28}"/>
                </a:ext>
              </a:extLst>
            </p:cNvPr>
            <p:cNvSpPr/>
            <p:nvPr/>
          </p:nvSpPr>
          <p:spPr>
            <a:xfrm flipH="1">
              <a:off x="2625848" y="2634521"/>
              <a:ext cx="351631" cy="26913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7C6F307-F52B-3AF2-9941-62E34DCF518E}"/>
                </a:ext>
              </a:extLst>
            </p:cNvPr>
            <p:cNvSpPr/>
            <p:nvPr/>
          </p:nvSpPr>
          <p:spPr>
            <a:xfrm flipH="1">
              <a:off x="7154718" y="3590198"/>
              <a:ext cx="712498" cy="27321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1496F-D899-8F2A-6342-CE22588B2C1E}"/>
              </a:ext>
            </a:extLst>
          </p:cNvPr>
          <p:cNvGrpSpPr/>
          <p:nvPr/>
        </p:nvGrpSpPr>
        <p:grpSpPr>
          <a:xfrm>
            <a:off x="429600" y="4205772"/>
            <a:ext cx="8429295" cy="1972995"/>
            <a:chOff x="362926" y="4054783"/>
            <a:chExt cx="8429295" cy="1972995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D3DE004-F366-B40E-CED7-094DBED377B5}"/>
                </a:ext>
              </a:extLst>
            </p:cNvPr>
            <p:cNvGrpSpPr/>
            <p:nvPr/>
          </p:nvGrpSpPr>
          <p:grpSpPr>
            <a:xfrm>
              <a:off x="362926" y="4054783"/>
              <a:ext cx="8429295" cy="1972995"/>
              <a:chOff x="613461" y="2777837"/>
              <a:chExt cx="8429295" cy="1972995"/>
            </a:xfrm>
          </p:grpSpPr>
          <p:sp>
            <p:nvSpPr>
              <p:cNvPr id="28" name="Rectangle 3">
                <a:extLst>
                  <a:ext uri="{FF2B5EF4-FFF2-40B4-BE49-F238E27FC236}">
                    <a16:creationId xmlns:a16="http://schemas.microsoft.com/office/drawing/2014/main" id="{42EFE3CE-A398-6176-1E24-CE928B195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420" y="2796451"/>
                <a:ext cx="4167336" cy="1954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عِــــــشْتَ في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لْأَوْطـــــــانْ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R="0" indent="0" algn="ctr" defTabSz="914400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مِـــــــلْءَ كُــــــلِّ جَنــــــــــانْ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defTabSz="914400"/>
                <a:r>
                  <a:rPr kumimoji="0" lang="fr-FR" altLang="fr-FR" sz="13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0289F86-9EE8-8757-C407-7E79E910A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61" y="2777837"/>
                <a:ext cx="362391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لِلْعُــــــــلا عُنْـــــــــــــــــوانْ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ذِكْرَ كُــــلِّ لِســـــــــــــــانْ 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D1564C6-A3DC-396F-74C1-FAEEB0331654}"/>
                </a:ext>
              </a:extLst>
            </p:cNvPr>
            <p:cNvSpPr/>
            <p:nvPr/>
          </p:nvSpPr>
          <p:spPr>
            <a:xfrm flipH="1">
              <a:off x="6467232" y="4073900"/>
              <a:ext cx="429278" cy="251036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6CDF74C-5ECD-DC4A-001D-178361157D7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F2C0C0A-3A46-F639-34FD-07F2C6CB6F8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688C5A09-554F-42B3-05EE-AE8CE8C80DD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58BD14F7-BB58-B234-7507-761DC9E7C7A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8850130E-BB58-75DB-C8F9-092EC98D058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A5EE339-FC2A-B323-BEDD-1C9680F76DD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AD5D5360-0A86-F8BF-E33B-30846E93C0C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B4F1FC3-EF97-AE60-91ED-7E904C9816E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9BEE121-514C-5C52-60CB-C620C3974CB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46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1A6F-E4E9-1DE1-B5E8-8B24433B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5D70E5-E0DD-325A-BA52-2F30FFE2C83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56FE10-EC7C-7878-9EEF-3B3BB596E5CB}"/>
              </a:ext>
            </a:extLst>
          </p:cNvPr>
          <p:cNvGrpSpPr/>
          <p:nvPr/>
        </p:nvGrpSpPr>
        <p:grpSpPr>
          <a:xfrm>
            <a:off x="379191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E182F59-E441-D742-A63A-6F92F6F9430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CD57B69-33EB-FF36-2D1F-5F1D808EF7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3161-751B-E7CB-512A-630F0A99A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44909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AFD0B4-7E49-817A-DEDA-0C4283014FE6}"/>
              </a:ext>
            </a:extLst>
          </p:cNvPr>
          <p:cNvSpPr txBox="1"/>
          <p:nvPr/>
        </p:nvSpPr>
        <p:spPr>
          <a:xfrm>
            <a:off x="422071" y="4256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C3FC9C-E494-916D-C83B-74A702599DC4}"/>
              </a:ext>
            </a:extLst>
          </p:cNvPr>
          <p:cNvGrpSpPr/>
          <p:nvPr/>
        </p:nvGrpSpPr>
        <p:grpSpPr>
          <a:xfrm>
            <a:off x="687886" y="3351194"/>
            <a:ext cx="7833535" cy="1761619"/>
            <a:chOff x="1025250" y="2746973"/>
            <a:chExt cx="7833535" cy="17616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0F5D9FF-0505-FD4B-BA8B-C1EBF637F5A5}"/>
                </a:ext>
              </a:extLst>
            </p:cNvPr>
            <p:cNvGrpSpPr/>
            <p:nvPr/>
          </p:nvGrpSpPr>
          <p:grpSpPr>
            <a:xfrm>
              <a:off x="1025250" y="2746973"/>
              <a:ext cx="7833535" cy="1761619"/>
              <a:chOff x="1390613" y="2822430"/>
              <a:chExt cx="7434664" cy="1761619"/>
            </a:xfrm>
          </p:grpSpPr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289A14D7-31A4-9B08-39DB-46BF8B101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244" y="2829723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إِخْوَتي هَيّا</a:t>
                </a:r>
              </a:p>
              <a:p>
                <a:pPr lvl="0"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نُشْهِدِ </a:t>
                </a:r>
                <a:r>
                  <a:rPr lang="ar-SA" altLang="fr-FR" sz="5400" b="1" dirty="0">
                    <a:solidFill>
                      <a:schemeClr val="bg1">
                        <a:lumMod val="7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ﭐ</a:t>
                </a:r>
                <a:r>
                  <a:rPr lang="ar-MA" altLang="fr-FR" sz="5400" b="1" dirty="0">
                    <a:solidFill>
                      <a:schemeClr val="bg1">
                        <a:lumMod val="8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</a:t>
                </a:r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دُّنْيا</a:t>
                </a:r>
                <a:endParaRPr lang="fr-FR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220C12C-6581-46EC-156A-C38806B89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613" y="2822430"/>
                <a:ext cx="3353033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لِلْعُلا سَعْيا</a:t>
                </a:r>
              </a:p>
              <a:p>
                <a:pPr algn="ctr" defTabSz="914400"/>
                <a:r>
                  <a:rPr lang="ar-MA" altLang="fr-FR" sz="5400" b="1" dirty="0">
                    <a:solidFill>
                      <a:schemeClr val="tx2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أَنّا هُنا نَحْيا</a:t>
                </a:r>
                <a:endParaRPr lang="fr-FR" altLang="fr-FR" sz="5400" b="1" dirty="0">
                  <a:solidFill>
                    <a:schemeClr val="accent2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B3065563-EEC8-1408-DC43-8D55704B4868}"/>
                </a:ext>
              </a:extLst>
            </p:cNvPr>
            <p:cNvSpPr/>
            <p:nvPr/>
          </p:nvSpPr>
          <p:spPr>
            <a:xfrm flipH="1">
              <a:off x="6669317" y="3629235"/>
              <a:ext cx="565850" cy="15950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8" name="Rectangle 3">
            <a:extLst>
              <a:ext uri="{FF2B5EF4-FFF2-40B4-BE49-F238E27FC236}">
                <a16:creationId xmlns:a16="http://schemas.microsoft.com/office/drawing/2014/main" id="{8AC21788-1716-31CE-E03E-F1439CED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137" y="4867101"/>
            <a:ext cx="3353033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بِشِعارْ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84507F-9F2A-2699-70D3-177EE8BF4BD4}"/>
              </a:ext>
            </a:extLst>
          </p:cNvPr>
          <p:cNvGrpSpPr/>
          <p:nvPr/>
        </p:nvGrpSpPr>
        <p:grpSpPr>
          <a:xfrm>
            <a:off x="708405" y="1354524"/>
            <a:ext cx="8237142" cy="1954381"/>
            <a:chOff x="550453" y="2469369"/>
            <a:chExt cx="8805356" cy="20895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74438C-90BF-92E9-DCB4-25328AC27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369" y="2469369"/>
              <a:ext cx="4481440" cy="2089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rtl="1"/>
              <a:r>
                <a:rPr lang="ar-MA" altLang="fr-FR" sz="4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رُّوحِ بِ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</a:t>
              </a:r>
              <a:r>
                <a:rPr lang="ar-SA" altLang="fr-FR" sz="5400" b="1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</a:t>
              </a:r>
              <a:r>
                <a:rPr lang="ar-SA" altLang="fr-FR" sz="5400" b="1" dirty="0" err="1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ْجَسَ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دِ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R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فَ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مي وَفي دَمي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Roboto" panose="02000000000000000000" pitchFamily="2" charset="0"/>
                  <a:cs typeface="Arial" panose="020B0604020202020204" pitchFamily="34" charset="0"/>
                </a:rPr>
                <a:t>.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0C6FBAA8-941F-B7E4-20B8-B7940FFF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53" y="2502169"/>
              <a:ext cx="3776631" cy="1875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َّ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فَتاكْ لَب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ّى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نِداكْ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914400" rtl="1"/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هَواكَ ث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ــــــــ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ارَ نور</a:t>
              </a:r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r>
                <a:rPr lang="ar-S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وَنارْ</a:t>
              </a:r>
              <a:endParaRPr lang="fr-FR" altLang="fr-FR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4DBE89E3-71A9-1897-AE54-3948984B75AE}"/>
              </a:ext>
            </a:extLst>
          </p:cNvPr>
          <p:cNvSpPr/>
          <p:nvPr/>
        </p:nvSpPr>
        <p:spPr>
          <a:xfrm flipH="1">
            <a:off x="6428451" y="1298859"/>
            <a:ext cx="469352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6B74E26-A00C-AD81-3262-CBCB85AA48D9}"/>
              </a:ext>
            </a:extLst>
          </p:cNvPr>
          <p:cNvSpPr/>
          <p:nvPr/>
        </p:nvSpPr>
        <p:spPr>
          <a:xfrm flipH="1">
            <a:off x="7739126" y="1331136"/>
            <a:ext cx="782295" cy="305661"/>
          </a:xfrm>
          <a:custGeom>
            <a:avLst/>
            <a:gdLst>
              <a:gd name="connsiteX0" fmla="*/ 10674 w 497102"/>
              <a:gd name="connsiteY0" fmla="*/ 748036 h 748035"/>
              <a:gd name="connsiteX1" fmla="*/ 1339 w 497102"/>
              <a:gd name="connsiteY1" fmla="*/ 696982 h 748035"/>
              <a:gd name="connsiteX2" fmla="*/ 64395 w 497102"/>
              <a:gd name="connsiteY2" fmla="*/ 222922 h 748035"/>
              <a:gd name="connsiteX3" fmla="*/ 130689 w 497102"/>
              <a:gd name="connsiteY3" fmla="*/ 82619 h 748035"/>
              <a:gd name="connsiteX4" fmla="*/ 258609 w 497102"/>
              <a:gd name="connsiteY4" fmla="*/ 418 h 748035"/>
              <a:gd name="connsiteX5" fmla="*/ 371957 w 497102"/>
              <a:gd name="connsiteY5" fmla="*/ 102526 h 748035"/>
              <a:gd name="connsiteX6" fmla="*/ 421868 w 497102"/>
              <a:gd name="connsiteY6" fmla="*/ 292264 h 748035"/>
              <a:gd name="connsiteX7" fmla="*/ 434917 w 497102"/>
              <a:gd name="connsiteY7" fmla="*/ 337984 h 748035"/>
              <a:gd name="connsiteX8" fmla="*/ 481780 w 497102"/>
              <a:gd name="connsiteY8" fmla="*/ 242258 h 748035"/>
              <a:gd name="connsiteX9" fmla="*/ 493972 w 497102"/>
              <a:gd name="connsiteY9" fmla="*/ 287407 h 748035"/>
              <a:gd name="connsiteX10" fmla="*/ 439108 w 497102"/>
              <a:gd name="connsiteY10" fmla="*/ 495433 h 748035"/>
              <a:gd name="connsiteX11" fmla="*/ 388912 w 497102"/>
              <a:gd name="connsiteY11" fmla="*/ 505529 h 748035"/>
              <a:gd name="connsiteX12" fmla="*/ 313283 w 497102"/>
              <a:gd name="connsiteY12" fmla="*/ 316458 h 748035"/>
              <a:gd name="connsiteX13" fmla="*/ 319093 w 497102"/>
              <a:gd name="connsiteY13" fmla="*/ 307028 h 748035"/>
              <a:gd name="connsiteX14" fmla="*/ 376148 w 497102"/>
              <a:gd name="connsiteY14" fmla="*/ 374846 h 748035"/>
              <a:gd name="connsiteX15" fmla="*/ 311473 w 497102"/>
              <a:gd name="connsiteY15" fmla="*/ 99097 h 748035"/>
              <a:gd name="connsiteX16" fmla="*/ 289089 w 497102"/>
              <a:gd name="connsiteY16" fmla="*/ 70332 h 748035"/>
              <a:gd name="connsiteX17" fmla="*/ 216318 w 497102"/>
              <a:gd name="connsiteY17" fmla="*/ 66141 h 748035"/>
              <a:gd name="connsiteX18" fmla="*/ 147072 w 497102"/>
              <a:gd name="connsiteY18" fmla="*/ 155866 h 748035"/>
              <a:gd name="connsiteX19" fmla="*/ 65633 w 497102"/>
              <a:gd name="connsiteY19" fmla="*/ 402754 h 748035"/>
              <a:gd name="connsiteX20" fmla="*/ 30771 w 497102"/>
              <a:gd name="connsiteY20" fmla="*/ 693553 h 748035"/>
              <a:gd name="connsiteX21" fmla="*/ 26295 w 497102"/>
              <a:gd name="connsiteY21" fmla="*/ 746417 h 748035"/>
              <a:gd name="connsiteX22" fmla="*/ 10674 w 497102"/>
              <a:gd name="connsiteY22" fmla="*/ 748036 h 74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102" h="748035">
                <a:moveTo>
                  <a:pt x="10674" y="748036"/>
                </a:moveTo>
                <a:cubicBezTo>
                  <a:pt x="7435" y="730986"/>
                  <a:pt x="2006" y="714127"/>
                  <a:pt x="1339" y="696982"/>
                </a:cubicBezTo>
                <a:cubicBezTo>
                  <a:pt x="-5138" y="535342"/>
                  <a:pt x="11245" y="376275"/>
                  <a:pt x="64395" y="222922"/>
                </a:cubicBezTo>
                <a:cubicBezTo>
                  <a:pt x="81254" y="174250"/>
                  <a:pt x="104590" y="127101"/>
                  <a:pt x="130689" y="82619"/>
                </a:cubicBezTo>
                <a:cubicBezTo>
                  <a:pt x="158502" y="35185"/>
                  <a:pt x="197649" y="-4535"/>
                  <a:pt x="258609" y="418"/>
                </a:cubicBezTo>
                <a:cubicBezTo>
                  <a:pt x="319855" y="5371"/>
                  <a:pt x="348525" y="52996"/>
                  <a:pt x="371957" y="102526"/>
                </a:cubicBezTo>
                <a:cubicBezTo>
                  <a:pt x="400246" y="162534"/>
                  <a:pt x="412724" y="227018"/>
                  <a:pt x="421868" y="292264"/>
                </a:cubicBezTo>
                <a:cubicBezTo>
                  <a:pt x="423963" y="306933"/>
                  <a:pt x="425964" y="321601"/>
                  <a:pt x="434917" y="337984"/>
                </a:cubicBezTo>
                <a:cubicBezTo>
                  <a:pt x="450157" y="306838"/>
                  <a:pt x="465397" y="275786"/>
                  <a:pt x="481780" y="242258"/>
                </a:cubicBezTo>
                <a:cubicBezTo>
                  <a:pt x="502640" y="257784"/>
                  <a:pt x="497211" y="274262"/>
                  <a:pt x="493972" y="287407"/>
                </a:cubicBezTo>
                <a:cubicBezTo>
                  <a:pt x="476732" y="357034"/>
                  <a:pt x="459015" y="426567"/>
                  <a:pt x="439108" y="495433"/>
                </a:cubicBezTo>
                <a:cubicBezTo>
                  <a:pt x="430345" y="525722"/>
                  <a:pt x="407104" y="530199"/>
                  <a:pt x="388912" y="505529"/>
                </a:cubicBezTo>
                <a:cubicBezTo>
                  <a:pt x="347478" y="449332"/>
                  <a:pt x="323856" y="385324"/>
                  <a:pt x="313283" y="316458"/>
                </a:cubicBezTo>
                <a:cubicBezTo>
                  <a:pt x="312902" y="314267"/>
                  <a:pt x="316236" y="311600"/>
                  <a:pt x="319093" y="307028"/>
                </a:cubicBezTo>
                <a:cubicBezTo>
                  <a:pt x="358527" y="309600"/>
                  <a:pt x="347192" y="355606"/>
                  <a:pt x="376148" y="374846"/>
                </a:cubicBezTo>
                <a:cubicBezTo>
                  <a:pt x="369290" y="276072"/>
                  <a:pt x="358336" y="183489"/>
                  <a:pt x="311473" y="99097"/>
                </a:cubicBezTo>
                <a:cubicBezTo>
                  <a:pt x="305663" y="88525"/>
                  <a:pt x="297757" y="78714"/>
                  <a:pt x="289089" y="70332"/>
                </a:cubicBezTo>
                <a:cubicBezTo>
                  <a:pt x="264896" y="46615"/>
                  <a:pt x="240512" y="42424"/>
                  <a:pt x="216318" y="66141"/>
                </a:cubicBezTo>
                <a:cubicBezTo>
                  <a:pt x="189553" y="92430"/>
                  <a:pt x="165264" y="123100"/>
                  <a:pt x="147072" y="155866"/>
                </a:cubicBezTo>
                <a:cubicBezTo>
                  <a:pt x="104400" y="232543"/>
                  <a:pt x="79349" y="316648"/>
                  <a:pt x="65633" y="402754"/>
                </a:cubicBezTo>
                <a:cubicBezTo>
                  <a:pt x="50298" y="499052"/>
                  <a:pt x="42011" y="596588"/>
                  <a:pt x="30771" y="693553"/>
                </a:cubicBezTo>
                <a:cubicBezTo>
                  <a:pt x="28771" y="711174"/>
                  <a:pt x="27723" y="728795"/>
                  <a:pt x="26295" y="746417"/>
                </a:cubicBezTo>
                <a:cubicBezTo>
                  <a:pt x="21056" y="746988"/>
                  <a:pt x="15817" y="747464"/>
                  <a:pt x="10674" y="748036"/>
                </a:cubicBezTo>
                <a:close/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C1BB8A4A-57C2-F912-93DF-0D880E9A5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894" y="5681656"/>
            <a:ext cx="4804211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r-MA" altLang="fr-FR" sz="48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اَللَّهْ          اَلْوَطَنْ        اَلْمَلِكْ</a:t>
            </a:r>
            <a:endParaRPr lang="fr-FR" altLang="fr-FR" sz="48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C4383E-1A6F-8AD7-8595-9FC22A9ADEC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8D81F7D-3B65-93ED-2836-2B669D46527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2C2E3D76-7D54-EC7F-73F9-52859BEBBC2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F35D4F1-6930-0881-404D-77F97C65B44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67826EBF-FACD-D4D6-5208-BC4C6D3F6FB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D7838012-86D6-26B0-90D5-19E8C0EA741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693A0F7A-ADD5-7490-AF5F-044AC22BD23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6DAF3B1-3110-5E61-1C77-B210B3C95B7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F03BB43-7F39-E306-55EC-813D150DA1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67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74D-FF2D-C672-B6D5-9ADF8E71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3277E5C-31CF-BB29-99C4-0BEC5AFE621A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65ACAA0-F929-A0D2-AF97-B706A127F176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C03FF2-EA49-800B-010B-8F868F1736B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E0CA8CF-726E-F132-532D-1B5FCB752517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ACDF228A-81E4-A87D-D6A9-DDA1FD395C1B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22E1323-6FBA-812F-6CEF-F3DD530D4406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B70A28F9-A7BF-67AD-9C46-48D05FE0194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B4938122-8529-380C-D499-48EB7DAAA4BA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1CF02D-7A88-13DC-1DC2-B8F622D47BDA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72E95A27-AF7F-26D4-72E7-F3F205B2B5A5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54144B7D-0E1C-372E-BDA9-F5F7CDA8958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A30C7605-A386-73CF-6FB7-E6B38477B602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08DFA220-020E-8580-1C62-978A76E0AD3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7F9F9D87-2BBA-BF0F-B526-D212A36F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465B3041-2F1F-F26F-C4A5-A865BB68AD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CC647A71-16D0-70EC-DE2C-C81CE16BE7C8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9AF8C8C-504D-E8F2-45C3-A24A4D2C23FA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FDBF624-23BF-636D-749A-4198E2C05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736AA73B-20B5-6557-3678-CF08F4F0B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84B851AF-3780-37A5-6079-C747945EB3F3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41932599-523C-3403-3B8D-7705559E6652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BBCDCB6C-8D36-1068-B121-FB398A852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1FA4D0EA-B92A-8A2A-F041-E3CFD2517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D6125865-6B55-3231-8B40-C58583E14F46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92F4BF1-F45E-3C06-F278-1BA1B5399BC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E870BF8-E42E-1276-3C3B-825EC9628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99F9FB6-B592-62F7-99B1-6C9BCD6D1E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E385605-2538-7E56-2173-96EE1B3FCA73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04B3477-4413-E49B-354D-40F8B6515B59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6D8303EB-0739-9056-F977-85E9D955D1C3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54BDA324-236D-012E-3CDC-220D5FF21E7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FED36C60-26E8-26A9-9CDD-48A112C9FD1D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6BDB0A0-A6DA-F50C-C84A-78BD7764157C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0074FF99-15FF-1A8F-F792-BFF13C3B6EA0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DE8A25D1-AD02-2A82-FB1F-5ECF70716AA0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A0CFB06-1604-C73E-8649-A139C0212D50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59D4FA4-0E6D-6465-359B-15136FC1592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9A39D8E-7434-1BD0-E980-2250A02AE45B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BA25F2C5-423A-2123-A1AD-F7A2288062E4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0D21CACF-58CD-DD98-154A-AB5F3FEBDEF1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7047A64-C5BF-EE9B-99C8-66FF575E4A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FBFDF3C-5280-AE31-3A90-4C839AF7D9EC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673A20D1-5BE2-A3A0-B3D7-873F01A7A39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EE18129-B08C-2CA7-13D8-E71DAA2CF2C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AA809BF9-E728-9675-9C96-5CCF6838C4D6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BFEE3989-82B0-0016-461D-35A7EB937B35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75E2B97C-1D7E-7DAF-F47A-653AC8EAD7C3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0D9F0C-C960-33F9-BE83-250613DB35B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BB5400A1-6843-E545-E772-8AEE8D9A919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6C92A4E-23C0-7F82-1D73-FADA5014FF22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DE386DE1-CE27-C4B5-B23F-AB301D7AA5C8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F6044107-345B-98E9-0467-5DB1F64AF81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AAC87305-EED0-1C6A-8451-B74FAD50BFF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E3C5B97-E532-39DF-F9F9-46E47835184A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D04BA6-5444-CD05-7E18-5E5C43E3A7BF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دقـائق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B0AC715-1BE6-10DA-1EE8-C5BE36EA89C8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AAD0C89-DBF4-0BD3-962B-F41D88D8D932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اعتيادي2/2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B7E594-6C90-D3BA-5999-C85ECE5F5D72}"/>
                </a:ext>
              </a:extLst>
            </p:cNvPr>
            <p:cNvSpPr txBox="1"/>
            <p:nvPr/>
          </p:nvSpPr>
          <p:spPr>
            <a:xfrm>
              <a:off x="487749" y="3172185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نشيد: «النشيد الوطني»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434AA74-9B0B-5EEC-7BE7-BE363A84C6AB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على الألواح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1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AF74B-9C8A-67D6-2DF3-70E7E63A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7E8F0-2C8A-0E13-B19A-74D52DB9F897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3C545A-9522-0884-9F25-FCC67F5145C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F88165-D85E-ACCB-4390-B7ED16E14A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4FD07E-7887-C243-3C04-ED688304FBC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7BB82BC-A523-8BBB-B9F6-24A9FD60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39301-F837-90EF-B2FD-561707C375FA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سأملي عليكم كلمات تتضمن : ت    ــة    ث    ط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CFEDA-4B1D-B486-29F9-E21ADDFB3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950" y="330438"/>
            <a:ext cx="1095872" cy="7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543D72-0C87-02BE-6C4D-E9704057CA6E}"/>
              </a:ext>
            </a:extLst>
          </p:cNvPr>
          <p:cNvSpPr txBox="1"/>
          <p:nvPr/>
        </p:nvSpPr>
        <p:spPr>
          <a:xfrm>
            <a:off x="3141865" y="1606754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 - ـــة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9E5892-DCEC-3C80-1B4B-A6AA71A8FF62}"/>
              </a:ext>
            </a:extLst>
          </p:cNvPr>
          <p:cNvSpPr txBox="1"/>
          <p:nvPr/>
        </p:nvSpPr>
        <p:spPr>
          <a:xfrm>
            <a:off x="5733910" y="413605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A3CF04-5D35-9EDB-C87C-BD8A1A937BEC}"/>
              </a:ext>
            </a:extLst>
          </p:cNvPr>
          <p:cNvSpPr txBox="1"/>
          <p:nvPr/>
        </p:nvSpPr>
        <p:spPr>
          <a:xfrm>
            <a:off x="501850" y="4213001"/>
            <a:ext cx="2968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fr-FR" sz="9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77D9E9-B417-5AD2-337C-1CA0D483FCB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AFF52F6-DAC0-700F-ECB7-01EA405A61B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976AFF88-3F64-6D23-5038-A0102244B15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61D2DC2A-2F9C-6921-707A-AAA66BDA2C8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17A48BD4-03DD-E169-4FE3-BDE116E4EDB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FC1854A4-5242-6744-CD0B-5CA68D99E6D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909B62D-C15A-5A26-E171-305CAFB504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38483DB-B173-FA0F-404B-BC97D1FB218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B1AC714-3134-450F-505D-71697832187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17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E3A8F2-D76C-E6A9-1FBA-2AF241960C1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ADE4F-CEF0-EC36-6902-EA024E426F10}"/>
              </a:ext>
            </a:extLst>
          </p:cNvPr>
          <p:cNvGrpSpPr/>
          <p:nvPr/>
        </p:nvGrpSpPr>
        <p:grpSpPr>
          <a:xfrm>
            <a:off x="287888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24A6563-EF4C-CB81-1A7C-87783C3127A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2DF05F-202C-6A2D-92B0-CB055C7F333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F54C7E6-C3C6-16E2-4B35-AEC3C44B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D8EC3F-78EC-6C58-8369-CD11ED5ABEA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من يقرأ؟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0B0512-4324-ED9E-EE16-25A605B0494D}"/>
              </a:ext>
            </a:extLst>
          </p:cNvPr>
          <p:cNvSpPr txBox="1"/>
          <p:nvPr/>
        </p:nvSpPr>
        <p:spPr>
          <a:xfrm>
            <a:off x="5299965" y="455603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تَطَيُّبٌ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36C8DDD-F29D-20D3-E8A7-0CD81F70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509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ثَباتٌ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63DF34D-1D5B-EC87-8270-DCD2BC94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طَقْطَقَةٌ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1AFBE5-7FC4-D3AA-EE17-6B5417323AD2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تَثْريبٌ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62AE10C-F9F6-69FD-D36D-274D3669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60110" y="285625"/>
            <a:ext cx="1262762" cy="8422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043D6C-87F7-F6C6-58B0-6FBF48DE895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911DB26-531C-5AE2-92B5-449A866B970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4E200D1D-745D-86D8-9FF6-AEF54C54A56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19B8358-5231-4618-34D3-CB2BD266224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2E700BC6-E860-B5DC-7C21-17844F87284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584775F9-93A8-24F3-F461-FEC80F8804D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4C644124-28FE-49B4-691C-8618A881A7C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1AD54797-AEFC-A842-A2C4-A45D0B6ED78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0D217D7-36F1-05F3-F43D-A843F7D7ADB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8061-3426-F6B3-2A80-9AA4B7D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C2E17C-26EA-5E16-213B-4CA461CE9EF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2120C0-D0FF-2637-CEE9-5F88002817B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97F3CA-0978-DBA0-3996-C699A01AE6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F047FE-3B4B-1DE7-4938-49DA8AE5962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EE8C657-1040-BDFE-A845-218A0C7F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4E5100-3290-BE52-C785-242E5B8EAEC5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4A7CDCB4-47BB-1F17-04ED-0D2036325C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6105" y="1983521"/>
            <a:ext cx="3509283" cy="25759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E2FCDB-A4E8-606B-84DD-3BCD5DB0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510" y="3040728"/>
            <a:ext cx="872284" cy="765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98603-B757-F44F-22F3-347674018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1" y="3423682"/>
            <a:ext cx="498247" cy="5502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EE55678-F853-5D34-A5C2-AE056296C1E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67DBD77-BB06-3310-9C22-91CB2DBBEB5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96156B4C-0DBF-F2B6-E114-47F82786A7B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C6E048A-BDBF-550B-F4D4-9B3CAC5FBDC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9932D821-523A-DAD2-A944-28A53F2A7C5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11EB897-1A01-DA51-9010-B1CD0069CA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9650AEDE-83FF-5396-0F7E-0DB65064A14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4DCA2A9-9942-EEBD-58CD-A1F3F611B4D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7610C6D-447E-3EB0-EA15-A1C08FCE9A8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34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6328-0511-0258-AFB6-28E6EA5C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584401A-B018-D1F6-8269-751794988D4A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E1D7D-C60F-FC2D-106B-95F6C780F4D1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85110B8-219D-C262-9789-C6B72CDE7C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BDA2C9-74CE-5EEC-420C-705307A81F1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56584C8-AF2C-44D4-63F5-F4C7B9581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6E965-4035-0D0E-E7F8-3237F2E16F6B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37E1F9BB-9F76-225C-056E-9E98B6072B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B43EE6D-C1E3-A4C3-C7CE-AF718DA9916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E933FEC-6E1C-9683-0F80-554A92942B8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ED6FE070-50B5-7DA4-BEC1-8D497F3ADD3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C60A0CE-33D2-9D09-D8E4-D58137FB641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054CCF9-9EC7-1426-3FFA-ADCC3900A3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E479417B-D001-EC2A-F50D-E8B70DAB453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6100CB3-7031-354D-7461-07DD0F049AB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72E08F7-317E-1C12-ABDE-7D7012B22240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980D4C4-1088-D628-537B-B89ECAF29016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8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3E85-0289-416B-8F7D-5BBF1E5E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FD2-83EA-6AAB-182D-440A520FA5F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7F89CDD-3D5D-1295-C16D-BFD407C6F15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86D1F6-800E-FA40-1DF9-C5DB0EF0CAF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EEC8EB-F917-ED34-7AAF-6DE9396FECA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794A102-1B0F-8411-59CF-CB77D794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E8DDE6-ADEE-BACF-0CE4-9F3229E3A7C8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77BA75AE-018F-AAE0-4854-131439C61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C051C96-27B5-78C1-E073-4831A0EAEC3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04721A8-164E-6131-459B-FA491F70608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700273F8-AE7F-1341-7D5A-F5A3E2CDF96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032471D7-9AB3-3A9C-A22C-6DE2C96E625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38C532C-8C5B-6B15-252D-9E330AE1597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8A88F85-3BFB-578C-5D4C-97671811EFA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6D3E5EF6-7397-8E25-7EC3-298BF5DECA7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0CC0B4E-B6EF-5793-067F-DAB370CE418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1D670D4-B5E3-344B-3DBC-7D1CB0C187D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616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D99-D68F-62CB-7FC6-34D0B86E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654221-2AA4-B8F6-F153-8DC43B2A85FD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4701AE-A9EC-C131-DB51-F9C658F50BA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7FFC313-BC38-3030-8F3E-C93199A0C6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ABD5B0-2DEE-FB51-A0F9-5B38B9529EE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74D5FA-3CE7-053E-32A9-E1CF54505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CCA95D-21D2-8BE0-3F70-595C249F36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C8936C9-D6E9-E992-E49E-072C9F4A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655" y="2103375"/>
            <a:ext cx="4440685" cy="32596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C917FD28-AFD1-A0DE-4AE3-5514BB84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480" y="2802153"/>
            <a:ext cx="3353033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ثَباتٌ</a:t>
            </a:r>
            <a:endParaRPr lang="fr-MA" sz="115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3BDF5F-74AA-A083-8DA2-7C5C739EE19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CD020E8-1D5A-C112-703A-B66E4BA8DEA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9CB179A0-4F2D-7BE4-56C5-1E86E031DC7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D8B2D2D2-5917-493C-D37A-56223AD93CB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4B6D085-16BC-D88F-821E-8654CE38F3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0F3B98F6-09DA-C594-F8FE-0657B143FCE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2788327-A3CF-6598-CDD0-AEF363A4A9B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6AC2C4F7-77CA-6C90-AD12-01CE1233F35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124CD1-3AE0-2DEE-6A83-431D8FB34C7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8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13F7-F233-0659-6D1A-646DB397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A33861-95B5-A132-6AC6-F2F2FFF4F8C8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450C18-B969-1BDA-B54F-EC3B043E505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0AF037-3D16-535A-D63E-975995944F9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9E08AF-FE75-F9B4-5DFA-7172A10DB30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17D03DC-AAA0-59C0-9A28-568C7208E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BA93BE-1D08-AEEE-796F-096AC012D60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1FD65C57-FC8E-9003-6F09-BBE442D0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852B48-523F-6DDA-F24D-784D528AA999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D083BC9-8EE0-39CB-992A-E9241E6D23F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C2EC7E36-457A-BCF6-6788-E3CE24481FF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EC1BC4F-A1FC-ED72-E30B-6A8AC51D68B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1EAE36-7B38-79FF-808C-FB9CDED1F2D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FCC451DA-C349-B322-9AF1-8EFCC8579A2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0E22354-1652-033F-8A40-1D369D37C58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4BF5A3F-B4FF-1625-ECF7-285C8A0235F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5A9A2B6-F10A-955D-1E38-F826A60D568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042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53FC-C318-159D-C29A-63C8D03F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DC0D56-E495-DDE3-2033-76180827FC5E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54E09F-4924-44DE-0DA8-73A2275BA67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55C52A5-DE74-4136-5E11-452E7BC74D3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9FFA706-4370-80D0-BDA5-45809A7B2CF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DE2E5D0-D93B-8E8D-2507-42D2532C2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F1CCE1-DC86-42B6-8E86-87021B445C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C1666436-D258-68B9-49A4-5F2103C64A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AB3AAFF-EDF6-36FB-FE96-9BFFEA90906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792AFC3-EE54-52A8-E566-1A7C210D2B8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2AC67AC-3B1B-F17A-3393-5CC17BD01C2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5671982-1E00-309D-F600-7E6714C5767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B48FC38-7FB2-604E-FE35-49721D26757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CEAA1033-BD37-7F0D-01FD-4E9ED8E6B86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D5B4D286-0E2A-3795-6182-4DF495A8BFB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9F37615-A981-8D1D-4A04-44AA01C1D00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C98634B-CA56-F363-C4FC-074B4E1ED04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41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DBEA-B913-08A8-3A7C-C78A7E2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A5C879-F6C8-0CA5-141B-3B17AE1BEE5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E6E827-4822-3187-39E7-085982762A1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BA1B60-3EEF-6DE6-4621-CB654C58041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D7D6890-D08C-4FD8-C5C6-B1FCF907B9D9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2FEEBFA-1BBE-0346-A097-476A7A1E5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146EE6-1BDF-5637-56CA-24B41F58D2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5000C83-1C3F-CC3A-DC64-1686883984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228" y="1762908"/>
            <a:ext cx="4380140" cy="32151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DB26DF-0E82-F6D2-9E2C-214443CFF2A8}"/>
              </a:ext>
            </a:extLst>
          </p:cNvPr>
          <p:cNvSpPr txBox="1"/>
          <p:nvPr/>
        </p:nvSpPr>
        <p:spPr>
          <a:xfrm>
            <a:off x="2742565" y="2439465"/>
            <a:ext cx="34994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تَثْريبٌ</a:t>
            </a:r>
            <a:endParaRPr lang="fr-FR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FBB360E-32E7-341E-A3F6-176D9E51653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709F061-4CF5-22F0-8B8C-5152423194B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BE490261-EAA1-1C1E-8EC6-09DE37403365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EE1D445-CBD7-AE20-01C3-659B2C1CBCD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FED55E4-5DAA-92B1-5848-2B7EDC199B5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474E4B40-925E-B96F-44C3-33472DE3C23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3F03C8E5-68DC-ABC5-4213-F3F10C716B4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59CEE4A5-AAA8-979A-CCAD-9B0FAF31F94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A62649-4EF0-CFF0-034E-A8A455BF529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38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2DD7-3675-EAF8-81F7-85AA5F3F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BE20030-20D1-8BCD-7052-26DC4F6B0FC4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480CFD-2C7C-DBD4-AE5F-787C7C533B2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782DC41-B10F-C0CA-3DE3-0F583D760F0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E8FB04-1698-9C9B-CC83-AE2CB1EA32E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3C02F36-F46D-253B-B559-4E37E7EC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C5F91E-8C3A-60F7-6019-E1A637A55E7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99508049-D979-EB55-B16A-9BC48EA967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8459" y="1938121"/>
            <a:ext cx="4047678" cy="297112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86E92A-3784-F550-59C1-222FD9C1602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997A9E1-32FF-C55C-4037-F637515DB5C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538E2B7-B3A2-8B65-5084-C9CBE4AA5C0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1ED99155-A4B1-9025-E19B-A64A054D2BB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EEC2166-B685-9B1A-879F-2C33814944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880C7F32-9246-7E7A-2EF0-BD26E2E378A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77ED30DA-B8BA-CCC9-9FB7-86C69ABEA7D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81032A5-BD8C-02BF-5E59-63D0165DDD1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D15DD5-B7FA-DBEA-594E-B44BF51640D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524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5F48-D45B-D476-8D8E-09DC597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A30176-12E2-E931-7572-A1E60BF28D25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2455AF-D8B7-B8EC-C491-52A07891498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262A75-5141-1D6F-B0E1-A3F6BFAE314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8E8A507-E912-E52D-E6DF-20957200117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AB0FA1-5CC4-9C2B-6820-F7F392A4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B7E0E2-661F-D4B8-585C-745D6EB874A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8380B74B-9D80-5C9B-3E34-1B87BC40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A41AA50-2DE6-563F-F890-8FA684E9048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A5CD098-91CA-207B-DAFD-BE4BDBB0F42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1624C9CF-D83D-EDC9-50FE-C1A11745302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18C9E164-B2E0-4527-D164-127694B908A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D96D28-4F5B-0CE1-729E-CD4D2DDDEA3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A2A8D122-CD3C-1329-9AAC-C3CE77941F2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8A896463-9633-E5A6-71F8-1A1559956A4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78B3EF3-4674-A92D-3E4E-EB92DF09A73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FCE5B8B-F6D7-F3E3-BDF3-E3B100A0FF2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942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F70D-682E-389A-10DC-5F111B88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61A62D-58C7-BD5A-9C97-02543EC4B423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18C2-5D2B-854E-EEAD-88D24CD7EFD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EF43A-7A81-FD89-0AA6-8C5EAF9D5C9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114943-7493-D621-C7B3-DC84B0F7EDA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206563-3506-0601-4F72-D678D37B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D9D756-9172-C8D0-DC7B-B94BC67B18B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64AF2874-58C2-0D7E-CB60-315BA5F860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169" y="1973060"/>
            <a:ext cx="4640027" cy="340592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CBD83-13EF-79D6-7994-AD3FE0202371}"/>
              </a:ext>
            </a:extLst>
          </p:cNvPr>
          <p:cNvSpPr txBox="1"/>
          <p:nvPr/>
        </p:nvSpPr>
        <p:spPr>
          <a:xfrm>
            <a:off x="2534943" y="2952748"/>
            <a:ext cx="323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تَطَيُّبٌ</a:t>
            </a:r>
            <a:endParaRPr lang="fr-MA" sz="9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D17331A-33F8-3AA1-DCEB-7B60E6B5B00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B0B5EF6-F1B7-7EE9-9694-CA9E20B4B9D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B4BF976-05FC-060C-8473-128760130D9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7BAF051-420A-49D7-2479-1BD5CB763AE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BB0E674F-9B9C-D15A-6529-2F413146335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F03716D-179E-3C22-F4FC-E4EE3D15797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070BC65B-D4BF-A940-E9C3-850B8DAC1ACF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F335F63-C165-39E8-A7B4-A9D61B37A21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B480CAF-2B89-17E6-D973-B73AF635395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0732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177F-28A4-0BC8-80C1-99D8E2E9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466499-A1B9-585C-1587-8EDBE016D5FC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76A6DE-F176-5A58-C535-AD32C1A1856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3ADB5-FD5E-0C6F-4DDD-963AB7F6611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01C119E-AB76-496B-6EE2-FF37AC09DC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1754A9E-F87F-59E2-D9CC-29147A62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F9E50D-E10A-EF2A-8CAB-5563EBBDE04E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. ينطق الأستاذ الكلمة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D72BC99F-95BC-A1E8-416C-20C84B33EC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BC57535-3E1C-234C-40DF-BB93F0DD65A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3BF617-4A2C-6EE4-7A7C-64896786169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04D2356-B9AD-F4F9-F08F-1861658FDD7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2D6797B-2023-E171-456C-FFAB5B87524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889B0B0D-89C7-FE10-5655-18FC109BCE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56A92356-FDA0-CF17-B2DD-14B463F6DEC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1C0EC683-3A1E-2276-64E5-06F4AE77C48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21EB56-CA16-8C63-ED24-7904248541C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99EEEC-A6CF-A879-6282-B656E24D60E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7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632CA-C242-39AE-4881-FD80ECD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70B386-BCEE-4E6B-BB4E-2B156AC7E5D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38B0A-F61A-9D03-F534-3929C853DB8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45F551E-B7F1-8DAE-3396-F7B34E961F9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17319C-DBD8-8479-2D7C-AF39D3B6FEA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756EB1-377E-822D-4DC1-A51B27EB1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A47847-F5DB-DCE3-A464-B8C1240C104F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7353F17-97A7-1F5C-6A59-C79B1F59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3042" y="2131555"/>
            <a:ext cx="3917915" cy="287587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28B5F1B-E41D-C7EB-1BD6-A85807715EF7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145F953-8A61-932F-D057-A2AB6DD17EF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F422FBD-B801-F404-0F49-5FF8A844ACE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1C308F3E-FC7A-BF9E-8935-DFED6D619BD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BDA262A-BE3D-6424-AEB9-1C06AD17E045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7609390-F5BB-C90B-137E-C73B1F3A74F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172FEF42-5F56-2E76-EBDA-3EC32016DCA2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D16E7FC-755C-F90C-AD28-B6C2EFD5337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421F437-8FE4-241D-785E-82D665E746D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11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19-ABC1-C6A1-4688-E880819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D6B424-DB9C-ED13-0E82-67E54E27D8A9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0EC577-836D-1B45-7103-9DEEA767EA9D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9E9C03-5948-0D71-D96B-EE363A86ADF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C76704-5459-FF05-3E87-D2685B5994B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7943C0F-0CDC-349D-6FAC-2E6DE3CDA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7F46C0-0BDE-EF86-619B-0278AEF5BC9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AE4DCAE-079C-3ECD-4D3A-C06AF025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4152" y="1545961"/>
            <a:ext cx="5425807" cy="398271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5DFEE4-ECE8-8F1C-0046-ACFEC2570992}"/>
              </a:ext>
            </a:extLst>
          </p:cNvPr>
          <p:cNvSpPr txBox="1"/>
          <p:nvPr/>
        </p:nvSpPr>
        <p:spPr>
          <a:xfrm>
            <a:off x="2913732" y="2606295"/>
            <a:ext cx="32666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1"/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طَقْطَقَةٌ</a:t>
            </a:r>
            <a:endParaRPr lang="fr-FR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38A6622-CC35-987E-C012-D6882A7D2A8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4D99164-D964-5F4E-44E6-B0FCBF4E9AC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70387DA-5826-314C-0773-688A5F8C6D8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39F3A03-2538-F512-1661-0D7B4AE1B39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FF64956-C026-6EF2-7A48-C294FAC2400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244E4E4-992E-D764-F290-74EE9631F1C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F4584E72-B012-2D20-CA2C-55235BCC04E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5C59A05-6411-1DE2-17AB-85759CDBD98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4942F4E-6C40-A395-12C9-BA987A3ECB80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711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E5A3F-6E91-2005-89A1-45B4212CDB72}"/>
              </a:ext>
            </a:extLst>
          </p:cNvPr>
          <p:cNvSpPr/>
          <p:nvPr/>
        </p:nvSpPr>
        <p:spPr>
          <a:xfrm>
            <a:off x="0" y="0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D2AAFE-313C-2A25-9CA8-3DAADADD0113}"/>
              </a:ext>
            </a:extLst>
          </p:cNvPr>
          <p:cNvGrpSpPr/>
          <p:nvPr/>
        </p:nvGrpSpPr>
        <p:grpSpPr>
          <a:xfrm>
            <a:off x="389431" y="31679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22C94B-B96C-2B56-CDB2-1C4D413E8C6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C34597-188A-00B4-1D63-C177D4A0017A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BC7FCE5-5D58-CC15-3C70-862715C32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587A7-5D61-08F3-89BA-3A9431C2EB3B}"/>
              </a:ext>
            </a:extLst>
          </p:cNvPr>
          <p:cNvSpPr txBox="1"/>
          <p:nvPr/>
        </p:nvSpPr>
        <p:spPr>
          <a:xfrm>
            <a:off x="422071" y="4903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من يقرأ الكلمات؟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E91648-C104-67F5-3D89-0F894DC27E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89430" y="341485"/>
            <a:ext cx="1262762" cy="84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A1C2BE-DC78-E99D-EE0B-BDDAFE32A3BE}"/>
              </a:ext>
            </a:extLst>
          </p:cNvPr>
          <p:cNvSpPr txBox="1"/>
          <p:nvPr/>
        </p:nvSpPr>
        <p:spPr>
          <a:xfrm>
            <a:off x="5299965" y="4425929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طَرِبْتُ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A699803-9736-6106-0C79-903926BD4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509" y="1870877"/>
            <a:ext cx="2268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MA" altLang="fr-FR" sz="9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تَثْبيتٌ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04EEFCF-DB3A-FCCF-4CB5-508767157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359" y="4302584"/>
            <a:ext cx="2540704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قِطاطٌ</a:t>
            </a:r>
            <a:endParaRPr lang="fr-FR" altLang="fr-FR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DB27A4-B2D4-C859-B5AD-5763967B3238}"/>
              </a:ext>
            </a:extLst>
          </p:cNvPr>
          <p:cNvSpPr txBox="1"/>
          <p:nvPr/>
        </p:nvSpPr>
        <p:spPr>
          <a:xfrm>
            <a:off x="1085855" y="1856342"/>
            <a:ext cx="29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96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ثَرِبَتْ</a:t>
            </a:r>
            <a:endParaRPr lang="fr-MA" sz="96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F6CD7F4-9961-F8EF-CDEB-E6719C51A9B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2CD09B9B-B311-3E80-E83E-429EE56597E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D8D611A9-CCC5-41AB-2737-5163D80EFA6A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E287076-4933-7C9C-ABCA-46952EF31F3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A27C62D-AFD2-C71C-BC55-B336532B4D8E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75DC2D8C-DE84-2A2E-9CCF-29B2ED575DE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354FCE9-8BE5-559F-0C24-1F64E273175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DD843ED-124D-F6EF-7A43-19D14F1E2E8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5E4BECA-74C5-7301-1085-3417A8A1106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CC28-87A3-F4F4-8E10-3A71133B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3308F36-9AA0-44A4-81E7-29D398B9575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5F8A308-E720-5723-B316-28A0E779BA4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4B37B4B-B786-7C63-A81A-BAF95C38DB1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46B4AA3-3DCE-F659-1AC2-09D86A505910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D2AE2BEB-12D9-0873-8A85-CA65F6EF73FA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44D20EB5-509F-AE21-7688-F45A5E31CBB5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C80AF45-A4B2-29D4-05F4-30D2E98CEACF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169347-D0BE-EF1F-7336-4B533930DE36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2074751-F7E4-8446-5B1B-A6251E65EEDB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9FDDDBD-B339-4669-A428-19235FD5F5CE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7AB833ED-23B3-B9C9-97D2-E53CF3730DF0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3F6D5634-BBEB-EBD1-1811-727367A9B23C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4A904502-3097-8965-47D8-9C29F1CD1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17E2BC88-8D23-F9F9-4F6F-8B099990FA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E219D733-4186-6B17-4404-DD933D140056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A205A0EA-A16C-AD8D-9A5A-B180C975C022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1D0BDB8A-85B8-DAD6-5D1D-41068731A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84773582-F8FE-60E8-377F-4D6D01887D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33309522-B717-3419-A070-9B9A9A32CEB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205A417-C0D1-A369-E2CC-104457D0F39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C7004B9D-80A3-FF61-4852-4C62C9F3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8161B1B4-D5B2-E325-7003-BE678EB1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B8C42A84-6F8E-853E-5FD1-A453A7770927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05FF8459-434E-624E-B5E0-CAB903AB9705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9DCA3C27-15A0-9CF9-EB5A-1EDC21FECF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11C8784B-BDFB-6EB5-C292-3FBF2D6C7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05AF0843-AF19-FD73-A26F-92DBC749A8F8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7BFFE00D-0CE4-C059-D5B9-10DE56EE8B4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59231497-943D-4D66-95B7-3A2340EC9D0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00CAF650-DFD4-112D-3468-D06490EACBD5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C5E0237-CFA9-00FD-DD8F-F5FED620F10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59FDD658-FF20-9C14-364D-08A3645ECAF4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49D1C12-C109-D693-3DDD-BF1353723647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965166E3-FEF3-9184-5703-5B7CAFDB0A6E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61C8AEB-8410-89DF-BFF4-3789A11222B4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C7102A4-D55A-F797-2E03-2B42672E17CA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E3C6BD0-AAED-A5D5-813D-338908DC5955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6A9F21C-37CE-C410-30B0-E070BC36E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76E370A-0F53-5030-0072-D4F8B1AAEE85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549AA7E-EB09-AEC9-0061-682AA2C9D86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3598E23-1D1F-7C6B-F275-3663EE7DA20F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55F5F610-A440-B918-A11D-86ECAC74BB8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3366FFEC-A7E8-B067-8F97-D89406D1565C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1B9AA5D3-5417-11E7-4F4A-F471FA05720E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2B8CFF4-22B3-1253-B06D-93F2D384D7BB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B84284E-78ED-2F3B-C811-33DA2422B62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261E82C3-1298-6146-72A2-9C61B60BD8A2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C9810B-380A-1231-4FAB-C2F5222DF920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1D9FE18-CA49-740F-0DC2-C767BD856E48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ECC1938C-66E5-BDB5-E46E-5FB4CCD80EA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E987943-D95B-D084-7D3A-BD9B78608BF5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B80FD4F-0B19-BDFF-7A47-E7D353B76432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AABAEE-E35D-54E0-3C41-6D7EA4D0D910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C67F2BB-3AAC-980F-01C3-5FD9C6BE8343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1" name="Ellipse 60">
            <a:extLst>
              <a:ext uri="{FF2B5EF4-FFF2-40B4-BE49-F238E27FC236}">
                <a16:creationId xmlns:a16="http://schemas.microsoft.com/office/drawing/2014/main" id="{5D67CEDB-83E1-9593-C519-562AF66CA56D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74BDC-00EE-7D41-308A-B1DC96672441}"/>
              </a:ext>
            </a:extLst>
          </p:cNvPr>
          <p:cNvSpPr txBox="1"/>
          <p:nvPr/>
        </p:nvSpPr>
        <p:spPr>
          <a:xfrm>
            <a:off x="1572599" y="2560082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المعجم</a:t>
            </a:r>
          </a:p>
        </p:txBody>
      </p:sp>
    </p:spTree>
    <p:extLst>
      <p:ext uri="{BB962C8B-B14F-4D97-AF65-F5344CB8AC3E}">
        <p14:creationId xmlns:p14="http://schemas.microsoft.com/office/powerpoint/2010/main" val="417424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6F74-561A-BA5D-BBE0-FE73BF4D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F3327-135A-60D2-A2E2-E2AC93E779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D5C17C-02B6-87C5-7FDC-07F4E8431E32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BE0B2D-C136-DA73-D4DC-F48FF12FA0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98A78-94F3-4DF9-85E9-90EC90BFF11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C02F11D-4B98-7C1D-463A-236BA0100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A22923-9E97-53C7-EBE0-B75413473CB0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كلمات المعجم، أنا أشير وأنتم تقولون الكلمة المناسبة لكل صورة.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B64AA9-2113-553B-2079-8E95DCD94A3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B4239-8DB6-D06E-5FD3-E5B908814B9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218B53-706E-D107-5393-69BA28F7064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CE68231-F69F-AECC-0B27-DF402EB12A7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4C4BAB91-FA98-32E4-3A28-5148944BC1B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A39C7D7-82FB-3419-FAB7-AB7953B8964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C83D5A8C-ACD5-3A3C-5363-EF08D4110E7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A560FC67-6898-A3F3-F0FE-36217A6F98D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586C8D98-4394-EBE5-6DB1-05D476EF088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F75AEA7D-DF22-6CA8-30DD-3E24F9C9550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30E4E5-3A8D-7682-B55E-444D11B2DF7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C63A739-35D8-5FFC-9001-001BCB8D2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56" y="3849233"/>
            <a:ext cx="1730179" cy="19621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17DFF7-D29E-0D1E-382F-EF1A08BDB8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64" y="4484295"/>
            <a:ext cx="1240871" cy="14072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5BF1E2-6C42-A599-0E1E-FA12A8E54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87" y="3918053"/>
            <a:ext cx="1674157" cy="18986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444B19-7D25-F649-E6C8-75F2C3A1B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2"/>
          <a:stretch/>
        </p:blipFill>
        <p:spPr>
          <a:xfrm rot="5222946">
            <a:off x="1293063" y="1557218"/>
            <a:ext cx="1219165" cy="18626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DD2F0-A038-6BA6-0751-3065862146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14" y="1751194"/>
            <a:ext cx="1709372" cy="16724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19AFD8-0CEB-7A0E-C3FF-573A48404D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867" y="1576870"/>
            <a:ext cx="1758520" cy="184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2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1764-7B46-A58B-A693-480C5846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E5500D6-608E-714E-B33A-C4EAFE170A9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F420F0-20BE-7A61-3020-BE350B93857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8CA5AA8-327A-A767-0210-3BD4B7D308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40C0835-2E50-7919-8B24-EF43BDF5E38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4B18981-F0E4-6445-99A6-65405F39E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4C9C7FA-B866-9468-82AF-9CEF0D1BC94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2BC547-83E7-0F27-EBB0-0F09001A694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9BDFCC7-4437-0A0C-3A59-140471A8B09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A661ACC-3E76-0A75-44B5-4D7C7D5B4D5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AC3708C0-A7B3-DE56-3861-8BA63C7F8F6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31BFA7F9-20E0-3B25-872B-1EA7AA9BBF2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D2DD406E-9F16-4FA5-225F-3B8C322EDA5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EA992BA5-7BBA-E69E-6C8E-80C206EB17B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A0539ED3-25E7-1E86-3F5B-4ABD0E2062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B4B0F8A-A1C6-56CB-62B0-BB52497DC79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E68A601-5307-97BF-D42B-0A13FE4D364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600DFF8C-8A1B-E884-63F0-28F8AE958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39" y="1365820"/>
            <a:ext cx="5044721" cy="407811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C8854C6-6820-3F4D-3679-F55DDEB75167}"/>
              </a:ext>
            </a:extLst>
          </p:cNvPr>
          <p:cNvSpPr txBox="1"/>
          <p:nvPr/>
        </p:nvSpPr>
        <p:spPr>
          <a:xfrm>
            <a:off x="389765" y="5459168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يَتَدَرَّبُ </a:t>
            </a:r>
            <a:r>
              <a:rPr lang="ar-MA" sz="4400" dirty="0" err="1">
                <a:solidFill>
                  <a:srgbClr val="002060"/>
                </a:solidFill>
              </a:rPr>
              <a:t>ﭐلْأَطْفالُ</a:t>
            </a:r>
            <a:r>
              <a:rPr lang="ar-MA" sz="4400" dirty="0">
                <a:solidFill>
                  <a:srgbClr val="002060"/>
                </a:solidFill>
              </a:rPr>
              <a:t> تَحْتَ ................... مُعَلِّمِهِمْ. 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1119CB-4593-9B7D-B682-8B03191EDE5E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يكمل الجملة؟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79EC0D-4CF0-1CC2-CA50-07AFB68FA1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2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8DB4A-3E14-7199-19CB-F0DA286D6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39BE309-A75F-CC39-5137-7891E506B2B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CE97DF-7837-3CB3-8088-A75265FC2EC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8130F1-4AB0-BE86-F6B6-EB6796A8406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E6F6769-1F82-5CD2-161C-DB8C98AD622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ED604BB-AA12-742A-9161-C09D0CAE9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6C6E9C-A40B-F517-9E5A-92783C29DBBD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434D23-FAF8-3482-F1D8-FA9851D7B88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E92A68-336D-28EA-22BB-C8ECF2ECE6E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FC1825-0991-9CDB-3C34-D80FF38BDD0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A5F36BC-F624-0904-76A7-46C168E8319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CFC5FC74-6FE2-2404-634F-B104D4DA0F8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2318FA7-630C-970A-ADCB-927FFE00F84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2699F133-078D-B24F-78C4-2A3E66700A6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3C83B4E8-03BD-E8F4-B755-1664C53115E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243A413A-0710-AC3A-4F04-6B65612A75A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FF3119-EB95-3F57-2674-939940670BA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5D2FC7A-99A2-7DB5-BDAA-CA0A768FA97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611B8EE8-814A-03A2-C08D-E5CDE6460848}"/>
              </a:ext>
            </a:extLst>
          </p:cNvPr>
          <p:cNvSpPr txBox="1"/>
          <p:nvPr/>
        </p:nvSpPr>
        <p:spPr>
          <a:xfrm>
            <a:off x="389765" y="5311129"/>
            <a:ext cx="8364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rgbClr val="002060"/>
                </a:solidFill>
              </a:rPr>
              <a:t>يَتَدَرَّبُ </a:t>
            </a:r>
            <a:r>
              <a:rPr lang="ar-MA" dirty="0" err="1">
                <a:solidFill>
                  <a:srgbClr val="002060"/>
                </a:solidFill>
              </a:rPr>
              <a:t>ﭐلْأَطْفالُ</a:t>
            </a:r>
            <a:r>
              <a:rPr lang="ar-MA" dirty="0">
                <a:solidFill>
                  <a:srgbClr val="002060"/>
                </a:solidFill>
              </a:rPr>
              <a:t> تَحْتَ </a:t>
            </a:r>
            <a:r>
              <a:rPr lang="ar-MA" dirty="0">
                <a:solidFill>
                  <a:srgbClr val="C00000"/>
                </a:solidFill>
              </a:rPr>
              <a:t>إِشْرافِ</a:t>
            </a:r>
            <a:r>
              <a:rPr lang="ar-MA" dirty="0">
                <a:solidFill>
                  <a:srgbClr val="002060"/>
                </a:solidFill>
              </a:rPr>
              <a:t> مُعَلِّمِهِمْ.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D6C662-CB25-30C3-32C5-4C15217B4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15" y="1061674"/>
            <a:ext cx="5044721" cy="40781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D3A96C-83FC-5ADC-09F7-509F024DDF5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63F0-3553-3A2E-AE0F-D54C7369F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925F6AE-0570-48A1-3F0E-EBF784E7D99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D52050-5B45-B6D1-12A4-06661776B35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926AAA-AFBF-2A1C-3E54-4996B625FFC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086F93-25A4-07D3-E1EE-206403B3D3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1B629C0-CFB6-EDEE-40CE-EFF91805A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0C99FB-3FA5-8D75-EF43-CE2374BC80E0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98747B-18DC-6E44-8BA7-B97C28CBE4A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EFB392-907C-1A81-483C-7CFFAE57BC7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1942B6D-89A3-B632-F9BA-51C3CDE29EC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73D07AD-3F35-4D61-250F-B152314C27C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C6FA555E-D153-31EF-48FD-591A7D439BC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3FDF452-67C9-1951-F88E-3C01FE42781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8D48A1C6-F913-D4DB-4D66-38338F9A206E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8ACEA3DB-6B80-13DA-6920-7B95DC525C5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3D3431AB-F66F-8AD3-9CC6-401EAAAE34D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E8C30C1-C394-BB06-0797-28826DAD892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4F609BF-5CA9-F46B-2DA0-68ED5ACCEE9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829565F6-E811-ACD8-CDB7-1100E2DD4C12}"/>
              </a:ext>
            </a:extLst>
          </p:cNvPr>
          <p:cNvSpPr txBox="1"/>
          <p:nvPr/>
        </p:nvSpPr>
        <p:spPr>
          <a:xfrm>
            <a:off x="389765" y="5119001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……………. ﭐلنَّبْتَةُ أُسْبوعاً لِكَيْ تَكْبُرَ.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F788E6-413F-3638-EBDE-BC8373D83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74299" y="1709229"/>
            <a:ext cx="5067739" cy="24157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3975B8-D142-3A58-6B1E-7130FB196C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2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B292-8732-1CA8-EB03-D7C34BD5F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8034F1-53D3-4483-015A-02F52E227E7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CF34C5-C91E-EB91-B6EE-9673ABAAE27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353B9E-6A40-A305-8E2D-87ADD7757A5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548381-3C09-5FD0-F06A-58C5AA2DEA8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3744EAA-BB52-F527-35E6-E562F5851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4120C5-4146-1833-2393-51BFEDBD86DD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EE5948-071E-2C74-9AA2-063C45373C0C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1C53F7-2C10-3430-509A-1DEB0575692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F731313-7190-D02F-F2F9-DCE0172E764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2A33F62-FF6C-F061-D229-0117E436A36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D2E3D4D2-1300-538E-AF3C-9E3C3A6F064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E44BD4E-87D2-6AD6-5680-AD8BA194357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39F897A5-2935-ADE1-13D0-877E5857ED2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8806B3FF-D58E-18F0-429C-16F688E99B3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3BF1E006-7CF1-3ED3-49F4-49F1E9B6EE6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BD519B3-BE48-5B7C-DEA9-6DB96EF8B4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86B14B0-ABB2-73E3-CC0D-EAB2147109B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CD07ADE8-3E91-C726-9A9A-7FC5B2A61D3C}"/>
              </a:ext>
            </a:extLst>
          </p:cNvPr>
          <p:cNvSpPr txBox="1"/>
          <p:nvPr/>
        </p:nvSpPr>
        <p:spPr>
          <a:xfrm>
            <a:off x="389765" y="5119001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اِسْتَغْرَقَتِ</a:t>
            </a:r>
            <a:r>
              <a:rPr lang="ar-MA" sz="4400" dirty="0">
                <a:solidFill>
                  <a:srgbClr val="002060"/>
                </a:solidFill>
              </a:rPr>
              <a:t> ﭐلنَّبْتَةُ أُسْبوعاً لِكَيْ تَكْبُرَ.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4DAC926-FE17-EE2F-8CB0-7148D4C98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74299" y="1709229"/>
            <a:ext cx="5067739" cy="24157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009BEA-6FA0-384B-14FC-9D83628E754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4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1430-E70D-2504-0F11-AAB82AA8E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83AC501-563F-BB76-0354-37B63E7F6F1B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D620AA-A7DB-DA82-54E5-3526D634A6C3}"/>
              </a:ext>
            </a:extLst>
          </p:cNvPr>
          <p:cNvGrpSpPr/>
          <p:nvPr/>
        </p:nvGrpSpPr>
        <p:grpSpPr>
          <a:xfrm>
            <a:off x="312517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E920051-87A0-85F6-D83F-10692D99CE2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8BB0C7-0DBD-1423-CCA5-0633A9DB2F6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0147AEA-DF4F-9A49-9D14-3F43ADF22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89F602-F5E7-25B5-5337-753B1909B79C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926B74-D357-9D52-8DF9-13F7DFD20183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40F426-2737-8E2C-E934-6A618A1AB97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2876F5-B319-9187-ED13-ECD3DC04D63A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F2F9B6C-4FF0-0736-BF0D-83C150C0258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872BA365-5CC6-6D2A-9C8A-DF6EBE25FAD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E4570E59-00E8-AA18-E10C-8AC61EB58609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AB1BC953-6E78-D71A-0A68-83ECDED41B9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EF9C30DA-F181-B88D-F43B-8DEB9A993C2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F3D06907-3DFD-6679-E333-32B9E17CC5B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C3139F-11D1-4C26-AAAB-50D882EE9A3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F06603E-FF21-50AE-10CA-696DF3B8B03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A9A424CC-6707-CCDA-F790-5A8E5FD9E05F}"/>
              </a:ext>
            </a:extLst>
          </p:cNvPr>
          <p:cNvSpPr txBox="1"/>
          <p:nvPr/>
        </p:nvSpPr>
        <p:spPr>
          <a:xfrm>
            <a:off x="395980" y="5427535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عادَةً، يَتَناوَلُ </a:t>
            </a:r>
            <a:r>
              <a:rPr lang="ar-MA" sz="4400" dirty="0" err="1">
                <a:solidFill>
                  <a:srgbClr val="002060"/>
                </a:solidFill>
              </a:rPr>
              <a:t>ﭐلنّاسُ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ﭐلْغَداءَ</a:t>
            </a:r>
            <a:r>
              <a:rPr lang="ar-MA" sz="4400" dirty="0">
                <a:solidFill>
                  <a:srgbClr val="002060"/>
                </a:solidFill>
              </a:rPr>
              <a:t> في وَقْتِ ...................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9CB4B4-EFCA-BA1D-818E-869563B113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9761AC-3E35-9B2D-F78C-5FFB19E00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674" y="1714780"/>
            <a:ext cx="5591402" cy="33627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5DD542-DC4D-42CA-B5DD-28C129AA2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4184" y="1345363"/>
            <a:ext cx="1244480" cy="12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160A1-8ED6-C722-BAE4-E91CFC616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1750607-C5B5-3D38-F82E-E6C635451B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6C1EDA-2EB5-FF9A-8114-09F1C5D4819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B3B173-40C6-F416-3A5F-845B298C84D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5C23F7C-EAAB-BCA5-696F-B6892936CD1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DF7292C-41E5-75EE-9509-AE95D9B33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39CF93-6132-D8E4-77E9-893455414BEA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67524A-3DEE-84FE-E2C6-26B3640D7EEF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20D88C-996E-CC74-9FFF-A82F5D21060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41DCB1F-B544-97D1-9ED4-DBC1322807D3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95B7376-B17B-14DE-AEBC-E5964959E10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F2E0ED27-DB62-FB5F-66C5-4283053825D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65ABEC13-56F4-DB94-A3D8-C0F223FB70D2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34A3A8D-1030-0FB4-6FC0-309502D4E9C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A16B5991-5D06-8DC1-2540-4C08E5E191E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A661E83A-4C6C-DC6F-4763-167FE058D2B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B8A9BCF-2A83-3C53-27D0-9DFCC3932D2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F98E71-75CD-B2AB-C26C-E6099E513E6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99A715A9-B77F-7DFA-CC15-AA55AFB24A23}"/>
              </a:ext>
            </a:extLst>
          </p:cNvPr>
          <p:cNvSpPr txBox="1"/>
          <p:nvPr/>
        </p:nvSpPr>
        <p:spPr>
          <a:xfrm>
            <a:off x="389765" y="5119001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عادَةً، يَتَناوَلُ </a:t>
            </a:r>
            <a:r>
              <a:rPr lang="ar-MA" sz="4400" dirty="0" err="1">
                <a:solidFill>
                  <a:srgbClr val="002060"/>
                </a:solidFill>
              </a:rPr>
              <a:t>ﭐلنّاسُ</a:t>
            </a:r>
            <a:r>
              <a:rPr lang="ar-MA" sz="4400" dirty="0">
                <a:solidFill>
                  <a:srgbClr val="002060"/>
                </a:solidFill>
              </a:rPr>
              <a:t> </a:t>
            </a:r>
            <a:r>
              <a:rPr lang="ar-MA" sz="4400" dirty="0" err="1">
                <a:solidFill>
                  <a:srgbClr val="002060"/>
                </a:solidFill>
              </a:rPr>
              <a:t>ﭐلْغَداءَ</a:t>
            </a:r>
            <a:r>
              <a:rPr lang="ar-MA" sz="4400" dirty="0">
                <a:solidFill>
                  <a:srgbClr val="002060"/>
                </a:solidFill>
              </a:rPr>
              <a:t> في وَقْتِ </a:t>
            </a:r>
            <a:r>
              <a:rPr lang="ar-MA" sz="4400" dirty="0" err="1">
                <a:solidFill>
                  <a:srgbClr val="C00000"/>
                </a:solidFill>
              </a:rPr>
              <a:t>ﭐلظَّهيرَةِ</a:t>
            </a:r>
            <a:r>
              <a:rPr lang="ar-MA" sz="4400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F559D9-6A9F-B98D-A83A-6DB695B497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2213919-3AAB-8690-68DE-2E2A431D2EB5}"/>
              </a:ext>
            </a:extLst>
          </p:cNvPr>
          <p:cNvSpPr/>
          <p:nvPr/>
        </p:nvSpPr>
        <p:spPr>
          <a:xfrm>
            <a:off x="6947073" y="3275078"/>
            <a:ext cx="294094" cy="283029"/>
          </a:xfrm>
          <a:prstGeom prst="roundRect">
            <a:avLst/>
          </a:prstGeom>
          <a:solidFill>
            <a:srgbClr val="76D9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BA9D63A-BB6B-E930-2AF4-8361EA700697}"/>
              </a:ext>
            </a:extLst>
          </p:cNvPr>
          <p:cNvSpPr/>
          <p:nvPr/>
        </p:nvSpPr>
        <p:spPr>
          <a:xfrm>
            <a:off x="6746089" y="3489374"/>
            <a:ext cx="612503" cy="410621"/>
          </a:xfrm>
          <a:prstGeom prst="roundRect">
            <a:avLst/>
          </a:prstGeom>
          <a:solidFill>
            <a:srgbClr val="76D9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EE8810E-F316-1B3B-1BED-A9BEEBE6417E}"/>
              </a:ext>
            </a:extLst>
          </p:cNvPr>
          <p:cNvSpPr/>
          <p:nvPr/>
        </p:nvSpPr>
        <p:spPr>
          <a:xfrm>
            <a:off x="7035391" y="3472776"/>
            <a:ext cx="459564" cy="410621"/>
          </a:xfrm>
          <a:prstGeom prst="roundRect">
            <a:avLst/>
          </a:prstGeom>
          <a:solidFill>
            <a:srgbClr val="76D9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2B4497C-AA9D-D25C-B29D-A599EE280A1F}"/>
              </a:ext>
            </a:extLst>
          </p:cNvPr>
          <p:cNvSpPr/>
          <p:nvPr/>
        </p:nvSpPr>
        <p:spPr>
          <a:xfrm rot="19327945">
            <a:off x="7510828" y="3267466"/>
            <a:ext cx="85712" cy="410621"/>
          </a:xfrm>
          <a:prstGeom prst="roundRect">
            <a:avLst/>
          </a:prstGeom>
          <a:solidFill>
            <a:srgbClr val="76D9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59A19F4-AA2A-63E2-9386-CCEACF6BFE12}"/>
              </a:ext>
            </a:extLst>
          </p:cNvPr>
          <p:cNvSpPr/>
          <p:nvPr/>
        </p:nvSpPr>
        <p:spPr>
          <a:xfrm>
            <a:off x="6700113" y="4036888"/>
            <a:ext cx="318100" cy="315073"/>
          </a:xfrm>
          <a:prstGeom prst="roundRect">
            <a:avLst/>
          </a:prstGeom>
          <a:solidFill>
            <a:srgbClr val="2244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6B9F-2FC5-C047-89D4-1481AFE4183D}"/>
              </a:ext>
            </a:extLst>
          </p:cNvPr>
          <p:cNvSpPr/>
          <p:nvPr/>
        </p:nvSpPr>
        <p:spPr>
          <a:xfrm>
            <a:off x="6449761" y="4015116"/>
            <a:ext cx="272124" cy="315073"/>
          </a:xfrm>
          <a:prstGeom prst="roundRect">
            <a:avLst/>
          </a:prstGeom>
          <a:solidFill>
            <a:srgbClr val="2244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F75EC7-8425-E9A5-8FFE-3C464C6BC410}"/>
              </a:ext>
            </a:extLst>
          </p:cNvPr>
          <p:cNvSpPr/>
          <p:nvPr/>
        </p:nvSpPr>
        <p:spPr>
          <a:xfrm>
            <a:off x="7328508" y="4339748"/>
            <a:ext cx="374150" cy="387609"/>
          </a:xfrm>
          <a:prstGeom prst="roundRect">
            <a:avLst>
              <a:gd name="adj" fmla="val 35508"/>
            </a:avLst>
          </a:prstGeom>
          <a:solidFill>
            <a:srgbClr val="A06E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9F65EBF-6E8D-A972-FEBD-110CE6E4322E}"/>
              </a:ext>
            </a:extLst>
          </p:cNvPr>
          <p:cNvSpPr/>
          <p:nvPr/>
        </p:nvSpPr>
        <p:spPr>
          <a:xfrm>
            <a:off x="6304912" y="4417187"/>
            <a:ext cx="204628" cy="225360"/>
          </a:xfrm>
          <a:prstGeom prst="roundRect">
            <a:avLst>
              <a:gd name="adj" fmla="val 35508"/>
            </a:avLst>
          </a:prstGeom>
          <a:solidFill>
            <a:srgbClr val="A06E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58C3E51-D0C4-8580-1797-41AE62D55A85}"/>
              </a:ext>
            </a:extLst>
          </p:cNvPr>
          <p:cNvSpPr/>
          <p:nvPr/>
        </p:nvSpPr>
        <p:spPr>
          <a:xfrm>
            <a:off x="6100284" y="3949958"/>
            <a:ext cx="204628" cy="225360"/>
          </a:xfrm>
          <a:prstGeom prst="roundRect">
            <a:avLst>
              <a:gd name="adj" fmla="val 35508"/>
            </a:avLst>
          </a:prstGeom>
          <a:solidFill>
            <a:srgbClr val="A06E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0622C37-59FA-C56C-46B3-2FBD2A00ED73}"/>
              </a:ext>
            </a:extLst>
          </p:cNvPr>
          <p:cNvSpPr/>
          <p:nvPr/>
        </p:nvSpPr>
        <p:spPr>
          <a:xfrm>
            <a:off x="7852163" y="4266949"/>
            <a:ext cx="160790" cy="117670"/>
          </a:xfrm>
          <a:prstGeom prst="roundRect">
            <a:avLst>
              <a:gd name="adj" fmla="val 35508"/>
            </a:avLst>
          </a:prstGeom>
          <a:solidFill>
            <a:srgbClr val="FED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6629730-AB74-995A-1C4F-7199D46C047A}"/>
              </a:ext>
            </a:extLst>
          </p:cNvPr>
          <p:cNvSpPr/>
          <p:nvPr/>
        </p:nvSpPr>
        <p:spPr>
          <a:xfrm>
            <a:off x="7692648" y="4006964"/>
            <a:ext cx="181287" cy="249099"/>
          </a:xfrm>
          <a:prstGeom prst="roundRect">
            <a:avLst>
              <a:gd name="adj" fmla="val 50000"/>
            </a:avLst>
          </a:prstGeom>
          <a:solidFill>
            <a:srgbClr val="76D9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8ED08750-71FC-B6C1-EFA3-C95EFDD1F652}"/>
              </a:ext>
            </a:extLst>
          </p:cNvPr>
          <p:cNvSpPr/>
          <p:nvPr/>
        </p:nvSpPr>
        <p:spPr>
          <a:xfrm>
            <a:off x="7094120" y="2967372"/>
            <a:ext cx="96621" cy="163597"/>
          </a:xfrm>
          <a:prstGeom prst="roundRect">
            <a:avLst>
              <a:gd name="adj" fmla="val 50000"/>
            </a:avLst>
          </a:prstGeom>
          <a:solidFill>
            <a:srgbClr val="FED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AB74D51-F8ED-FAAC-67EF-D89584E659A4}"/>
              </a:ext>
            </a:extLst>
          </p:cNvPr>
          <p:cNvSpPr/>
          <p:nvPr/>
        </p:nvSpPr>
        <p:spPr>
          <a:xfrm>
            <a:off x="6885409" y="3003631"/>
            <a:ext cx="96621" cy="163597"/>
          </a:xfrm>
          <a:prstGeom prst="roundRect">
            <a:avLst>
              <a:gd name="adj" fmla="val 50000"/>
            </a:avLst>
          </a:prstGeom>
          <a:solidFill>
            <a:srgbClr val="FED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E38932-37B5-A6DD-AAEB-207FDFEC450B}"/>
              </a:ext>
            </a:extLst>
          </p:cNvPr>
          <p:cNvSpPr/>
          <p:nvPr/>
        </p:nvSpPr>
        <p:spPr>
          <a:xfrm>
            <a:off x="5943600" y="2440091"/>
            <a:ext cx="2444379" cy="267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613F4F-BC48-0B4D-757F-A1F8916CC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521" y="1527951"/>
            <a:ext cx="5591402" cy="336270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4D34872-F435-DAE9-268A-26B8D0D123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041" y="1217084"/>
            <a:ext cx="1244480" cy="12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1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F4F8F-4323-2BCA-A16C-5759E0E2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52894A3-2CE0-6480-F470-47C12B588F4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3D6982-FC49-F88A-5082-E0A814F3B8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86D70E-7FF9-7595-0ED8-11916CC2160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11709D-4167-8A83-2454-0BFFEA3BD2C1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930054A-A6B4-85B1-4F80-2B5A6DC77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26ACD9-BC65-1051-B9B6-62014688CD39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7ADADD-8156-AA12-646B-6271D98CA1F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738657-FC57-08E0-34DB-C146075185B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4BBA3A-16B6-404C-8FD8-B910441C12A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8105222-8157-EEB7-CA30-F4C0CA9C85E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B766C1F-9DF7-AC8A-C2D7-E31A18E60E5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7E5A05BC-9909-808F-0EE1-B6680F270BA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555AF6DB-C289-6093-984B-3DCC6AC0794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C39EC6AC-96A8-74EC-8605-381B4ECF342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3A081F1C-81BE-EE21-9CB3-763BCB91246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5FBEE9B-3D8F-5E9C-0908-59303753B88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8E303E8-CB40-C6B3-8F40-95602D963D0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F5391E8A-0146-4890-21AA-EB9B5E906916}"/>
              </a:ext>
            </a:extLst>
          </p:cNvPr>
          <p:cNvSpPr txBox="1"/>
          <p:nvPr/>
        </p:nvSpPr>
        <p:spPr>
          <a:xfrm>
            <a:off x="360182" y="4941425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رائِحَةُ هَذا </a:t>
            </a:r>
            <a:r>
              <a:rPr lang="ar-MA" sz="4400" dirty="0" err="1">
                <a:solidFill>
                  <a:srgbClr val="002060"/>
                </a:solidFill>
              </a:rPr>
              <a:t>ﭐلسَّمَكِ</a:t>
            </a:r>
            <a:r>
              <a:rPr lang="ar-MA" sz="4400" dirty="0">
                <a:solidFill>
                  <a:srgbClr val="002060"/>
                </a:solidFill>
              </a:rPr>
              <a:t> كَريهَةٌ، إِنَّهُ غَيْرُ </a:t>
            </a:r>
            <a:r>
              <a:rPr lang="ar-MA" sz="4400" dirty="0">
                <a:solidFill>
                  <a:srgbClr val="C00000"/>
                </a:solidFill>
              </a:rPr>
              <a:t>...............</a:t>
            </a:r>
            <a:r>
              <a:rPr lang="ar-MA" sz="4400" dirty="0">
                <a:solidFill>
                  <a:srgbClr val="002060"/>
                </a:solidFill>
              </a:rPr>
              <a:t>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1DF2FD-8C7A-9F13-E037-D90C50A75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00"/>
          <a:stretch/>
        </p:blipFill>
        <p:spPr>
          <a:xfrm rot="403511">
            <a:off x="3476237" y="1723699"/>
            <a:ext cx="2191525" cy="31640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0E776D-3124-11EF-5D29-D4A44919242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9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96BA1-0F58-967A-6EE3-61BFA5F55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51E89E-6077-9FED-1079-467D6CE6D16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19F3CFB-B5EA-F6AE-F653-C4FAEAFB9D9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61DD43D-3AC3-0720-68D9-51929AF4566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D7B03F-CBED-C6BB-1B96-8DAF372643C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3847CAA7-C50A-B917-288A-628AF56B5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ACA565-E65C-92E7-B38A-B4CF2B0A7F7E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7A5370-95B5-FAE5-BD02-0C44FF637DA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F713EBF-CE7B-0CE1-C92B-E6D0D733636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B1A4219-05A8-E7FC-B15D-C45244F9C22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937A63EB-D0A6-AC3F-0765-49AB97C6887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1334CFF-4877-5BA4-EA9C-5F21DF905FC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E860155-ABEC-5E2A-8E64-EC5B10B01E1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AF1DEB79-0997-2668-ACE5-A4EB2F6760C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DB4F6225-A503-DF49-1D82-67CAF48EEC3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8EF3F097-D1AB-1BBB-3930-C9FAC98FF29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C6A4F98-5FFC-E9AD-6270-7AD66561019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01F095F-23E4-DF6B-9269-86540E91A33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A88E85C-69FF-EDAD-2975-80F7946134A1}"/>
              </a:ext>
            </a:extLst>
          </p:cNvPr>
          <p:cNvSpPr txBox="1"/>
          <p:nvPr/>
        </p:nvSpPr>
        <p:spPr>
          <a:xfrm>
            <a:off x="339638" y="5148771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رائِحَةُ هَذا </a:t>
            </a:r>
            <a:r>
              <a:rPr lang="ar-MA" sz="4400" dirty="0" err="1">
                <a:solidFill>
                  <a:srgbClr val="002060"/>
                </a:solidFill>
              </a:rPr>
              <a:t>ﭐلسَّمَكِ</a:t>
            </a:r>
            <a:r>
              <a:rPr lang="ar-MA" sz="4400" dirty="0">
                <a:solidFill>
                  <a:srgbClr val="002060"/>
                </a:solidFill>
              </a:rPr>
              <a:t> كَريهَةٌ، إِنَّهُ غَيْرُ </a:t>
            </a:r>
            <a:r>
              <a:rPr lang="ar-MA" sz="4400" dirty="0">
                <a:solidFill>
                  <a:srgbClr val="C00000"/>
                </a:solidFill>
              </a:rPr>
              <a:t>طازَجٍ</a:t>
            </a:r>
            <a:r>
              <a:rPr lang="ar-MA" sz="4400" dirty="0">
                <a:solidFill>
                  <a:srgbClr val="002060"/>
                </a:solidFill>
              </a:rPr>
              <a:t>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0D9865-96C4-208F-A98D-466A46ED9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00"/>
          <a:stretch/>
        </p:blipFill>
        <p:spPr>
          <a:xfrm rot="403511">
            <a:off x="3476237" y="1723699"/>
            <a:ext cx="2191525" cy="31640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C6E473-5DF9-3781-9E51-E365BF7B18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8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11207-47C5-35D9-35F3-BCDB47E4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10672A-46A3-1E9D-272C-71E5D326F9A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25F0EB-D636-2E40-24E6-FF16C00F4CAE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CF9C80-DAC1-AA34-7121-6E67D108B6E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FCCB545-7D95-4934-0547-3E7C5FB2E5E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883A35E-3B55-9A41-B312-E2E5232E6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A86982-AA6D-6DD7-0072-8C50B45F11EB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الصورة. من يكمل الجملة؟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8F809E-E4BA-2A1C-7979-74645B4A68D6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F28316-37B5-14AD-2E67-C7CF97A07BD1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3A0B2BD-01C3-BC0C-706D-B1E065DAFC5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AD0ACAF-DCC3-0C05-3B4E-B7A77014BA2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CA27A26F-2CE9-71E6-F4D9-9978FFE4F87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C307A1EE-9430-ADFB-309F-3A30F48C8A9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DA736E47-715A-36D1-D8E7-C99CE719763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75660B8-0AE2-7C70-1233-E464237B6AC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4CA60CCF-A9B0-05B3-206B-64B59E4FF7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5E8E599-3CC4-6F1B-074A-00F40A708B82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E6A8E7F-69AE-B4E0-2476-941FBC32837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C801FAEB-91C0-68D8-CDD2-B8F62299F232}"/>
              </a:ext>
            </a:extLst>
          </p:cNvPr>
          <p:cNvSpPr txBox="1"/>
          <p:nvPr/>
        </p:nvSpPr>
        <p:spPr>
          <a:xfrm>
            <a:off x="360182" y="4941425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تَسَلَّمَتْ هِنْدُ نَتيجَتَها، إِنَّها </a:t>
            </a:r>
            <a:r>
              <a:rPr lang="ar-MA" sz="4400" dirty="0">
                <a:solidFill>
                  <a:srgbClr val="C00000"/>
                </a:solidFill>
              </a:rPr>
              <a:t>............... </a:t>
            </a:r>
            <a:r>
              <a:rPr lang="ar-MA" sz="4400" dirty="0">
                <a:solidFill>
                  <a:srgbClr val="002060"/>
                </a:solidFill>
              </a:rPr>
              <a:t>لِإِخْبارِ والِدَيْها.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FCD7B3-491A-4152-C723-23EC2A78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883" y="1573202"/>
            <a:ext cx="2889270" cy="32767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F5F8F36-E3B3-C2B3-F8CA-A357F606A8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0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2A808-1738-1811-533C-E8E6C999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A54E119-9E85-E78F-3DF4-0046E910CA41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CC2A5D-BB42-9A8B-27F8-66A828680EB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DF10892-4402-1725-967C-16C6D267086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5C552F-B007-7694-509A-6210A6B6B7F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10A483-5BDF-A5B3-DBAD-4A357A35A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380280" y="430833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23556F-2A4E-D89B-B449-F03662455311}"/>
              </a:ext>
            </a:extLst>
          </p:cNvPr>
          <p:cNvSpPr txBox="1"/>
          <p:nvPr/>
        </p:nvSpPr>
        <p:spPr>
          <a:xfrm>
            <a:off x="176154" y="396673"/>
            <a:ext cx="8286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DD1C-E9F0-FCAC-CD5B-61F0E55C4A7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BC1E71-7904-CA2D-2E60-4B3DEC4F77E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503699-1B64-2866-2F26-6DBDE2595E0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EF173F3-D630-A293-FC44-AAAE98CAAF0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596A3FA6-DC47-3852-E8C1-B4D5A3AA194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1AB61625-3EC7-C65C-B267-BBCC1132704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0D59EE16-92D0-8967-29C5-4569E3A415E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7726FB07-CAA0-8419-DF38-6464798391C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433D07FB-AC4A-E28D-06B7-523CB65120B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532676B-304F-14B6-305C-C32FF9A8358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15FB106-88D4-E352-DC48-B081B7199C2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A1E7D9-4517-5EDB-B928-F0BE990356BB}"/>
              </a:ext>
            </a:extLst>
          </p:cNvPr>
          <p:cNvSpPr txBox="1"/>
          <p:nvPr/>
        </p:nvSpPr>
        <p:spPr>
          <a:xfrm>
            <a:off x="360182" y="4941425"/>
            <a:ext cx="8364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تَسَلَّمَتْ هِنْدُ نَتيجَتَها، إِنَّها </a:t>
            </a:r>
            <a:r>
              <a:rPr lang="ar-MA" sz="4400" dirty="0">
                <a:solidFill>
                  <a:srgbClr val="C00000"/>
                </a:solidFill>
              </a:rPr>
              <a:t>مُتَشَوِّقَةٌ </a:t>
            </a:r>
            <a:r>
              <a:rPr lang="ar-MA" sz="4400" dirty="0">
                <a:solidFill>
                  <a:srgbClr val="002060"/>
                </a:solidFill>
              </a:rPr>
              <a:t>لِإِخْبارِ والِدَيْها. 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1BCF07-1A9D-FE34-B072-6CE8FAE2F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82" y="1573202"/>
            <a:ext cx="2889270" cy="32767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CE5EF4-BF10-0A49-8918-40520E49A2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CA9D-62FF-9859-23AF-5D7F679E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CC3C0C4-8E8D-98D1-EF48-D6E504E40154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F24F37A-B1F7-541A-B8AA-26228EB249F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540C86F-B19C-493F-0301-FDFF32AF74A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0E1F3F9-31D9-0765-0271-D46AEBD6B7A5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7BB8E567-D19C-2A91-FF75-1685441C4361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EA26F166-5B9C-1E0A-2B0B-DA440CCC060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BE4D741-A532-E20E-E094-73F8CAEF3BEC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D34BE99-0FF9-B278-C42A-C06860D64E15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5DCC3B-24A8-7980-443B-19EF82E0FDE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22A6D679-0A25-5B31-B079-366F58E994CA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3C73D087-0A32-FEC6-57AF-EA9924E7444F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2475F1B8-1FA5-E5C0-63D3-0D032FBBFB94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9DFD0D79-E18C-A725-CB8C-E46553265AA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6858DAAA-4864-5297-856A-C71ABE90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8685B976-754F-5702-97CC-26C32674E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1A1A9115-0A29-18BA-3503-37ACF948D23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94D860E8-203B-FD08-28A1-15484F8F7749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A298C31F-9232-6CF5-EA3D-D56F65199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9D683665-9A7B-7537-76D7-2C2A238A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FD0290D6-9A77-86F2-42FE-3BA87AA85C04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5BC7C593-21FE-EFF4-C975-C97D61750D14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1864CFE8-5660-CA16-801E-90ED66AC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6914501D-15B3-F656-C3CF-DB44FA34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50763FD9-36F9-73B0-D38D-FA70C1D351B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31B2138F-3CA0-C0E4-48D2-47827B7F664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13D5349F-0634-1C32-A50F-671B5E793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CF242D89-E9CD-701F-12B7-40C4EC917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AA880827-4C29-1AC4-06AC-02F8C3751A6E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F0517455-1353-1BAB-0E47-29250AD62D0C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9D9232-6EFD-F731-4463-72410DF63421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340AE5BD-1AD2-4B4C-71EC-9F8CA1258006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B5A0C84A-391A-9FC2-DA8B-C4CFABA67D83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C9B9D199-4591-4678-EDB9-58C457E83CA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6E358665-44CC-E8ED-C16B-C9CB97DB44F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AF015B4-0E1B-2A85-5556-BA518764E76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6A318F2-3728-0C8B-198E-9053E27BC883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7712647D-D688-8A6C-4967-DEA40FF9D3AC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C77C0DD5-6B60-3FF1-646C-0E12DCFD0BC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4357393-3028-ED8D-6458-DE1E737E44B5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E0FDF055-3C66-9B1F-0B15-D059472D1CCC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B58FD53-3015-F97D-EC7A-B9AF1DC454C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7EA26DE-BDDD-8979-73E8-FA8FD7BF16C8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CE14759-862C-CB54-2EC2-F723F6035D87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F7B08A68-553A-9834-151E-951A9D142DB0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4411900E-02EF-6D51-A515-0C26CF1172FC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D46919A-B2A2-5C6F-3A43-CB07D3D1C1E3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3FF9D05-ED35-FFBD-9DD5-CB9A8627DBEA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57042888-E170-659B-62E5-1949CA5FC65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02A628F-7FB1-95FF-B796-423D7D8C7CBB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6C12BF0C-7B7E-4190-CC48-A09DEA5455C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49D986-1F2F-98FF-2FCA-9D47165A9089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58E3118-E469-FE34-82CC-EC508D384D5B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374EF2B-E36A-E0D3-6A57-0A7B9C9DE660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54C785-7C9B-1C9A-1E20-64777C8BAAAC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08825F-328E-0EC0-FCC0-19DE70BA49E2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دقـيقة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26EECC-050D-034D-3364-3BD6DEB284E4}"/>
              </a:ext>
            </a:extLst>
          </p:cNvPr>
          <p:cNvGrpSpPr/>
          <p:nvPr/>
        </p:nvGrpSpPr>
        <p:grpSpPr>
          <a:xfrm>
            <a:off x="450877" y="1809265"/>
            <a:ext cx="8168503" cy="2417620"/>
            <a:chOff x="450877" y="1809265"/>
            <a:chExt cx="8168503" cy="241762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D57F903-C558-FEDF-3F47-4B9F0EAEE6F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8F8AA9-988D-C4AA-DF8E-0D26451785F8}"/>
                </a:ext>
              </a:extLst>
            </p:cNvPr>
            <p:cNvSpPr txBox="1"/>
            <p:nvPr/>
          </p:nvSpPr>
          <p:spPr>
            <a:xfrm>
              <a:off x="450877" y="3118889"/>
              <a:ext cx="81685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C2EAC3-156F-9FF7-3BC6-B9262B6861BE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10D7FE-87BD-8DB1-E39E-FB83D251EEDC}"/>
              </a:ext>
            </a:extLst>
          </p:cNvPr>
          <p:cNvSpPr txBox="1"/>
          <p:nvPr/>
        </p:nvSpPr>
        <p:spPr>
          <a:xfrm>
            <a:off x="487748" y="424073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978665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BB29-AB9F-3377-B3A6-A8F4A5C7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7593973-9E36-1F7C-DB59-32FA0B0C7DB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619428-B462-7982-DE2D-AFBF4DD337B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52722-73E9-8E89-3726-495A6005EA0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DDBC56-864B-6017-6419-3A13D2200D4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B7C338-A2F8-D109-FD6D-8444B15DF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9DA813-DAEF-3B79-D0D6-571AB6B01773}"/>
              </a:ext>
            </a:extLst>
          </p:cNvPr>
          <p:cNvSpPr txBox="1"/>
          <p:nvPr/>
        </p:nvSpPr>
        <p:spPr>
          <a:xfrm>
            <a:off x="422071" y="3873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مجموعة من الأنشطة التي ستحسن قراءتكم.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بقراءة  الكلمات الزائفة. انتبهوا.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أنا سأقرأ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CB6D455-179D-51EB-FA03-6AB20954F5C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9B3CA0-51FE-B437-923F-627B713B3A60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3440DE5-C2A8-B5C1-3A31-DC7DA738C15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EC2AF4E2-23C1-DE2D-E5B2-7F335B46427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FC1AD19-3C5E-74C9-E361-13F6A202B179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C511DD9-880B-8926-9D75-A2847BDA526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1C1C65E-40F6-C6BB-DDE8-74A278DA44F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A610DFC-577E-24DB-ED61-B5309C94D09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18FE30E-4BEE-88F8-3AC5-BC0FFF71007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D840305-2F47-3AFE-CD55-F16229657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49" y="392097"/>
            <a:ext cx="1072604" cy="82014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46D313-5BCB-FB62-3AA0-912EA4FE01CF}"/>
              </a:ext>
            </a:extLst>
          </p:cNvPr>
          <p:cNvGrpSpPr/>
          <p:nvPr/>
        </p:nvGrpSpPr>
        <p:grpSpPr>
          <a:xfrm>
            <a:off x="651748" y="3431098"/>
            <a:ext cx="7896018" cy="1078685"/>
            <a:chOff x="651748" y="3431098"/>
            <a:chExt cx="7896018" cy="107868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0FBAF59-7352-3E9A-2EE1-34185981A933}"/>
                </a:ext>
              </a:extLst>
            </p:cNvPr>
            <p:cNvGrpSpPr/>
            <p:nvPr/>
          </p:nvGrpSpPr>
          <p:grpSpPr>
            <a:xfrm>
              <a:off x="651748" y="3431098"/>
              <a:ext cx="7896018" cy="1078685"/>
              <a:chOff x="3245839" y="2121538"/>
              <a:chExt cx="7004841" cy="33458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EFA52DC0-75D6-530D-07A0-1B69CC822EEC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5435F0A-F3A6-4A10-4389-6977E2DE437E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9D0BE5A-C772-0925-C2D8-89B9F9AD258D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2ACD525-E8EC-A2E3-3236-BB89EA021F7F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1EF87B1-D4FA-BC71-5CF0-047B4D5BCF59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360C456-B922-5A54-D90C-0A3C166F992E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A5CCDFD-72CE-1C45-1BE1-A6DDE1C8B859}"/>
                </a:ext>
              </a:extLst>
            </p:cNvPr>
            <p:cNvSpPr/>
            <p:nvPr/>
          </p:nvSpPr>
          <p:spPr>
            <a:xfrm>
              <a:off x="7351439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زَوَرٌ</a:t>
              </a:r>
              <a:endParaRPr lang="fr-MA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D180834-7DE9-2000-7355-11E4D5481BE8}"/>
                </a:ext>
              </a:extLst>
            </p:cNvPr>
            <p:cNvSpPr/>
            <p:nvPr/>
          </p:nvSpPr>
          <p:spPr>
            <a:xfrm>
              <a:off x="6031861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رَوَزاً</a:t>
              </a:r>
              <a:endParaRPr lang="fr-MA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6262FB9-EE81-5764-B24A-A4C6072BFDB0}"/>
                </a:ext>
              </a:extLst>
            </p:cNvPr>
            <p:cNvSpPr/>
            <p:nvPr/>
          </p:nvSpPr>
          <p:spPr>
            <a:xfrm>
              <a:off x="4680648" y="3577846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وَزَرٍ</a:t>
              </a:r>
              <a:endParaRPr lang="fr-MA" dirty="0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CCCA57E-07ED-9CB5-EB93-5FE14A66F117}"/>
                </a:ext>
              </a:extLst>
            </p:cNvPr>
            <p:cNvSpPr/>
            <p:nvPr/>
          </p:nvSpPr>
          <p:spPr>
            <a:xfrm>
              <a:off x="3343230" y="3581695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وَرَزٌ</a:t>
              </a:r>
              <a:endParaRPr lang="fr-MA" dirty="0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D170ECA-D65D-430B-CA63-8C89F979D7C4}"/>
                </a:ext>
              </a:extLst>
            </p:cNvPr>
            <p:cNvSpPr/>
            <p:nvPr/>
          </p:nvSpPr>
          <p:spPr>
            <a:xfrm>
              <a:off x="2029309" y="3616497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 err="1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تَروزَةٌ</a:t>
              </a:r>
              <a:endParaRPr lang="fr-MA" dirty="0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9B6612F-D7B0-5259-2155-F70E334E6D97}"/>
                </a:ext>
              </a:extLst>
            </p:cNvPr>
            <p:cNvSpPr/>
            <p:nvPr/>
          </p:nvSpPr>
          <p:spPr>
            <a:xfrm>
              <a:off x="669903" y="3631960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 err="1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رَطَّتْ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822705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CBAE-3F9F-F2C7-15FA-DEBD3803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2987936-B430-B743-7836-14A2ED29CC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AC3A1EEB-DF0F-0CBA-52F7-52D30E847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FBBDCF-E10A-7B5B-14C5-BECECEA87644}"/>
              </a:ext>
            </a:extLst>
          </p:cNvPr>
          <p:cNvSpPr txBox="1"/>
          <p:nvPr/>
        </p:nvSpPr>
        <p:spPr>
          <a:xfrm>
            <a:off x="422071" y="39742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أولا 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D14E66-0A70-7FB4-0DEC-BC18E6D38A9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946EBBFC-9F2B-9EDA-86D9-A69FB1F747D2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371B5A87-2D69-1F4A-FED8-F9C92A8FA79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371B4CBE-ACB6-D11B-32A0-4A04A30C35B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47BA696-8826-A015-F6CE-524916818A3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574AA5BF-604D-A9B1-D97D-06854384BF3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A13ABF2-4065-E56E-C3CB-80376A22097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4A69B833-8491-972C-77A5-2A7FE8398AE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4105909-9E2A-915B-4680-4EF541CB3FA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98C3024-66F2-7467-24CB-C9CBED50E3C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9BF3A24-599E-9FAE-5DE6-FFDE2DAAC457}"/>
              </a:ext>
            </a:extLst>
          </p:cNvPr>
          <p:cNvGrpSpPr/>
          <p:nvPr/>
        </p:nvGrpSpPr>
        <p:grpSpPr>
          <a:xfrm>
            <a:off x="324632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00BEFD-2D5D-C9FD-223B-8B2EAD5543F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1AF3E8-2DAB-CB53-4AA1-5F096A4205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BA0BFA-DA59-11C1-5C94-E8A57872AD45}"/>
              </a:ext>
            </a:extLst>
          </p:cNvPr>
          <p:cNvGrpSpPr/>
          <p:nvPr/>
        </p:nvGrpSpPr>
        <p:grpSpPr>
          <a:xfrm>
            <a:off x="651748" y="3431098"/>
            <a:ext cx="7896018" cy="1078685"/>
            <a:chOff x="651748" y="3431098"/>
            <a:chExt cx="7896018" cy="1078685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77FB7A7C-82C1-E6B2-3011-2F4290CBA40A}"/>
                </a:ext>
              </a:extLst>
            </p:cNvPr>
            <p:cNvGrpSpPr/>
            <p:nvPr/>
          </p:nvGrpSpPr>
          <p:grpSpPr>
            <a:xfrm>
              <a:off x="651748" y="3431098"/>
              <a:ext cx="7896018" cy="1078685"/>
              <a:chOff x="3245839" y="2121538"/>
              <a:chExt cx="7004841" cy="334589"/>
            </a:xfrm>
          </p:grpSpPr>
          <p:sp>
            <p:nvSpPr>
              <p:cNvPr id="74" name="Rectangle : coins arrondis 73">
                <a:extLst>
                  <a:ext uri="{FF2B5EF4-FFF2-40B4-BE49-F238E27FC236}">
                    <a16:creationId xmlns:a16="http://schemas.microsoft.com/office/drawing/2014/main" id="{3E35F978-A104-F681-7AA9-9F4670F5164B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5" name="Rectangle : coins arrondis 74">
                <a:extLst>
                  <a:ext uri="{FF2B5EF4-FFF2-40B4-BE49-F238E27FC236}">
                    <a16:creationId xmlns:a16="http://schemas.microsoft.com/office/drawing/2014/main" id="{1FB8CD40-079E-A007-9BCD-66FFE4FDABCD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354541D6-2E55-3DC2-0460-9DF2AC5ED358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7" name="Rectangle : coins arrondis 76">
                <a:extLst>
                  <a:ext uri="{FF2B5EF4-FFF2-40B4-BE49-F238E27FC236}">
                    <a16:creationId xmlns:a16="http://schemas.microsoft.com/office/drawing/2014/main" id="{EFD586CE-0634-EA86-C82E-A8CDA16BF82F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8" name="Rectangle : coins arrondis 77">
                <a:extLst>
                  <a:ext uri="{FF2B5EF4-FFF2-40B4-BE49-F238E27FC236}">
                    <a16:creationId xmlns:a16="http://schemas.microsoft.com/office/drawing/2014/main" id="{6CC74FDD-E6E0-DF3C-5B39-AD44F597233C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0B28E14-84C2-B8EA-1E8A-CA7C10D5AB57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CCD2BFC-A463-5750-233A-498E05D09725}"/>
                </a:ext>
              </a:extLst>
            </p:cNvPr>
            <p:cNvSpPr/>
            <p:nvPr/>
          </p:nvSpPr>
          <p:spPr>
            <a:xfrm>
              <a:off x="7351439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زَوَرٌ</a:t>
              </a:r>
              <a:endParaRPr lang="fr-MA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A3AC574-6EC7-4747-A803-724BBEB23A2B}"/>
                </a:ext>
              </a:extLst>
            </p:cNvPr>
            <p:cNvSpPr/>
            <p:nvPr/>
          </p:nvSpPr>
          <p:spPr>
            <a:xfrm>
              <a:off x="6031861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رَوَزاً</a:t>
              </a:r>
              <a:endParaRPr lang="fr-MA" dirty="0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DF25EB4-7762-1D75-BCE4-9DC6566AD5DE}"/>
                </a:ext>
              </a:extLst>
            </p:cNvPr>
            <p:cNvSpPr/>
            <p:nvPr/>
          </p:nvSpPr>
          <p:spPr>
            <a:xfrm>
              <a:off x="4680648" y="3577846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وَزَرٍ</a:t>
              </a:r>
              <a:endParaRPr lang="fr-MA" dirty="0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968ED8C-DC3A-227B-D915-497D6082B3D0}"/>
                </a:ext>
              </a:extLst>
            </p:cNvPr>
            <p:cNvSpPr/>
            <p:nvPr/>
          </p:nvSpPr>
          <p:spPr>
            <a:xfrm>
              <a:off x="3343230" y="3581695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وَرَزٌ</a:t>
              </a:r>
              <a:endParaRPr lang="fr-MA" dirty="0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84797A9-AE9D-609D-C131-3D4B669DCF5C}"/>
                </a:ext>
              </a:extLst>
            </p:cNvPr>
            <p:cNvSpPr/>
            <p:nvPr/>
          </p:nvSpPr>
          <p:spPr>
            <a:xfrm>
              <a:off x="2029309" y="3616497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 err="1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تَروزَةٌ</a:t>
              </a:r>
              <a:endParaRPr lang="fr-MA" dirty="0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D88397F-8876-0FC5-8937-8706C7539063}"/>
                </a:ext>
              </a:extLst>
            </p:cNvPr>
            <p:cNvSpPr/>
            <p:nvPr/>
          </p:nvSpPr>
          <p:spPr>
            <a:xfrm>
              <a:off x="669903" y="3631960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 err="1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رَطَّتْ</a:t>
              </a:r>
              <a:endParaRPr lang="fr-MA" dirty="0"/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180CD0E2-4F0D-BF4B-AF80-2CC97BE11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84538F4-F8FD-274B-4D10-471E11C6A063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04BE20-B3A2-94D7-1A6F-8160A8F5B73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020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4A9D-0980-DE3B-2D5F-A9B8D31C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DA8B2E-5BE4-A61E-86F5-6821845FDBB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126DB5-E799-E18E-6A1E-5640EF27D42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69E42B-C6DF-DF8D-1583-30BF61EE4B19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30526A9-DEB8-E780-9DEB-8D5E1659AE9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F7B8DB4-E306-26DD-4E36-37638D276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47A5DA-7DD3-D4A6-8EC9-EB9F4F0B39B0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سأقرأ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776D5C9-FBAC-90EC-B4FA-C9FB39589D4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BEC05FD-4678-07EC-E3C3-AD1DB686E70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EFB917A1-3EC8-A5DB-1BBD-35ACC8398F3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8150C985-5A45-68A4-0615-EC089F46731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FEB741B8-77FE-ECA1-1F84-77261F194D56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B4C1444D-C905-144C-B591-93C6991A4B5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B279FBB-7AEF-63B0-1DE5-1D3D12843591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FE398C-D5B9-7970-70A9-33042E4EAD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3D99490-21DD-A420-934E-283B722E04DC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C891B9-54E1-A807-8027-7A0F654D5567}"/>
              </a:ext>
            </a:extLst>
          </p:cNvPr>
          <p:cNvGrpSpPr/>
          <p:nvPr/>
        </p:nvGrpSpPr>
        <p:grpSpPr>
          <a:xfrm>
            <a:off x="651748" y="3431098"/>
            <a:ext cx="7896018" cy="1078685"/>
            <a:chOff x="651748" y="3431098"/>
            <a:chExt cx="7896018" cy="107868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EEC2231-8D54-81D9-CB56-10AB5095D2E5}"/>
                </a:ext>
              </a:extLst>
            </p:cNvPr>
            <p:cNvGrpSpPr/>
            <p:nvPr/>
          </p:nvGrpSpPr>
          <p:grpSpPr>
            <a:xfrm>
              <a:off x="651748" y="3431098"/>
              <a:ext cx="7896018" cy="1078685"/>
              <a:chOff x="3245839" y="2121538"/>
              <a:chExt cx="7004841" cy="33458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FC8E6503-3716-3442-9E36-5C11DFFEBF36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836D4A2-1C14-C788-0E9E-2A364AE4FF51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CD825FF-D3F4-A6DA-13BD-297249C73E57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03E36AC-5D71-141C-E421-4D979A16A99B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1678933-515E-6C10-5E6B-57BCE72895D9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B007EA5-9BBD-3C10-20FA-AAC385D1782E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40D846D-12C9-7E7D-8E69-F63390C382D1}"/>
                </a:ext>
              </a:extLst>
            </p:cNvPr>
            <p:cNvSpPr/>
            <p:nvPr/>
          </p:nvSpPr>
          <p:spPr>
            <a:xfrm>
              <a:off x="7351439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مَطْرَةٌ</a:t>
              </a:r>
              <a:endParaRPr lang="fr-MA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1575289-3970-1E3C-E6CA-51D1208E3EA2}"/>
                </a:ext>
              </a:extLst>
            </p:cNvPr>
            <p:cNvSpPr/>
            <p:nvPr/>
          </p:nvSpPr>
          <p:spPr>
            <a:xfrm>
              <a:off x="6031861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إِتاطٌ</a:t>
              </a:r>
              <a:endParaRPr lang="fr-MA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120EB15-5578-953B-0E4B-E99A8CDD2552}"/>
                </a:ext>
              </a:extLst>
            </p:cNvPr>
            <p:cNvSpPr/>
            <p:nvPr/>
          </p:nvSpPr>
          <p:spPr>
            <a:xfrm>
              <a:off x="4680648" y="3577846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تَطْلِيَةٌ</a:t>
              </a:r>
              <a:endParaRPr lang="fr-MA" dirty="0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BC13A8C-7614-205E-8E9D-0944DB41552A}"/>
                </a:ext>
              </a:extLst>
            </p:cNvPr>
            <p:cNvSpPr/>
            <p:nvPr/>
          </p:nvSpPr>
          <p:spPr>
            <a:xfrm>
              <a:off x="3343230" y="3581695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زَطْوَةٌ</a:t>
              </a:r>
              <a:endParaRPr lang="fr-MA" dirty="0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1290A77-1B05-228A-A247-2A9BC1AA56F5}"/>
                </a:ext>
              </a:extLst>
            </p:cNvPr>
            <p:cNvSpPr/>
            <p:nvPr/>
          </p:nvSpPr>
          <p:spPr>
            <a:xfrm>
              <a:off x="2029309" y="3616497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كَطَّتْ</a:t>
              </a:r>
              <a:endParaRPr lang="fr-MA" dirty="0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911964C-587C-9EDA-AE9F-3961E3573ADA}"/>
                </a:ext>
              </a:extLst>
            </p:cNvPr>
            <p:cNvSpPr/>
            <p:nvPr/>
          </p:nvSpPr>
          <p:spPr>
            <a:xfrm>
              <a:off x="669903" y="3631960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طارَثْ</a:t>
              </a:r>
              <a:endParaRPr lang="fr-MA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048D71E-BFBE-223A-C486-EE2F6BDC123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07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D4B404-B2F0-51E8-4C46-B8E767038D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8ECF7CB6-A1A0-4F3B-B095-DC3ECB2A0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31359D-1218-B10C-B62D-AEF55FB533D9}"/>
              </a:ext>
            </a:extLst>
          </p:cNvPr>
          <p:cNvSpPr txBox="1"/>
          <p:nvPr/>
        </p:nvSpPr>
        <p:spPr>
          <a:xfrm>
            <a:off x="422071" y="397420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 أولا . تابعوا على الكراسة بوضع أصبعكم تحت كل كلمة أقرؤها.  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47CD8DB-CD21-260E-4A8B-A329BCFD60A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993E37C-B8AF-799F-70D7-D2BD2958FD5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1A5A409-701A-0683-034E-1282BAF57BFC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C0F4CAE4-6872-480F-4E3F-73BEE02C4C9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F29A7F59-48EE-0DB4-25A1-5F2C20455B3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4C900A23-12E6-19DD-7324-48B7CE05C433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A0A19AA-7C7A-CD78-064F-48309755A53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4BB523B-5EDD-040E-2ACF-FFDADFC8470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EF8731D-6C92-91AA-241A-FD7C497FE8C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552CDEB-F775-2DE3-1CA9-53B445E3A1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687E54F-DA52-EE13-57B8-81DB1AD609C3}"/>
              </a:ext>
            </a:extLst>
          </p:cNvPr>
          <p:cNvGrpSpPr/>
          <p:nvPr/>
        </p:nvGrpSpPr>
        <p:grpSpPr>
          <a:xfrm>
            <a:off x="324632" y="33637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84DC00E-9345-20A2-9CF2-045AED8C835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52FE3-3DBB-883E-4DD1-0AF97B38D42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38943951-9535-ABB5-9A45-540763021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6E7C622-E914-2B89-254F-674C4C3EE879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7022C9D-3C54-BD1F-ED6D-FAED7F65CAFF}"/>
              </a:ext>
            </a:extLst>
          </p:cNvPr>
          <p:cNvGrpSpPr/>
          <p:nvPr/>
        </p:nvGrpSpPr>
        <p:grpSpPr>
          <a:xfrm>
            <a:off x="651748" y="3431098"/>
            <a:ext cx="7896018" cy="1078685"/>
            <a:chOff x="651748" y="3431098"/>
            <a:chExt cx="7896018" cy="107868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AC4CFE1-29C7-473D-30C9-AE83E3F8C7FE}"/>
                </a:ext>
              </a:extLst>
            </p:cNvPr>
            <p:cNvGrpSpPr/>
            <p:nvPr/>
          </p:nvGrpSpPr>
          <p:grpSpPr>
            <a:xfrm>
              <a:off x="651748" y="3431098"/>
              <a:ext cx="7896018" cy="1078685"/>
              <a:chOff x="3245839" y="2121538"/>
              <a:chExt cx="7004841" cy="334589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A51F1F5-59A8-AE26-FFD6-E5B9FB01A11F}"/>
                  </a:ext>
                </a:extLst>
              </p:cNvPr>
              <p:cNvSpPr/>
              <p:nvPr/>
            </p:nvSpPr>
            <p:spPr>
              <a:xfrm>
                <a:off x="324583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B86CAA9-4A1D-F01B-817A-353D2457169E}"/>
                  </a:ext>
                </a:extLst>
              </p:cNvPr>
              <p:cNvSpPr/>
              <p:nvPr/>
            </p:nvSpPr>
            <p:spPr>
              <a:xfrm>
                <a:off x="4421888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924A46A-4D13-6356-8DE3-F40849294303}"/>
                  </a:ext>
                </a:extLst>
              </p:cNvPr>
              <p:cNvSpPr/>
              <p:nvPr/>
            </p:nvSpPr>
            <p:spPr>
              <a:xfrm>
                <a:off x="5597936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829E583-80BD-C068-324B-47D3AAFB831B}"/>
                  </a:ext>
                </a:extLst>
              </p:cNvPr>
              <p:cNvSpPr/>
              <p:nvPr/>
            </p:nvSpPr>
            <p:spPr>
              <a:xfrm>
                <a:off x="6773985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A729269-972C-C1CF-261B-26F05F69150E}"/>
                  </a:ext>
                </a:extLst>
              </p:cNvPr>
              <p:cNvSpPr/>
              <p:nvPr/>
            </p:nvSpPr>
            <p:spPr>
              <a:xfrm>
                <a:off x="7950034" y="2121538"/>
                <a:ext cx="1124597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431640E-6913-9144-11F2-7C87B59AB489}"/>
                  </a:ext>
                </a:extLst>
              </p:cNvPr>
              <p:cNvSpPr/>
              <p:nvPr/>
            </p:nvSpPr>
            <p:spPr>
              <a:xfrm>
                <a:off x="9170679" y="2121538"/>
                <a:ext cx="1080001" cy="334589"/>
              </a:xfrm>
              <a:prstGeom prst="roundRect">
                <a:avLst/>
              </a:prstGeom>
              <a:solidFill>
                <a:srgbClr val="D7F1F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00" b="1" dirty="0">
                  <a:solidFill>
                    <a:srgbClr val="D7F1FD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A9AC067-5CFD-85A6-CF04-54D7EC9C5EEC}"/>
                </a:ext>
              </a:extLst>
            </p:cNvPr>
            <p:cNvSpPr/>
            <p:nvPr/>
          </p:nvSpPr>
          <p:spPr>
            <a:xfrm>
              <a:off x="7351439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مَطْرَةٌ</a:t>
              </a:r>
              <a:endParaRPr lang="fr-MA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AF5EEA5-02E1-A87E-D365-4278E4CFD36A}"/>
                </a:ext>
              </a:extLst>
            </p:cNvPr>
            <p:cNvSpPr/>
            <p:nvPr/>
          </p:nvSpPr>
          <p:spPr>
            <a:xfrm>
              <a:off x="6031861" y="3571863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إِتاطٌ</a:t>
              </a:r>
              <a:endParaRPr lang="fr-MA" dirty="0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F87199C-591F-1F27-64BD-7FFA8B582A73}"/>
                </a:ext>
              </a:extLst>
            </p:cNvPr>
            <p:cNvSpPr/>
            <p:nvPr/>
          </p:nvSpPr>
          <p:spPr>
            <a:xfrm>
              <a:off x="4680648" y="3577846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تَطْلِيَةٌ</a:t>
              </a:r>
              <a:endParaRPr lang="fr-MA" dirty="0"/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411C5A3-C716-64B6-7947-4F99D1144A13}"/>
                </a:ext>
              </a:extLst>
            </p:cNvPr>
            <p:cNvSpPr/>
            <p:nvPr/>
          </p:nvSpPr>
          <p:spPr>
            <a:xfrm>
              <a:off x="3343230" y="3581695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زَطْوَةٌ</a:t>
              </a:r>
              <a:endParaRPr lang="fr-MA" dirty="0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FB4C69B-C441-D3C3-1FCE-BEC00F29456A}"/>
                </a:ext>
              </a:extLst>
            </p:cNvPr>
            <p:cNvSpPr/>
            <p:nvPr/>
          </p:nvSpPr>
          <p:spPr>
            <a:xfrm>
              <a:off x="2029309" y="3616497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كَطَّتْ</a:t>
              </a:r>
              <a:endParaRPr lang="fr-MA" dirty="0"/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1CB3319-3568-0DB1-FE06-1E479940F696}"/>
                </a:ext>
              </a:extLst>
            </p:cNvPr>
            <p:cNvSpPr/>
            <p:nvPr/>
          </p:nvSpPr>
          <p:spPr>
            <a:xfrm>
              <a:off x="669903" y="3631960"/>
              <a:ext cx="1112800" cy="70788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kern="1200" dirty="0">
                  <a:solidFill>
                    <a:schemeClr val="tx1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طارَثْ</a:t>
              </a:r>
              <a:endParaRPr lang="fr-MA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16B2391-B157-238A-8F2A-BFE454D7F73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C7958-DB18-46DD-1433-E44120B6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4AAEAC-1015-B011-D76B-5D648F3C508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72AC23-75F3-D738-FB8F-A529CC97532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27A18D9-F0CE-B4AE-79A9-557E3DF42F3B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9E8C6F-ADBD-A307-5D92-10EB6B8C16A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2D29CA3-8B5D-1BA8-458F-9B4514F14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1FE5-4289-3BCE-F319-170C285D6A38}"/>
              </a:ext>
            </a:extLst>
          </p:cNvPr>
          <p:cNvSpPr txBox="1"/>
          <p:nvPr/>
        </p:nvSpPr>
        <p:spPr>
          <a:xfrm>
            <a:off x="422071" y="3774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المقاطع في اتجاهات مختلفة. انتبهوا أنا سأقرأ.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 الأستاذ الفئة المتعثرة إلى قراءة المقاطع.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45E7313-9D92-B9A6-5B9F-56CD5D660B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33C7BF1-3D5E-2FFE-3F28-7A04024622D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2F823CF-FAFC-6D82-7787-6395D53AC25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03D839C-7638-47E0-0858-E558C225CC1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F982F71-BA3A-A88E-719B-7DF193EE8A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E4F6432-4B1A-7136-CF16-930BF821833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ACF46FF0-557D-AB60-3672-9ACB441B2F79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387A1DF-4312-220A-2AD9-6B8A0C69F88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6AF823D-20F9-EE3D-56C2-A1F93E4140E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6BED30F-65CB-350D-1FBE-A687E87F51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E37C46-0AFA-71B6-6119-F798463181D1}"/>
              </a:ext>
            </a:extLst>
          </p:cNvPr>
          <p:cNvSpPr/>
          <p:nvPr/>
        </p:nvSpPr>
        <p:spPr>
          <a:xfrm>
            <a:off x="4672970" y="2494588"/>
            <a:ext cx="884903" cy="843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راً</a:t>
            </a:r>
            <a:endParaRPr lang="fr-M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1E56C8-012E-FE5A-440D-6F5552C3B3B6}"/>
              </a:ext>
            </a:extLst>
          </p:cNvPr>
          <p:cNvGrpSpPr/>
          <p:nvPr/>
        </p:nvGrpSpPr>
        <p:grpSpPr>
          <a:xfrm>
            <a:off x="2013022" y="1219176"/>
            <a:ext cx="5123748" cy="5144186"/>
            <a:chOff x="2013022" y="1219176"/>
            <a:chExt cx="5123748" cy="514418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8730BB3-8417-CE0B-4910-4756B56C8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3022" y="1219176"/>
              <a:ext cx="5123748" cy="514418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907D62-D1CA-368B-9067-BD2CB310D3D2}"/>
                </a:ext>
              </a:extLst>
            </p:cNvPr>
            <p:cNvSpPr/>
            <p:nvPr/>
          </p:nvSpPr>
          <p:spPr>
            <a:xfrm>
              <a:off x="5864406" y="2560660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AF4117-67B1-9CEA-DDFC-60587FC26C99}"/>
                </a:ext>
              </a:extLst>
            </p:cNvPr>
            <p:cNvSpPr/>
            <p:nvPr/>
          </p:nvSpPr>
          <p:spPr>
            <a:xfrm>
              <a:off x="4616399" y="2599943"/>
              <a:ext cx="1093874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وِزْ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65009F7-832A-41CB-8E0D-A325718921BB}"/>
                </a:ext>
              </a:extLst>
            </p:cNvPr>
            <p:cNvSpPr/>
            <p:nvPr/>
          </p:nvSpPr>
          <p:spPr>
            <a:xfrm>
              <a:off x="3409373" y="2562727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24615F0-B272-A991-ED61-5AC43E63A718}"/>
                </a:ext>
              </a:extLst>
            </p:cNvPr>
            <p:cNvSpPr/>
            <p:nvPr/>
          </p:nvSpPr>
          <p:spPr>
            <a:xfrm>
              <a:off x="2131489" y="2599172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80B0C6-E159-4A30-D004-FECFEF80E909}"/>
                </a:ext>
              </a:extLst>
            </p:cNvPr>
            <p:cNvSpPr/>
            <p:nvPr/>
          </p:nvSpPr>
          <p:spPr>
            <a:xfrm>
              <a:off x="2175863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طَيْـــ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373A56-33D8-F705-A74E-61F6EDA31897}"/>
                </a:ext>
              </a:extLst>
            </p:cNvPr>
            <p:cNvSpPr/>
            <p:nvPr/>
          </p:nvSpPr>
          <p:spPr>
            <a:xfrm>
              <a:off x="3429549" y="3925322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B90509-1147-02F3-2CDB-4EFF267FECB2}"/>
                </a:ext>
              </a:extLst>
            </p:cNvPr>
            <p:cNvSpPr/>
            <p:nvPr/>
          </p:nvSpPr>
          <p:spPr>
            <a:xfrm>
              <a:off x="4656316" y="3895608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6B1F4F-AA81-E95A-DB05-6A5C73D92165}"/>
                </a:ext>
              </a:extLst>
            </p:cNvPr>
            <p:cNvSpPr/>
            <p:nvPr/>
          </p:nvSpPr>
          <p:spPr>
            <a:xfrm>
              <a:off x="5864406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5677A04-00FD-FB4E-21FE-6B6FD4511F0E}"/>
                </a:ext>
              </a:extLst>
            </p:cNvPr>
            <p:cNvSpPr/>
            <p:nvPr/>
          </p:nvSpPr>
          <p:spPr>
            <a:xfrm>
              <a:off x="5864406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تو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01BA5A-337B-1A5E-9A9B-F0796F88C8B1}"/>
                </a:ext>
              </a:extLst>
            </p:cNvPr>
            <p:cNvSpPr/>
            <p:nvPr/>
          </p:nvSpPr>
          <p:spPr>
            <a:xfrm>
              <a:off x="4589918" y="5263189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8B53BD-60E3-A673-FFE8-22DC7D6D080B}"/>
                </a:ext>
              </a:extLst>
            </p:cNvPr>
            <p:cNvSpPr/>
            <p:nvPr/>
          </p:nvSpPr>
          <p:spPr>
            <a:xfrm>
              <a:off x="3396205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98737F-BA99-6D70-23E9-750D3BEFA636}"/>
                </a:ext>
              </a:extLst>
            </p:cNvPr>
            <p:cNvSpPr/>
            <p:nvPr/>
          </p:nvSpPr>
          <p:spPr>
            <a:xfrm>
              <a:off x="2121029" y="5294917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ثــي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58C0DE5E-01B5-2A06-A681-CFF2D256D93C}"/>
              </a:ext>
            </a:extLst>
          </p:cNvPr>
          <p:cNvSpPr/>
          <p:nvPr/>
        </p:nvSpPr>
        <p:spPr>
          <a:xfrm>
            <a:off x="1632155" y="1281288"/>
            <a:ext cx="6400800" cy="95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40603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985A-4295-D2D1-F093-CA20AFA0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D01111-E121-2AA8-42E5-51983497D64F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ED7609-B93F-E87E-61FE-A7D689C7AEDA}"/>
              </a:ext>
            </a:extLst>
          </p:cNvPr>
          <p:cNvGrpSpPr/>
          <p:nvPr/>
        </p:nvGrpSpPr>
        <p:grpSpPr>
          <a:xfrm>
            <a:off x="312517" y="321843"/>
            <a:ext cx="8518967" cy="6230679"/>
            <a:chOff x="362310" y="299749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E0FC33-3060-4949-F205-70E083B81C19}"/>
                </a:ext>
              </a:extLst>
            </p:cNvPr>
            <p:cNvSpPr/>
            <p:nvPr/>
          </p:nvSpPr>
          <p:spPr>
            <a:xfrm>
              <a:off x="362310" y="299749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9A7C5-DB8A-1337-703E-B2AED7D4CD22}"/>
                </a:ext>
              </a:extLst>
            </p:cNvPr>
            <p:cNvSpPr/>
            <p:nvPr/>
          </p:nvSpPr>
          <p:spPr>
            <a:xfrm>
              <a:off x="412102" y="330603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5E8F9CB-F002-B449-EB55-4AC29C83B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83BCCE-7A9F-D225-6EA2-C568488902A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C0410EB-4FC7-D2EB-035B-58528601C73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87D422C-2940-FB2D-5BA9-E4EB5F7F1C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BF800E2-F66E-F37D-E46C-B29BD5F565A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74AE6D97-18F1-6294-D284-1A7D10A2FEE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28BA4FEF-CF4C-2F4A-339D-84DA6F8ADB3A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66FB4D17-AC2B-CB2F-E4EA-27610FA2953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146DD9CB-09E6-3BD9-459D-71719484D6B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7421E75-D37C-F269-EC6E-D539C7A59CF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D3A2113-F24A-9D31-92CF-9F7EB6D4FB1A}"/>
              </a:ext>
            </a:extLst>
          </p:cNvPr>
          <p:cNvSpPr txBox="1"/>
          <p:nvPr/>
        </p:nvSpPr>
        <p:spPr>
          <a:xfrm>
            <a:off x="422071" y="5424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ستأتون في ثنائيات لقراءة المقاطع بالتناوب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واحد يؤشر والآخر يقرأ.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9510D6-ADE9-F4F0-DECE-3DF7C6F3479D}"/>
              </a:ext>
            </a:extLst>
          </p:cNvPr>
          <p:cNvGrpSpPr/>
          <p:nvPr/>
        </p:nvGrpSpPr>
        <p:grpSpPr>
          <a:xfrm>
            <a:off x="2013022" y="1219176"/>
            <a:ext cx="5123748" cy="5144186"/>
            <a:chOff x="2013022" y="1219176"/>
            <a:chExt cx="5123748" cy="514418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DE14BE-DF44-7233-3692-6CE53E7C0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3022" y="1219176"/>
              <a:ext cx="5123748" cy="5144186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90A965-E308-B5F2-5785-9EEEC3FA16FD}"/>
                </a:ext>
              </a:extLst>
            </p:cNvPr>
            <p:cNvSpPr/>
            <p:nvPr/>
          </p:nvSpPr>
          <p:spPr>
            <a:xfrm>
              <a:off x="5864406" y="2560660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E37D47-9F79-5701-012B-DE569354522F}"/>
                </a:ext>
              </a:extLst>
            </p:cNvPr>
            <p:cNvSpPr/>
            <p:nvPr/>
          </p:nvSpPr>
          <p:spPr>
            <a:xfrm>
              <a:off x="4616399" y="2599943"/>
              <a:ext cx="1093874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وِزْ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2386AA-0ECC-6139-17B9-648C3A7A7593}"/>
                </a:ext>
              </a:extLst>
            </p:cNvPr>
            <p:cNvSpPr/>
            <p:nvPr/>
          </p:nvSpPr>
          <p:spPr>
            <a:xfrm>
              <a:off x="2131592" y="2585447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BFE020-D277-D8A1-6F03-7855B84DA551}"/>
                </a:ext>
              </a:extLst>
            </p:cNvPr>
            <p:cNvSpPr/>
            <p:nvPr/>
          </p:nvSpPr>
          <p:spPr>
            <a:xfrm>
              <a:off x="3421103" y="2593124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41F2A0-E10A-59BF-3B6F-B91EAD8E81FF}"/>
                </a:ext>
              </a:extLst>
            </p:cNvPr>
            <p:cNvSpPr/>
            <p:nvPr/>
          </p:nvSpPr>
          <p:spPr>
            <a:xfrm>
              <a:off x="2175863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طَيْـــ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3F9B2F-91D3-49ED-81A5-94D19B922A9B}"/>
                </a:ext>
              </a:extLst>
            </p:cNvPr>
            <p:cNvSpPr/>
            <p:nvPr/>
          </p:nvSpPr>
          <p:spPr>
            <a:xfrm>
              <a:off x="3429549" y="3925322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B209D-3B34-938B-39DC-EFC5109AB304}"/>
                </a:ext>
              </a:extLst>
            </p:cNvPr>
            <p:cNvSpPr/>
            <p:nvPr/>
          </p:nvSpPr>
          <p:spPr>
            <a:xfrm>
              <a:off x="4656316" y="3895608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330742B-5B2A-D722-9573-EEA21D9D4BFB}"/>
                </a:ext>
              </a:extLst>
            </p:cNvPr>
            <p:cNvSpPr/>
            <p:nvPr/>
          </p:nvSpPr>
          <p:spPr>
            <a:xfrm>
              <a:off x="5864406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6BE95B-3D39-CB5F-42C2-B37F51523894}"/>
                </a:ext>
              </a:extLst>
            </p:cNvPr>
            <p:cNvSpPr/>
            <p:nvPr/>
          </p:nvSpPr>
          <p:spPr>
            <a:xfrm>
              <a:off x="5864406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تو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3F6057B-F4BF-372A-BEA5-FF07EE84A7FA}"/>
                </a:ext>
              </a:extLst>
            </p:cNvPr>
            <p:cNvSpPr/>
            <p:nvPr/>
          </p:nvSpPr>
          <p:spPr>
            <a:xfrm>
              <a:off x="4589918" y="5263189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E0483EF-51A8-49BA-63E2-74FF7CB96369}"/>
                </a:ext>
              </a:extLst>
            </p:cNvPr>
            <p:cNvSpPr/>
            <p:nvPr/>
          </p:nvSpPr>
          <p:spPr>
            <a:xfrm>
              <a:off x="3396205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95304-D108-5518-C777-6D6DC5C8C34B}"/>
                </a:ext>
              </a:extLst>
            </p:cNvPr>
            <p:cNvSpPr/>
            <p:nvPr/>
          </p:nvSpPr>
          <p:spPr>
            <a:xfrm>
              <a:off x="2121029" y="5294917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ثــي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D00D965-AB0F-5907-CB4B-2F6B400B2AAA}"/>
              </a:ext>
            </a:extLst>
          </p:cNvPr>
          <p:cNvSpPr/>
          <p:nvPr/>
        </p:nvSpPr>
        <p:spPr>
          <a:xfrm>
            <a:off x="1632155" y="1281288"/>
            <a:ext cx="6400800" cy="95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8D4DE0D-C268-E405-054E-7FAAB67E7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63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B91C8-E1B3-0ED0-75B9-DEC469860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412FC4A-4AF5-BBC4-DE87-0C1088B220F2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7F6CBF-6B0C-844B-2DD2-B933E0C2B376}"/>
              </a:ext>
            </a:extLst>
          </p:cNvPr>
          <p:cNvGrpSpPr/>
          <p:nvPr/>
        </p:nvGrpSpPr>
        <p:grpSpPr>
          <a:xfrm>
            <a:off x="312517" y="321843"/>
            <a:ext cx="8518967" cy="6230679"/>
            <a:chOff x="362310" y="299749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444E51-4C71-BD65-8B99-7A02DC9D7E20}"/>
                </a:ext>
              </a:extLst>
            </p:cNvPr>
            <p:cNvSpPr/>
            <p:nvPr/>
          </p:nvSpPr>
          <p:spPr>
            <a:xfrm>
              <a:off x="362310" y="299749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D196AE-69F0-8539-41AA-0A4C55B5D7D0}"/>
                </a:ext>
              </a:extLst>
            </p:cNvPr>
            <p:cNvSpPr/>
            <p:nvPr/>
          </p:nvSpPr>
          <p:spPr>
            <a:xfrm>
              <a:off x="412102" y="330603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BB397A54-483E-28C2-D3E2-B98598682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AA1FEEBC-9F46-A0D7-52F8-532C277F534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CC8C1A-C57D-5DAF-A9F9-01F1ABDE3CF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B1B5FDC5-295C-B5FC-FA8A-0371BD4A185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74AC2D60-E364-ABD8-A0BE-3AEAB3AC3F5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60E80327-F3A7-0405-1F1B-0FDCE9EB475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7BA6FF27-F578-2F23-1082-99A60464D76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F8B2619-5A18-205A-5F49-1DB4E8B549E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C461525D-253C-90BB-CDF2-77C735986EF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3B421C4-8758-B9F4-CDC3-3CB36098D6B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CAD7A18-189C-7204-1F6E-A5C70AF0E327}"/>
              </a:ext>
            </a:extLst>
          </p:cNvPr>
          <p:cNvSpPr txBox="1"/>
          <p:nvPr/>
        </p:nvSpPr>
        <p:spPr>
          <a:xfrm>
            <a:off x="422071" y="5424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يبحث عن مقاطع كلمة: وزرة – ثور – طير – ورطة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07F9489-87A6-E4B8-E9E6-104D03A8B875}"/>
              </a:ext>
            </a:extLst>
          </p:cNvPr>
          <p:cNvGrpSpPr/>
          <p:nvPr/>
        </p:nvGrpSpPr>
        <p:grpSpPr>
          <a:xfrm>
            <a:off x="2013022" y="1219176"/>
            <a:ext cx="5123748" cy="5144186"/>
            <a:chOff x="2013022" y="1219176"/>
            <a:chExt cx="5123748" cy="514418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B65C7E-C5AC-6ACA-AEB3-A3D966757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3022" y="1219176"/>
              <a:ext cx="5123748" cy="5144186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53D223-382E-2F56-4772-7FFEFF8702CE}"/>
                </a:ext>
              </a:extLst>
            </p:cNvPr>
            <p:cNvSpPr/>
            <p:nvPr/>
          </p:nvSpPr>
          <p:spPr>
            <a:xfrm>
              <a:off x="5864406" y="2560660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5AB18F-076D-5059-0DA2-98773AE476AD}"/>
                </a:ext>
              </a:extLst>
            </p:cNvPr>
            <p:cNvSpPr/>
            <p:nvPr/>
          </p:nvSpPr>
          <p:spPr>
            <a:xfrm>
              <a:off x="4616399" y="2599943"/>
              <a:ext cx="1093874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وِزْ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2DBDB56-2D3C-1420-CFDA-E5D294BEC56B}"/>
                </a:ext>
              </a:extLst>
            </p:cNvPr>
            <p:cNvSpPr/>
            <p:nvPr/>
          </p:nvSpPr>
          <p:spPr>
            <a:xfrm>
              <a:off x="2131592" y="2585447"/>
              <a:ext cx="1118230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C274EA-A6A3-DD5F-BB9D-A780FF7E14FD}"/>
                </a:ext>
              </a:extLst>
            </p:cNvPr>
            <p:cNvSpPr/>
            <p:nvPr/>
          </p:nvSpPr>
          <p:spPr>
            <a:xfrm>
              <a:off x="3421103" y="2593124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تاً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865175-6257-D73B-76FC-D082D95C34AB}"/>
                </a:ext>
              </a:extLst>
            </p:cNvPr>
            <p:cNvSpPr/>
            <p:nvPr/>
          </p:nvSpPr>
          <p:spPr>
            <a:xfrm>
              <a:off x="2175863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طَيْـــ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B3BF13-6549-1E25-7EF5-19DD28DE49AD}"/>
                </a:ext>
              </a:extLst>
            </p:cNvPr>
            <p:cNvSpPr/>
            <p:nvPr/>
          </p:nvSpPr>
          <p:spPr>
            <a:xfrm>
              <a:off x="3429549" y="3925322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A99F52-FAA1-B6CE-396D-A13006160DBC}"/>
                </a:ext>
              </a:extLst>
            </p:cNvPr>
            <p:cNvSpPr/>
            <p:nvPr/>
          </p:nvSpPr>
          <p:spPr>
            <a:xfrm>
              <a:off x="4656316" y="3895608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B5D1C1-BBCE-DB22-1079-E0D3DC8FEA1C}"/>
                </a:ext>
              </a:extLst>
            </p:cNvPr>
            <p:cNvSpPr/>
            <p:nvPr/>
          </p:nvSpPr>
          <p:spPr>
            <a:xfrm>
              <a:off x="5864406" y="3919085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398BD2-43DA-FF0C-FEFD-7228CDE15131}"/>
                </a:ext>
              </a:extLst>
            </p:cNvPr>
            <p:cNvSpPr/>
            <p:nvPr/>
          </p:nvSpPr>
          <p:spPr>
            <a:xfrm>
              <a:off x="5864406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تو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82270D-651B-06DF-F829-EFBF5F24824E}"/>
                </a:ext>
              </a:extLst>
            </p:cNvPr>
            <p:cNvSpPr/>
            <p:nvPr/>
          </p:nvSpPr>
          <p:spPr>
            <a:xfrm>
              <a:off x="4589918" y="5263189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F4C326-6E11-35C9-6778-89D18AAE3B12}"/>
                </a:ext>
              </a:extLst>
            </p:cNvPr>
            <p:cNvSpPr/>
            <p:nvPr/>
          </p:nvSpPr>
          <p:spPr>
            <a:xfrm>
              <a:off x="3396205" y="5257520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رَ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97B6A40-E1EB-4813-1DD6-F9646D7ED9E0}"/>
                </a:ext>
              </a:extLst>
            </p:cNvPr>
            <p:cNvSpPr/>
            <p:nvPr/>
          </p:nvSpPr>
          <p:spPr>
            <a:xfrm>
              <a:off x="2121029" y="5294917"/>
              <a:ext cx="1118230" cy="762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ثــي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8B19FD8-0FAC-DC53-6164-7A4CABF14639}"/>
              </a:ext>
            </a:extLst>
          </p:cNvPr>
          <p:cNvSpPr/>
          <p:nvPr/>
        </p:nvSpPr>
        <p:spPr>
          <a:xfrm>
            <a:off x="1632155" y="1281288"/>
            <a:ext cx="6400800" cy="95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407B90-EED8-0468-07EF-0F93D48A5A8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26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299D-98DE-2B63-4804-4DD38B472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F44D2F-2726-13A0-17EF-7F1E611D268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21B17B8-1434-7D29-D02A-1304F5A5A577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90BB5F-E9A7-CE66-BDD4-295CED5F185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AE38DDF-BB98-2AE1-A8BC-1F738ABE91E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627187A-F243-FA03-E085-B047F023B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8F3532-A718-18E3-A9C6-2C315248B4D1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الكلمات في اتجاهات مختلفة. انتبهوا أنا سأقرأ.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B04B55-7F09-6903-75CF-9934B33AF18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D147360-EB01-6E78-FF78-4F98A58ADAB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28E43DEB-8E6D-7137-24AF-16AC9986248E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1F4BA57B-F3A2-19D5-3770-A6EC7BCC922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86958D25-9CA2-FA89-4A6E-535D6758C2D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137CD6EC-679D-248C-1412-9C970A44080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C7D619DB-FFC2-638B-623D-F8EE56C4459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255EBD76-8CD3-6046-9FBB-D085AA40600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896FC30-E18A-AB03-992A-04722484C54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4CFE155-D5C3-AED3-7792-10856E9927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4F2235C-3861-F87B-8989-F0224F072CDD}"/>
              </a:ext>
            </a:extLst>
          </p:cNvPr>
          <p:cNvGrpSpPr/>
          <p:nvPr/>
        </p:nvGrpSpPr>
        <p:grpSpPr>
          <a:xfrm>
            <a:off x="1914363" y="1342654"/>
            <a:ext cx="5315274" cy="4981594"/>
            <a:chOff x="1914363" y="1342654"/>
            <a:chExt cx="5315274" cy="498159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9B89115-DE25-438B-5544-123B83517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4363" y="1342654"/>
              <a:ext cx="5315274" cy="498159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A142C52-9991-D106-C1AE-9259D3943643}"/>
                </a:ext>
              </a:extLst>
            </p:cNvPr>
            <p:cNvSpPr/>
            <p:nvPr/>
          </p:nvSpPr>
          <p:spPr>
            <a:xfrm>
              <a:off x="4806694" y="2560660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طائِرَةٌ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2D4F22A-42AE-6874-CA1E-9E57A0124FB7}"/>
                </a:ext>
              </a:extLst>
            </p:cNvPr>
            <p:cNvSpPr/>
            <p:nvPr/>
          </p:nvSpPr>
          <p:spPr>
            <a:xfrm>
              <a:off x="2248574" y="2558202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طائِراتٌ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5C3997-4D63-2068-F72D-12751E811E9E}"/>
                </a:ext>
              </a:extLst>
            </p:cNvPr>
            <p:cNvSpPr/>
            <p:nvPr/>
          </p:nvSpPr>
          <p:spPr>
            <a:xfrm>
              <a:off x="4719486" y="3892931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زِرٌّ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130A274-E270-DCD7-D1EE-D255F591D65B}"/>
                </a:ext>
              </a:extLst>
            </p:cNvPr>
            <p:cNvSpPr/>
            <p:nvPr/>
          </p:nvSpPr>
          <p:spPr>
            <a:xfrm>
              <a:off x="2161366" y="3890473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أَزْرارٌ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211FD4-FCF5-B715-E448-0B5AC4E8ED37}"/>
                </a:ext>
              </a:extLst>
            </p:cNvPr>
            <p:cNvSpPr/>
            <p:nvPr/>
          </p:nvSpPr>
          <p:spPr>
            <a:xfrm>
              <a:off x="4719486" y="5227464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ثَوْرَةٌ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925859-4F43-8A04-8247-F936247A0F5A}"/>
                </a:ext>
              </a:extLst>
            </p:cNvPr>
            <p:cNvSpPr/>
            <p:nvPr/>
          </p:nvSpPr>
          <p:spPr>
            <a:xfrm>
              <a:off x="2161366" y="5225006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ثَوْراتٌ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66A7E83-B1FE-BC5C-8DF8-13882BAAFE65}"/>
              </a:ext>
            </a:extLst>
          </p:cNvPr>
          <p:cNvSpPr/>
          <p:nvPr/>
        </p:nvSpPr>
        <p:spPr>
          <a:xfrm>
            <a:off x="1632155" y="1340280"/>
            <a:ext cx="6400800" cy="95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21917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17D5-8BE7-332A-EC26-26730CC2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E58AF1-8270-17C8-5999-30E5B47A89C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2243E8-7BA6-6735-E95A-B7897540C8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F0C343-0C60-1E0A-E23E-D55D9799A0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4D9C0D-DE3F-349C-EE59-BFB9A1BCEC3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9D0525-5988-80AF-6EC5-103E48EC7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714307-B277-68AB-36CD-BB7CDB032BB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7416916-BD37-B7DC-CBF3-1BB4205C0C89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DA6F0338-EFDF-B567-8654-1D805C37091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980766A-8099-1376-FDE0-A549291ED91E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21D6384A-DD83-B7C9-369C-4C29EB5BA5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945C05F9-4D0E-3624-65B1-D985738508E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70F73162-1837-D77F-B251-F354A8597B3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A263AE-855D-3D08-0DF9-5B39622E3BFF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2E3E3A-B656-5A3F-9105-FCE12422E67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8D56F83-805E-F6D7-0637-FBC3E23C3740}"/>
              </a:ext>
            </a:extLst>
          </p:cNvPr>
          <p:cNvSpPr txBox="1"/>
          <p:nvPr/>
        </p:nvSpPr>
        <p:spPr>
          <a:xfrm>
            <a:off x="422071" y="5424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ستأتون في ثنائيات لقراءة الكلمات بالتناوب. واحد يؤشر والآخر يقرأ.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A90A3CF-9FBF-CD21-A9F0-A785607AB07B}"/>
              </a:ext>
            </a:extLst>
          </p:cNvPr>
          <p:cNvGrpSpPr/>
          <p:nvPr/>
        </p:nvGrpSpPr>
        <p:grpSpPr>
          <a:xfrm>
            <a:off x="1914363" y="1342654"/>
            <a:ext cx="5315274" cy="4981594"/>
            <a:chOff x="1914363" y="1342654"/>
            <a:chExt cx="5315274" cy="4981594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F3F87B4-469B-2759-B7C0-9E8D7F7E2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4363" y="1342654"/>
              <a:ext cx="5315274" cy="498159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CDD5F7-F5A6-AEE8-7E37-5F390D0EF78A}"/>
                </a:ext>
              </a:extLst>
            </p:cNvPr>
            <p:cNvSpPr/>
            <p:nvPr/>
          </p:nvSpPr>
          <p:spPr>
            <a:xfrm>
              <a:off x="4806694" y="2560660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طائِرَةٌ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407855-78D4-230E-700A-8DA15AB330DC}"/>
                </a:ext>
              </a:extLst>
            </p:cNvPr>
            <p:cNvSpPr/>
            <p:nvPr/>
          </p:nvSpPr>
          <p:spPr>
            <a:xfrm>
              <a:off x="2248574" y="2558202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طائِراتٌ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7F8A31B-7563-6A26-20A5-98CD3A4D255D}"/>
                </a:ext>
              </a:extLst>
            </p:cNvPr>
            <p:cNvSpPr/>
            <p:nvPr/>
          </p:nvSpPr>
          <p:spPr>
            <a:xfrm>
              <a:off x="4719486" y="3892931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زِرٌّ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FA985F6-17BD-49B4-6763-86EEE5E85C3A}"/>
                </a:ext>
              </a:extLst>
            </p:cNvPr>
            <p:cNvSpPr/>
            <p:nvPr/>
          </p:nvSpPr>
          <p:spPr>
            <a:xfrm>
              <a:off x="2161366" y="3890473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أَزْرارٌ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F6C932-54E0-B61D-CEE7-4502ECC17181}"/>
                </a:ext>
              </a:extLst>
            </p:cNvPr>
            <p:cNvSpPr/>
            <p:nvPr/>
          </p:nvSpPr>
          <p:spPr>
            <a:xfrm>
              <a:off x="4719486" y="5227464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ثَوْرَةٌ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B1EB601-A2FF-99BA-66FD-F2F33B0F59E4}"/>
                </a:ext>
              </a:extLst>
            </p:cNvPr>
            <p:cNvSpPr/>
            <p:nvPr/>
          </p:nvSpPr>
          <p:spPr>
            <a:xfrm>
              <a:off x="2161366" y="5225006"/>
              <a:ext cx="2175942" cy="843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ثَوْراتٌ</a:t>
              </a:r>
              <a:endParaRPr lang="fr-M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9A24DA3-A2F7-2A2C-98AD-F3C3BB1A3E11}"/>
              </a:ext>
            </a:extLst>
          </p:cNvPr>
          <p:cNvSpPr/>
          <p:nvPr/>
        </p:nvSpPr>
        <p:spPr>
          <a:xfrm>
            <a:off x="1632155" y="1330448"/>
            <a:ext cx="6400800" cy="95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C8BFBC-C6EF-9D4C-4D20-EF25AD4452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46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F1E5-7E38-FCE3-014F-A113750F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B841480B-C842-C327-C387-88027A092A50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92DF4889-4660-CD09-64D9-7394652C06DB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4F010BC-5129-5AFD-5E99-CFCCCD9DA50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4FE14EB-2E0F-0D19-25D9-721A1D5208E6}"/>
              </a:ext>
            </a:extLst>
          </p:cNvPr>
          <p:cNvGrpSpPr/>
          <p:nvPr/>
        </p:nvGrpSpPr>
        <p:grpSpPr>
          <a:xfrm flipH="1">
            <a:off x="7499034" y="334513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F3AE004-EB58-15B5-C602-4A67068C429F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663E9B96-4D89-6601-53E0-AA534268C8DE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6F7FE1BB-E088-03EF-91F2-9AC23DEF1121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AAF3CACA-A157-1F84-BEFF-BAA41A3080D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ED7061-8A1A-616C-9022-D61587A3857B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337A7F94-79DC-AB6E-60DA-418CFFE2C44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0836E6D4-E773-43C1-1278-661C09FAA3A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3994AA7B-E848-E818-5987-46E0324A5369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2BF0F111-9D3D-5D14-A564-9DCC22A0C20F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7F36217-635E-1549-0BED-E28F4350E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74A107E7-3029-6112-5EA1-A55EAC5B72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51BF6D4A-654E-CEF8-F859-59CD58D07A12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FD592087-5972-C8B8-8BC7-87988B80749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E3B21F46-33AA-9EE8-3E90-146A3B046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F64B84DD-BC0D-2D2A-A980-76C94D9826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C4328E57-F804-A1F5-38F2-E1587D4FC18F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2DB28EA5-AB1F-5E41-2F7D-B0730D61B6D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D04B7002-188E-1A1E-3182-8EB88643A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F5A84C25-44A8-B630-A0D2-F205F26B2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27ED666-5C26-13CA-A7A3-C95D846628D9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6BEF603D-6767-B719-7943-7ECB78B6314B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D716BDEC-5926-0DFE-4073-C8BF96791F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6C4E5942-35F9-65D2-CCE1-C521828ED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934329B5-2F86-7B85-88E9-49AD89167A8F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6BB02A9B-D4D5-F884-D785-5AD27595485B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1B85733D-30C7-C52B-6A6A-5FFEFB8039EA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EC5A7EA1-62D3-9D17-8B65-12B18894DDE7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41ECC369-D587-4590-3EE3-8C51BE412AB6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048DECC8-FC22-883F-115F-3F555419E0B6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E4C9738C-B64A-3719-1F72-0A827C9E8FD1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4B0C9C0A-1631-B7F3-5A6E-72E24FE25E09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218A6B4-F700-C8A4-08EE-4FEBCE65648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61E86E5-A239-3BFD-B4FF-84C27DC03B3B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531F5FD-DFBB-576D-0EAD-FCD3C6DC5D38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8E8548D-6A64-0309-356C-DC1569FE5E3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9057BF3-9E2B-9E44-1E55-0496466BA26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19A06AE0-F21C-AD9E-F8FD-C8BF211FD74E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512CC5D-67E0-2A69-5C83-62FC71034101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360AD625-69DC-E77A-95A8-A00D28BD05DB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6260C031-19FC-2A65-91D0-E83214A2715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D211F877-D15F-071B-10CF-23051B81249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ECD5EAF4-04DC-9B0F-CAB9-D9BD7C9DED7D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E9B87E17-8535-1014-DCB0-A2BC95C0CF30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0FEBC4E-037D-0A7F-23FC-182D503DA68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FC9694D-39AC-D05F-4D87-0970E21E7A68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04C3724E-4668-EEF8-E857-4838E51FEC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431FE7F8-0DBB-716C-4C14-97FFC157E7E3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3F5C5020-9222-77AB-89C4-86BD142B823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42BB308B-21F3-89D6-78BA-AB71BC1DB57D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F739E9B-4D4D-0442-88AC-36340749CAAB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4C97CC7-5F4B-845F-44E5-0D946AC40A49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D28AAD-8EE9-E2CE-678C-4726C3133067}"/>
              </a:ext>
            </a:extLst>
          </p:cNvPr>
          <p:cNvGrpSpPr/>
          <p:nvPr/>
        </p:nvGrpSpPr>
        <p:grpSpPr>
          <a:xfrm>
            <a:off x="450877" y="1809265"/>
            <a:ext cx="8168503" cy="2407400"/>
            <a:chOff x="450877" y="1809265"/>
            <a:chExt cx="8168503" cy="24074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C2CD3F-E97F-AC56-26C8-344237D0D897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A0C3E0-F6D2-4E3A-BB95-D7AEC8E58B7F}"/>
                </a:ext>
              </a:extLst>
            </p:cNvPr>
            <p:cNvSpPr txBox="1"/>
            <p:nvPr/>
          </p:nvSpPr>
          <p:spPr>
            <a:xfrm>
              <a:off x="450877" y="3385668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44BC37E-993C-7218-DB35-02DA1474E049}"/>
              </a:ext>
            </a:extLst>
          </p:cNvPr>
          <p:cNvSpPr txBox="1"/>
          <p:nvPr/>
        </p:nvSpPr>
        <p:spPr>
          <a:xfrm>
            <a:off x="487748" y="5151989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AF83E51-AD2C-1E78-74B1-0BAD1C0FCCA1}"/>
              </a:ext>
            </a:extLst>
          </p:cNvPr>
          <p:cNvSpPr txBox="1"/>
          <p:nvPr/>
        </p:nvSpPr>
        <p:spPr>
          <a:xfrm>
            <a:off x="450876" y="4268551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38384941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04E56-D587-B2DA-090F-6D3AC951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A03DC2-0F7E-124C-CEE5-D98A268CF76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93E7B6-F2BB-C103-B8E8-A6F3107368F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2D6F40-EDCB-EEB3-CB56-17110B8493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9BDFE1-4400-E530-7E3B-4980FD4BE1D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34EDF5-4EAB-5A52-40A4-68BA7CA62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3817" y="5138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1DA0C0-58CD-43C1-0C69-ADF3AFD4EF79}"/>
              </a:ext>
            </a:extLst>
          </p:cNvPr>
          <p:cNvSpPr txBox="1"/>
          <p:nvPr/>
        </p:nvSpPr>
        <p:spPr>
          <a:xfrm>
            <a:off x="422071" y="41385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سنمر الآن إلى قراءة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فقرة قصيرة بطلاقة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الفقرة أولا.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FBA8826-8155-6DF6-91EC-A1F6591C20D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0000204-490D-8DEF-7A80-1302519B268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597F6EC0-F60B-453C-D195-22D0D324EDE1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F89BF0DE-8C8F-5A9D-D885-3E06743656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A53212A6-E5D4-D59A-8345-3709A90164F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D31D32AD-FF08-D399-6148-68CF307738D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426C5AB8-544F-250C-CBAD-7D67051F3FB0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3EAA8F50-F9CB-B265-4F20-5E74A1DD83D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70034A3-9595-6252-F360-9EF3E1ED5BD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42420F2-F56E-38AB-A1A4-B31ACD8794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145377-C201-C4DA-DCED-499225B52A2F}"/>
              </a:ext>
            </a:extLst>
          </p:cNvPr>
          <p:cNvSpPr/>
          <p:nvPr/>
        </p:nvSpPr>
        <p:spPr>
          <a:xfrm>
            <a:off x="2235259" y="1697415"/>
            <a:ext cx="4642557" cy="4155101"/>
          </a:xfrm>
          <a:prstGeom prst="rect">
            <a:avLst/>
          </a:prstGeom>
          <a:solidFill>
            <a:schemeClr val="bg1"/>
          </a:solidFill>
          <a:ln w="38100">
            <a:solidFill>
              <a:srgbClr val="F36E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 ثُرَيّا وِزْرتانِ.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وِزْرَةُ زَرْقاءُ، وَوِزْرَةٌ وَرْدِيَّةٌ.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بِها ثَلاثَةُ أَزْرارٍ.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زِرٌّ أَحْمَرُ، زِرُّ أَخْضَرُ، وَزِرٌّ أَصْفَرُ.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تُحِبُّ ثُرَيّا وِزْرَتَها ﭐلْوَرْدِيَّةَ. </a:t>
            </a:r>
          </a:p>
          <a:p>
            <a:pPr algn="ctr"/>
            <a:endParaRPr lang="fr-M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06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3578-B568-CC6E-F994-F7A1E5467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55429EB-099A-1DB5-300E-A319DF41A15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6A547D-4597-4BFA-38DE-40B8FDC789DC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5FE4C02-7D9D-E3DC-BC29-E32BBEF74AF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AD09C4B-EA95-E012-C6BC-390F455735CC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59B4F978-A267-3A15-A80B-6279D2BB6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9A4F8D-36D6-3953-2572-FC8049801DCE}"/>
              </a:ext>
            </a:extLst>
          </p:cNvPr>
          <p:cNvSpPr txBox="1"/>
          <p:nvPr/>
        </p:nvSpPr>
        <p:spPr>
          <a:xfrm>
            <a:off x="422071" y="36403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حظا أكبر للمتعثرين.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7285827-2272-A5A0-D2F6-9E0246879DC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FD532A1-9B97-528A-3DFA-957FD54138A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42B8A25-91E1-AD0D-2CEA-44EC9A1BE24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DCEAB5BF-68F8-7F38-5E34-4C32A2299D2A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39">
                  <a:extLst>
                    <a:ext uri="{FF2B5EF4-FFF2-40B4-BE49-F238E27FC236}">
                      <a16:creationId xmlns:a16="http://schemas.microsoft.com/office/drawing/2014/main" id="{CE5A3A66-5121-4D59-3FEA-4713F0A42A9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ADD4E043-0AD4-7D0F-02F5-8A25C2EC8E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9C67B10D-71E9-DF68-1309-08D51BB6CC3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0ABB24F5-9B1B-7479-A291-9CC194FAE8D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BFEC27A-914C-DD2B-DD6D-C6440B3F2F2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1B79D06-82F0-7363-CDD3-074A7D7377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F257F8-5891-7060-A47F-2F74B0619EEE}"/>
              </a:ext>
            </a:extLst>
          </p:cNvPr>
          <p:cNvSpPr/>
          <p:nvPr/>
        </p:nvSpPr>
        <p:spPr>
          <a:xfrm>
            <a:off x="2235259" y="1885922"/>
            <a:ext cx="4642557" cy="4155101"/>
          </a:xfrm>
          <a:prstGeom prst="rect">
            <a:avLst/>
          </a:prstGeom>
          <a:solidFill>
            <a:schemeClr val="bg1"/>
          </a:solidFill>
          <a:ln w="38100">
            <a:solidFill>
              <a:srgbClr val="F36E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 ثُرَيّا وِزْرتانِ.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وِزْرَةُ زَرْقاءُ، وَوِزْرَةٌ وَرْدِيَّةٌ.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بِها ثَلاثَةُ أَزْرارٍ.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زِرٌّ أَحْمَرُ، زِرُّ أَخْضَرُ، وَزِرٌّ أَصْفَرُ.</a:t>
            </a:r>
          </a:p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تُحِبُّ ثُرَيّا وِزْرَتَها ﭐلْوَرْدِيَّةَ. </a:t>
            </a:r>
          </a:p>
          <a:p>
            <a:pPr algn="ctr"/>
            <a:endParaRPr lang="fr-M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907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A7695-FD32-DF88-CE53-09624869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>
            <a:extLst>
              <a:ext uri="{FF2B5EF4-FFF2-40B4-BE49-F238E27FC236}">
                <a16:creationId xmlns:a16="http://schemas.microsoft.com/office/drawing/2014/main" id="{4AD15D56-1572-3B75-F280-FE3FA70A5D9F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D2D1A3A9-E28B-7DD2-2342-E359B6D6874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3A9D9832-49C5-3CA7-838E-FBB0A4DF0DF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96A5CDE-9184-699B-260F-F3DD7BAAB46C}"/>
              </a:ext>
            </a:extLst>
          </p:cNvPr>
          <p:cNvGrpSpPr/>
          <p:nvPr/>
        </p:nvGrpSpPr>
        <p:grpSpPr>
          <a:xfrm flipH="1">
            <a:off x="7477323" y="342871"/>
            <a:ext cx="1394889" cy="1356678"/>
            <a:chOff x="104413" y="285342"/>
            <a:chExt cx="2111436" cy="2053595"/>
          </a:xfrm>
        </p:grpSpPr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E4A58841-C2D5-A621-F64D-8FC1FB6CA769}"/>
                </a:ext>
              </a:extLst>
            </p:cNvPr>
            <p:cNvSpPr txBox="1"/>
            <p:nvPr/>
          </p:nvSpPr>
          <p:spPr>
            <a:xfrm rot="19636752">
              <a:off x="104413" y="536954"/>
              <a:ext cx="2052844" cy="1444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المقاعد</a:t>
              </a:r>
            </a:p>
            <a:p>
              <a:pPr algn="ctr" rtl="1"/>
              <a:r>
                <a:rPr lang="ar-M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rPr>
                <a:t>محدودة</a:t>
              </a:r>
              <a:endParaRPr lang="ar-M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Massir Ballpoint" panose="00000100000000000000" pitchFamily="2" charset="-78"/>
                <a:cs typeface="Boahmed Alhour" pitchFamily="2" charset="-78"/>
              </a:endParaRPr>
            </a:p>
          </p:txBody>
        </p:sp>
        <p:grpSp>
          <p:nvGrpSpPr>
            <p:cNvPr id="76" name="Graphique 72">
              <a:extLst>
                <a:ext uri="{FF2B5EF4-FFF2-40B4-BE49-F238E27FC236}">
                  <a16:creationId xmlns:a16="http://schemas.microsoft.com/office/drawing/2014/main" id="{B10358D5-280D-477A-1A1F-21B9A6B8F077}"/>
                </a:ext>
              </a:extLst>
            </p:cNvPr>
            <p:cNvGrpSpPr/>
            <p:nvPr/>
          </p:nvGrpSpPr>
          <p:grpSpPr>
            <a:xfrm>
              <a:off x="157532" y="285342"/>
              <a:ext cx="2058317" cy="2053595"/>
              <a:chOff x="157532" y="285342"/>
              <a:chExt cx="2058317" cy="2053595"/>
            </a:xfrm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AFB0D566-A2B9-3085-A813-EE63971C9C87}"/>
                  </a:ext>
                </a:extLst>
              </p:cNvPr>
              <p:cNvSpPr/>
              <p:nvPr/>
            </p:nvSpPr>
            <p:spPr>
              <a:xfrm>
                <a:off x="157532" y="285342"/>
                <a:ext cx="2058317" cy="2053595"/>
              </a:xfrm>
              <a:custGeom>
                <a:avLst/>
                <a:gdLst>
                  <a:gd name="connsiteX0" fmla="*/ 1980901 w 2058317"/>
                  <a:gd name="connsiteY0" fmla="*/ 1385151 h 2053595"/>
                  <a:gd name="connsiteX1" fmla="*/ 2008670 w 2058317"/>
                  <a:gd name="connsiteY1" fmla="*/ 1343789 h 2053595"/>
                  <a:gd name="connsiteX2" fmla="*/ 2009059 w 2058317"/>
                  <a:gd name="connsiteY2" fmla="*/ 1343401 h 2053595"/>
                  <a:gd name="connsiteX3" fmla="*/ 2057217 w 2058317"/>
                  <a:gd name="connsiteY3" fmla="*/ 980854 h 2053595"/>
                  <a:gd name="connsiteX4" fmla="*/ 1070165 w 2058317"/>
                  <a:gd name="connsiteY4" fmla="*/ 792 h 2053595"/>
                  <a:gd name="connsiteX5" fmla="*/ 0 w 2058317"/>
                  <a:gd name="connsiteY5" fmla="*/ 1029206 h 2053595"/>
                  <a:gd name="connsiteX6" fmla="*/ 925301 w 2058317"/>
                  <a:gd name="connsiteY6" fmla="*/ 2052960 h 2053595"/>
                  <a:gd name="connsiteX7" fmla="*/ 1003170 w 2058317"/>
                  <a:gd name="connsiteY7" fmla="*/ 2035289 h 2053595"/>
                  <a:gd name="connsiteX8" fmla="*/ 1980707 w 2058317"/>
                  <a:gd name="connsiteY8" fmla="*/ 1385928 h 2053595"/>
                  <a:gd name="connsiteX9" fmla="*/ 1980901 w 2058317"/>
                  <a:gd name="connsiteY9" fmla="*/ 1385151 h 205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8317" h="2053595">
                    <a:moveTo>
                      <a:pt x="1980901" y="1385151"/>
                    </a:moveTo>
                    <a:cubicBezTo>
                      <a:pt x="1991388" y="1372140"/>
                      <a:pt x="1997019" y="1356023"/>
                      <a:pt x="2008670" y="1343789"/>
                    </a:cubicBezTo>
                    <a:cubicBezTo>
                      <a:pt x="2008864" y="1343595"/>
                      <a:pt x="2009059" y="1343595"/>
                      <a:pt x="2009059" y="1343401"/>
                    </a:cubicBezTo>
                    <a:cubicBezTo>
                      <a:pt x="2045566" y="1229801"/>
                      <a:pt x="2063043" y="1107852"/>
                      <a:pt x="2057217" y="980854"/>
                    </a:cubicBezTo>
                    <a:cubicBezTo>
                      <a:pt x="2032944" y="450529"/>
                      <a:pt x="1600489" y="21376"/>
                      <a:pt x="1070165" y="792"/>
                    </a:cubicBezTo>
                    <a:cubicBezTo>
                      <a:pt x="483137" y="-21928"/>
                      <a:pt x="0" y="447228"/>
                      <a:pt x="0" y="1029206"/>
                    </a:cubicBezTo>
                    <a:cubicBezTo>
                      <a:pt x="0" y="1562444"/>
                      <a:pt x="405657" y="2000918"/>
                      <a:pt x="925301" y="2052960"/>
                    </a:cubicBezTo>
                    <a:cubicBezTo>
                      <a:pt x="952487" y="2055679"/>
                      <a:pt x="979868" y="2049659"/>
                      <a:pt x="1003170" y="2035289"/>
                    </a:cubicBezTo>
                    <a:cubicBezTo>
                      <a:pt x="1171142" y="1931593"/>
                      <a:pt x="1853709" y="1481273"/>
                      <a:pt x="1980707" y="1385928"/>
                    </a:cubicBezTo>
                    <a:cubicBezTo>
                      <a:pt x="1980707" y="1385733"/>
                      <a:pt x="1980707" y="1385345"/>
                      <a:pt x="1980901" y="1385151"/>
                    </a:cubicBezTo>
                    <a:close/>
                  </a:path>
                </a:pathLst>
              </a:custGeom>
              <a:gradFill>
                <a:gsLst>
                  <a:gs pos="50000">
                    <a:srgbClr val="38A4B4"/>
                  </a:gs>
                  <a:gs pos="0">
                    <a:srgbClr val="70B1B6"/>
                  </a:gs>
                  <a:gs pos="100000">
                    <a:srgbClr val="0097B2"/>
                  </a:gs>
                </a:gsLst>
                <a:lin ang="5400000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4D937F7-9D22-9647-0420-7EC02F1383C1}"/>
                  </a:ext>
                </a:extLst>
              </p:cNvPr>
              <p:cNvSpPr/>
              <p:nvPr/>
            </p:nvSpPr>
            <p:spPr>
              <a:xfrm>
                <a:off x="930202" y="1608353"/>
                <a:ext cx="1239495" cy="722809"/>
              </a:xfrm>
              <a:custGeom>
                <a:avLst/>
                <a:gdLst>
                  <a:gd name="connsiteX0" fmla="*/ 1239496 w 1239495"/>
                  <a:gd name="connsiteY0" fmla="*/ 0 h 722809"/>
                  <a:gd name="connsiteX1" fmla="*/ 1149587 w 1239495"/>
                  <a:gd name="connsiteY1" fmla="*/ 36313 h 722809"/>
                  <a:gd name="connsiteX2" fmla="*/ 1039871 w 1239495"/>
                  <a:gd name="connsiteY2" fmla="*/ 41168 h 722809"/>
                  <a:gd name="connsiteX3" fmla="*/ 822382 w 1239495"/>
                  <a:gd name="connsiteY3" fmla="*/ 88549 h 722809"/>
                  <a:gd name="connsiteX4" fmla="*/ 624894 w 1239495"/>
                  <a:gd name="connsiteY4" fmla="*/ 179235 h 722809"/>
                  <a:gd name="connsiteX5" fmla="*/ 452456 w 1239495"/>
                  <a:gd name="connsiteY5" fmla="*/ 307786 h 722809"/>
                  <a:gd name="connsiteX6" fmla="*/ 310505 w 1239495"/>
                  <a:gd name="connsiteY6" fmla="*/ 468961 h 722809"/>
                  <a:gd name="connsiteX7" fmla="*/ 218849 w 1239495"/>
                  <a:gd name="connsiteY7" fmla="*/ 625671 h 722809"/>
                  <a:gd name="connsiteX8" fmla="*/ 166612 w 1239495"/>
                  <a:gd name="connsiteY8" fmla="*/ 677130 h 722809"/>
                  <a:gd name="connsiteX9" fmla="*/ 0 w 1239495"/>
                  <a:gd name="connsiteY9" fmla="*/ 692471 h 722809"/>
                  <a:gd name="connsiteX10" fmla="*/ 179429 w 1239495"/>
                  <a:gd name="connsiteY10" fmla="*/ 721599 h 722809"/>
                  <a:gd name="connsiteX11" fmla="*/ 788982 w 1239495"/>
                  <a:gd name="connsiteY11" fmla="*/ 407598 h 722809"/>
                  <a:gd name="connsiteX12" fmla="*/ 1166093 w 1239495"/>
                  <a:gd name="connsiteY12" fmla="*/ 99424 h 722809"/>
                  <a:gd name="connsiteX13" fmla="*/ 1199687 w 1239495"/>
                  <a:gd name="connsiteY13" fmla="*/ 66218 h 722809"/>
                  <a:gd name="connsiteX14" fmla="*/ 1239496 w 1239495"/>
                  <a:gd name="connsiteY14" fmla="*/ 0 h 72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9495" h="722809">
                    <a:moveTo>
                      <a:pt x="1239496" y="0"/>
                    </a:moveTo>
                    <a:cubicBezTo>
                      <a:pt x="1220077" y="32818"/>
                      <a:pt x="1182016" y="36895"/>
                      <a:pt x="1149587" y="36313"/>
                    </a:cubicBezTo>
                    <a:cubicBezTo>
                      <a:pt x="1112886" y="35730"/>
                      <a:pt x="1076379" y="37284"/>
                      <a:pt x="1039871" y="41168"/>
                    </a:cubicBezTo>
                    <a:cubicBezTo>
                      <a:pt x="965886" y="48935"/>
                      <a:pt x="892872" y="64858"/>
                      <a:pt x="822382" y="88549"/>
                    </a:cubicBezTo>
                    <a:cubicBezTo>
                      <a:pt x="753640" y="111658"/>
                      <a:pt x="687228" y="142145"/>
                      <a:pt x="624894" y="179235"/>
                    </a:cubicBezTo>
                    <a:cubicBezTo>
                      <a:pt x="563142" y="215936"/>
                      <a:pt x="505274" y="259045"/>
                      <a:pt x="452456" y="307786"/>
                    </a:cubicBezTo>
                    <a:cubicBezTo>
                      <a:pt x="399831" y="356333"/>
                      <a:pt x="352061" y="410511"/>
                      <a:pt x="310505" y="468961"/>
                    </a:cubicBezTo>
                    <a:cubicBezTo>
                      <a:pt x="275357" y="518285"/>
                      <a:pt x="244676" y="570910"/>
                      <a:pt x="218849" y="625671"/>
                    </a:cubicBezTo>
                    <a:cubicBezTo>
                      <a:pt x="210693" y="642759"/>
                      <a:pt x="186031" y="665867"/>
                      <a:pt x="166612" y="677130"/>
                    </a:cubicBezTo>
                    <a:cubicBezTo>
                      <a:pt x="84471" y="724900"/>
                      <a:pt x="41168" y="698879"/>
                      <a:pt x="0" y="692471"/>
                    </a:cubicBezTo>
                    <a:cubicBezTo>
                      <a:pt x="108745" y="731891"/>
                      <a:pt x="179429" y="721599"/>
                      <a:pt x="179429" y="721599"/>
                    </a:cubicBezTo>
                    <a:cubicBezTo>
                      <a:pt x="285649" y="714996"/>
                      <a:pt x="563531" y="561200"/>
                      <a:pt x="788982" y="407598"/>
                    </a:cubicBezTo>
                    <a:cubicBezTo>
                      <a:pt x="940642" y="304291"/>
                      <a:pt x="1065310" y="197488"/>
                      <a:pt x="1166093" y="99424"/>
                    </a:cubicBezTo>
                    <a:cubicBezTo>
                      <a:pt x="1179686" y="87384"/>
                      <a:pt x="1190560" y="76315"/>
                      <a:pt x="1199687" y="66218"/>
                    </a:cubicBezTo>
                    <a:cubicBezTo>
                      <a:pt x="1225708" y="37672"/>
                      <a:pt x="1239496" y="0"/>
                      <a:pt x="12394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664"/>
                  </a:gs>
                  <a:gs pos="99350">
                    <a:srgbClr val="0097B2"/>
                  </a:gs>
                </a:gsLst>
                <a:lin ang="14501957" scaled="1"/>
              </a:gradFill>
              <a:ln w="136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C67485-2F10-F0B1-1856-0D6696C5FE2E}"/>
              </a:ext>
            </a:extLst>
          </p:cNvPr>
          <p:cNvGrpSpPr/>
          <p:nvPr/>
        </p:nvGrpSpPr>
        <p:grpSpPr>
          <a:xfrm>
            <a:off x="7733757" y="522467"/>
            <a:ext cx="885623" cy="937538"/>
            <a:chOff x="1240960" y="1969612"/>
            <a:chExt cx="625769" cy="662452"/>
          </a:xfrm>
        </p:grpSpPr>
        <p:grpSp>
          <p:nvGrpSpPr>
            <p:cNvPr id="9" name="Graphique 2">
              <a:extLst>
                <a:ext uri="{FF2B5EF4-FFF2-40B4-BE49-F238E27FC236}">
                  <a16:creationId xmlns:a16="http://schemas.microsoft.com/office/drawing/2014/main" id="{BCBE4DF7-261C-13F1-684A-E890A51B4CF8}"/>
                </a:ext>
              </a:extLst>
            </p:cNvPr>
            <p:cNvGrpSpPr/>
            <p:nvPr/>
          </p:nvGrpSpPr>
          <p:grpSpPr>
            <a:xfrm flipH="1">
              <a:off x="1395728" y="1969612"/>
              <a:ext cx="319573" cy="383989"/>
              <a:chOff x="981026" y="1344834"/>
              <a:chExt cx="2418112" cy="2905527"/>
            </a:xfrm>
          </p:grpSpPr>
          <p:grpSp>
            <p:nvGrpSpPr>
              <p:cNvPr id="12" name="Graphique 2">
                <a:extLst>
                  <a:ext uri="{FF2B5EF4-FFF2-40B4-BE49-F238E27FC236}">
                    <a16:creationId xmlns:a16="http://schemas.microsoft.com/office/drawing/2014/main" id="{E610A7F8-9E58-F936-ECBC-64E9C936A0B7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39" name="Graphique 2">
                  <a:extLst>
                    <a:ext uri="{FF2B5EF4-FFF2-40B4-BE49-F238E27FC236}">
                      <a16:creationId xmlns:a16="http://schemas.microsoft.com/office/drawing/2014/main" id="{521714A4-6E51-9470-523F-FB380F26247A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48" name="Graphique 2">
                    <a:extLst>
                      <a:ext uri="{FF2B5EF4-FFF2-40B4-BE49-F238E27FC236}">
                        <a16:creationId xmlns:a16="http://schemas.microsoft.com/office/drawing/2014/main" id="{41E42311-E7E3-219D-CD01-33429062627E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82587A80-C9A4-DB02-6FA3-AE600D7D0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965D5815-3CB3-471F-444D-30E04731AF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25532AA4-AA1B-E5B2-1185-BD238E584BA7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9" name="Graphique 2">
                    <a:extLst>
                      <a:ext uri="{FF2B5EF4-FFF2-40B4-BE49-F238E27FC236}">
                        <a16:creationId xmlns:a16="http://schemas.microsoft.com/office/drawing/2014/main" id="{BC0735B1-78A4-BEF4-3A79-3FBAF2D3907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50" name="Forme libre : forme 49">
                      <a:extLst>
                        <a:ext uri="{FF2B5EF4-FFF2-40B4-BE49-F238E27FC236}">
                          <a16:creationId xmlns:a16="http://schemas.microsoft.com/office/drawing/2014/main" id="{C92EF084-AF70-AA4C-4169-C70995EAFA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51" name="Forme libre : forme 50">
                      <a:extLst>
                        <a:ext uri="{FF2B5EF4-FFF2-40B4-BE49-F238E27FC236}">
                          <a16:creationId xmlns:a16="http://schemas.microsoft.com/office/drawing/2014/main" id="{67B8960C-C614-A74D-C551-EE6D98D82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7FF65836-D55C-6C20-F6C1-DE9A68C4F9B5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41" name="Graphique 2">
                    <a:extLst>
                      <a:ext uri="{FF2B5EF4-FFF2-40B4-BE49-F238E27FC236}">
                        <a16:creationId xmlns:a16="http://schemas.microsoft.com/office/drawing/2014/main" id="{D5092D4D-BB3B-12D3-B780-488D79E3E06F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45" name="Forme libre : forme 44">
                      <a:extLst>
                        <a:ext uri="{FF2B5EF4-FFF2-40B4-BE49-F238E27FC236}">
                          <a16:creationId xmlns:a16="http://schemas.microsoft.com/office/drawing/2014/main" id="{5BA67372-2797-5EC0-6D2D-03A86CAB74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" name="Forme libre : forme 45">
                      <a:extLst>
                        <a:ext uri="{FF2B5EF4-FFF2-40B4-BE49-F238E27FC236}">
                          <a16:creationId xmlns:a16="http://schemas.microsoft.com/office/drawing/2014/main" id="{9B598117-BADE-2341-B4A8-6616B53FC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" name="Forme libre : forme 46">
                      <a:extLst>
                        <a:ext uri="{FF2B5EF4-FFF2-40B4-BE49-F238E27FC236}">
                          <a16:creationId xmlns:a16="http://schemas.microsoft.com/office/drawing/2014/main" id="{A6B8F70B-59B5-43B6-8CD9-AB586E0CBC11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2" name="Graphique 2">
                    <a:extLst>
                      <a:ext uri="{FF2B5EF4-FFF2-40B4-BE49-F238E27FC236}">
                        <a16:creationId xmlns:a16="http://schemas.microsoft.com/office/drawing/2014/main" id="{A615E38A-493C-2A37-1799-F1378686A0A3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45FAA7DA-16EB-62EC-CED9-31B5EF490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4" name="Forme libre : forme 43">
                      <a:extLst>
                        <a:ext uri="{FF2B5EF4-FFF2-40B4-BE49-F238E27FC236}">
                          <a16:creationId xmlns:a16="http://schemas.microsoft.com/office/drawing/2014/main" id="{AAAFEAFB-243C-EF81-6AAC-D23017456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3" name="Graphique 2">
                <a:extLst>
                  <a:ext uri="{FF2B5EF4-FFF2-40B4-BE49-F238E27FC236}">
                    <a16:creationId xmlns:a16="http://schemas.microsoft.com/office/drawing/2014/main" id="{5CDD03E3-AD05-ABEA-A9B0-3BA12CD8B4D6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33" name="Graphique 2">
                  <a:extLst>
                    <a:ext uri="{FF2B5EF4-FFF2-40B4-BE49-F238E27FC236}">
                      <a16:creationId xmlns:a16="http://schemas.microsoft.com/office/drawing/2014/main" id="{8674CF00-61D8-3762-BC46-0315E8BC1103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71FA7975-989C-E795-5344-70C0398C05A6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dirty="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27C1E7F9-3D79-84A7-AD44-A2554C39BE10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7704DAF9-4C99-AFCD-5CA3-7407B4C219F9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35" name="Forme libre : forme 34">
                    <a:extLst>
                      <a:ext uri="{FF2B5EF4-FFF2-40B4-BE49-F238E27FC236}">
                        <a16:creationId xmlns:a16="http://schemas.microsoft.com/office/drawing/2014/main" id="{D5A7878A-8E5E-993D-DA60-6D3A23A12490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 : forme 35">
                    <a:extLst>
                      <a:ext uri="{FF2B5EF4-FFF2-40B4-BE49-F238E27FC236}">
                        <a16:creationId xmlns:a16="http://schemas.microsoft.com/office/drawing/2014/main" id="{804D58AA-D77F-2859-666B-497E5F738DCD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1863F97-A393-081B-8CA7-71C527193A0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A23152B9-185D-4D3A-4D13-FEA13EF7922E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99E163B1-94AF-4C58-CEA1-1AE3F4E72508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E211336-9C6C-F4D7-06E0-10B060F79A12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chemeClr val="bg1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729C661-D6AB-FF59-4AF8-0F8673C73F4E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9F8772FC-9865-0E53-BA40-5A435DB74436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ED3552D0-D402-E111-CCD0-DD1DD592E2A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BF2DB62C-65D2-8BCC-526E-BEF1E819FE37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DC182C97-D69F-3225-23A3-88CCD039BA93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2C534D44-0189-AB1D-EFAA-EBB62448DC89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20" name="Graphique 2">
                <a:extLst>
                  <a:ext uri="{FF2B5EF4-FFF2-40B4-BE49-F238E27FC236}">
                    <a16:creationId xmlns:a16="http://schemas.microsoft.com/office/drawing/2014/main" id="{6B9662F1-A24F-2A25-BB4B-C42DA0B6FF02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FD790E89-3E17-3368-46D1-35B688F948C2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1750927-C741-8B00-9CC5-8E7036504AAF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BFEA2AB-E13C-C928-149A-20288472E4DA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9337FE30-18AC-73FB-010E-2EB8A4D419C9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DFC29B15-6DC7-D51F-E661-ECFED172CD4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2DC5AB7-8D7E-D2F5-A71C-9882C4588FAB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05C70D7-FA01-F3C1-3736-1C9F092080F4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8D18828F-C18D-D3DD-672E-2443F9A14FCF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384FA9E-17D8-8BCA-723B-880739A0C6A2}"/>
                </a:ext>
              </a:extLst>
            </p:cNvPr>
            <p:cNvSpPr txBox="1"/>
            <p:nvPr/>
          </p:nvSpPr>
          <p:spPr>
            <a:xfrm>
              <a:off x="1349516" y="2029815"/>
              <a:ext cx="406114" cy="282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30</a:t>
              </a:r>
              <a:endParaRPr lang="fr-MA" sz="20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3C3F2C-2B53-8CFD-AB2B-AF3DA3A7CE80}"/>
                </a:ext>
              </a:extLst>
            </p:cNvPr>
            <p:cNvSpPr txBox="1"/>
            <p:nvPr/>
          </p:nvSpPr>
          <p:spPr>
            <a:xfrm>
              <a:off x="1240960" y="2305858"/>
              <a:ext cx="625769" cy="326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4E6C471-00D9-1092-5413-A8F62CBD8F4E}"/>
              </a:ext>
            </a:extLst>
          </p:cNvPr>
          <p:cNvGrpSpPr/>
          <p:nvPr/>
        </p:nvGrpSpPr>
        <p:grpSpPr>
          <a:xfrm>
            <a:off x="585781" y="1081357"/>
            <a:ext cx="8168503" cy="2297706"/>
            <a:chOff x="585781" y="1081357"/>
            <a:chExt cx="8168503" cy="229770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0F71810-1BE7-2C11-13CF-3E80899939DD}"/>
                </a:ext>
              </a:extLst>
            </p:cNvPr>
            <p:cNvSpPr txBox="1"/>
            <p:nvPr/>
          </p:nvSpPr>
          <p:spPr>
            <a:xfrm>
              <a:off x="1437005" y="1081357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قراءة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8D4A55-82B1-8192-4EB3-AE2F0784B722}"/>
                </a:ext>
              </a:extLst>
            </p:cNvPr>
            <p:cNvSpPr txBox="1"/>
            <p:nvPr/>
          </p:nvSpPr>
          <p:spPr>
            <a:xfrm>
              <a:off x="585781" y="254806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تصفية الصعوبات القرائية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A760FFE-7153-B381-363E-708766115351}"/>
              </a:ext>
            </a:extLst>
          </p:cNvPr>
          <p:cNvSpPr txBox="1"/>
          <p:nvPr/>
        </p:nvSpPr>
        <p:spPr>
          <a:xfrm>
            <a:off x="487748" y="4419697"/>
            <a:ext cx="816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187E27-71A3-4C16-7318-664FF3B6B2E7}"/>
              </a:ext>
            </a:extLst>
          </p:cNvPr>
          <p:cNvSpPr txBox="1"/>
          <p:nvPr/>
        </p:nvSpPr>
        <p:spPr>
          <a:xfrm>
            <a:off x="450877" y="3518608"/>
            <a:ext cx="8168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</p:spTree>
    <p:extLst>
      <p:ext uri="{BB962C8B-B14F-4D97-AF65-F5344CB8AC3E}">
        <p14:creationId xmlns:p14="http://schemas.microsoft.com/office/powerpoint/2010/main" val="28517981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3A04D-4687-27CE-1589-F168B9EA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59F8EC-EC5D-273D-762D-0FEF6FECCD86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996570-796A-8C29-6595-FD1BCAF4A71C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DADA8C-E8BA-D1AD-5337-C527B3AB6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84D46B-4562-FFED-2E1B-2BF4401C22F2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9F55043-DA1A-1173-502D-FAE8857C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466C75-FEC5-F858-3F34-320EF18C1E16}"/>
              </a:ext>
            </a:extLst>
          </p:cNvPr>
          <p:cNvSpPr txBox="1"/>
          <p:nvPr/>
        </p:nvSpPr>
        <p:spPr>
          <a:xfrm>
            <a:off x="422071" y="504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قراءة  النص بطلاقة، وستجيبون على أسئلة للفهم.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A9764A4-9B53-1723-3D14-206195CDEF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81" y="286287"/>
            <a:ext cx="1143377" cy="93760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BF571B7-303A-A890-F703-992AE4D7D62D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CC8FF1-B692-F232-5267-3465F623639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DC67B26-46E6-1C50-8AB2-F55F4A0AA53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543B548-68B4-85B8-8E6A-FFC0F0DB4BB7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D0AAA654-7EE3-7F8E-43B0-9BDD4E834EA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410DC255-CEE1-59F2-8404-AB443C3D6AB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980404C-0EB3-21A5-1DB2-3501C6FBA5C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A214FCC-EDC3-6ED5-968C-DE3FAE41DA61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9BB1AD-9645-7DF3-E70F-CF3E6487E697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FFBAF86A-3D78-33DE-90E3-3A22C98DE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053" y="1878874"/>
            <a:ext cx="6311421" cy="3961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97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08C99-BD00-C4B9-63A6-58EE1E25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035B1C-4B07-11DD-827D-BB8DFB706FA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ECF6FD-71D8-011A-A83C-D85A636272F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113E9FA-D200-FBE3-8BED-5D3C8935807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EF813D7-BD3D-1283-4848-2D719FB9CE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252EB44A-AA31-FA8C-C6D4-9FB28CC27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A27D8-C59D-22D0-7183-15B8D27521F9}"/>
              </a:ext>
            </a:extLst>
          </p:cNvPr>
          <p:cNvSpPr txBox="1"/>
          <p:nvPr/>
        </p:nvSpPr>
        <p:spPr>
          <a:xfrm>
            <a:off x="422071" y="38737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بعد قراءتي.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6629AB4-0478-4FF2-DFF2-D874E70080F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84D20C-C311-7617-71C3-FAAA56B72B17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DED92D4-AFDA-92E1-DC32-E9146C36690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8646730-2ED8-7D9C-1644-022DFFE5401D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1DC9D66C-A146-D1A6-FC0C-33942512652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35431519-2BA5-A124-9564-83936E22CE2C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91ECEA5-EFEB-FF59-2F4F-97ABB3130E5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45687E6-B650-88DA-182E-E40094F4648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07A36DA-71C6-99B9-C1D2-527C0BE962A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72703C6-53B6-F85D-72D5-A8A8D877D9F7}"/>
              </a:ext>
            </a:extLst>
          </p:cNvPr>
          <p:cNvSpPr/>
          <p:nvPr/>
        </p:nvSpPr>
        <p:spPr>
          <a:xfrm>
            <a:off x="1258503" y="2395002"/>
            <a:ext cx="1922810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F80C66-3FE1-7E10-C79F-E451C206DFCB}"/>
              </a:ext>
            </a:extLst>
          </p:cNvPr>
          <p:cNvSpPr/>
          <p:nvPr/>
        </p:nvSpPr>
        <p:spPr>
          <a:xfrm>
            <a:off x="3600091" y="2395002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شَهِيّاً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9AE127E-3B70-BEA9-4A10-649BD1BA6F66}"/>
              </a:ext>
            </a:extLst>
          </p:cNvPr>
          <p:cNvSpPr/>
          <p:nvPr/>
        </p:nvSpPr>
        <p:spPr>
          <a:xfrm>
            <a:off x="5976970" y="2417810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صَيْفِيٍّ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24A19F7-60B0-69D2-C126-CB7385B4F078}"/>
              </a:ext>
            </a:extLst>
          </p:cNvPr>
          <p:cNvSpPr/>
          <p:nvPr/>
        </p:nvSpPr>
        <p:spPr>
          <a:xfrm>
            <a:off x="1258503" y="4080851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لِلطُّيورِ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3F86352-6AD8-F26F-7ECD-5C4FB9DEABDB}"/>
              </a:ext>
            </a:extLst>
          </p:cNvPr>
          <p:cNvSpPr/>
          <p:nvPr/>
        </p:nvSpPr>
        <p:spPr>
          <a:xfrm>
            <a:off x="3667684" y="4080851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ضِفَّةِ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F1C105-2C8D-BBFF-1DB6-97BD06B36441}"/>
              </a:ext>
            </a:extLst>
          </p:cNvPr>
          <p:cNvSpPr/>
          <p:nvPr/>
        </p:nvSpPr>
        <p:spPr>
          <a:xfrm>
            <a:off x="6044563" y="4103659"/>
            <a:ext cx="1990403" cy="1230341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أَفْزَعَتْني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25926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D5D8-AB78-854E-D84F-25C9C593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57A6B4-0D2F-D4E5-F2A3-A9DA3885963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1A3C8E-B8EF-ED4C-7CD1-8DE138784A0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5C215B-9C5C-3FEF-F4C9-4ABB89C952FF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50AE82F-36C0-0A4B-A034-D0FF2E1031B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347C3C7-CDC3-CDE1-CCBF-A82BD8CBE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F36D23-D500-C2F9-A2CB-56504D61D62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7E82D0F-9CD8-2351-CF5D-3BF912E4AE1F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5E2F3FA-9C74-1E34-3FD1-8593C9581E00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01608D0-7967-B4A5-DCF5-E1B3172165FC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E9A67B09-E446-07E3-AEB6-299F3A666EA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4D5B58F-CBDB-D61C-DF68-18E3F630ECE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6189794C-402A-DB44-38FD-9A2FB9751FA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C09B040-2F32-2730-45E2-CE7067DB3A44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810BF2-DF4C-33F1-1037-CCABC63A2FA2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1B25DC1-1162-0420-3D68-D01C99C982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32" y="420983"/>
            <a:ext cx="792085" cy="77177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5772756-5962-5DDC-A3FD-05660A3A0A9B}"/>
              </a:ext>
            </a:extLst>
          </p:cNvPr>
          <p:cNvSpPr txBox="1"/>
          <p:nvPr/>
        </p:nvSpPr>
        <p:spPr>
          <a:xfrm>
            <a:off x="422071" y="51513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سوف أقرأ قراءة معبرة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جيدا.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EE8C84D0-C670-3569-79CD-41BC3DF41BBA}"/>
              </a:ext>
            </a:extLst>
          </p:cNvPr>
          <p:cNvGrpSpPr/>
          <p:nvPr/>
        </p:nvGrpSpPr>
        <p:grpSpPr>
          <a:xfrm>
            <a:off x="340257" y="1050457"/>
            <a:ext cx="8455778" cy="5415585"/>
            <a:chOff x="326077" y="1057093"/>
            <a:chExt cx="8455778" cy="5415585"/>
          </a:xfrm>
        </p:grpSpPr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C4811140-DC27-042A-F155-43A7C1874182}"/>
                </a:ext>
              </a:extLst>
            </p:cNvPr>
            <p:cNvGrpSpPr/>
            <p:nvPr/>
          </p:nvGrpSpPr>
          <p:grpSpPr>
            <a:xfrm>
              <a:off x="326077" y="1057093"/>
              <a:ext cx="8455778" cy="5415585"/>
              <a:chOff x="294482" y="1029349"/>
              <a:chExt cx="8455778" cy="5415585"/>
            </a:xfrm>
          </p:grpSpPr>
          <p:grpSp>
            <p:nvGrpSpPr>
              <p:cNvPr id="69" name="Groupe 68">
                <a:extLst>
                  <a:ext uri="{FF2B5EF4-FFF2-40B4-BE49-F238E27FC236}">
                    <a16:creationId xmlns:a16="http://schemas.microsoft.com/office/drawing/2014/main" id="{8D786504-E338-3453-B98D-AC5EBA918802}"/>
                  </a:ext>
                </a:extLst>
              </p:cNvPr>
              <p:cNvGrpSpPr/>
              <p:nvPr/>
            </p:nvGrpSpPr>
            <p:grpSpPr>
              <a:xfrm>
                <a:off x="294482" y="1029349"/>
                <a:ext cx="8455778" cy="5415585"/>
                <a:chOff x="294482" y="1325092"/>
                <a:chExt cx="8455778" cy="5415585"/>
              </a:xfrm>
            </p:grpSpPr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E6AC2272-7DC5-0915-CA5A-633BEF53C901}"/>
                    </a:ext>
                  </a:extLst>
                </p:cNvPr>
                <p:cNvSpPr txBox="1"/>
                <p:nvPr/>
              </p:nvSpPr>
              <p:spPr>
                <a:xfrm>
                  <a:off x="294482" y="1325092"/>
                  <a:ext cx="8455778" cy="54155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ts val="7000"/>
                    </a:lnSpc>
                  </a:pP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في يَوْمٍ صَيْفِيٍّ، سافَرْتُ مَعَ أُسْرَتي إِلى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ٱلْبُحَيْرَةِ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ٱلْجَميلَةِ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. كانَ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ٱلْجَوُّ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رائِعاً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وَٱلْماءُ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صافِياً. جَلَسْنا تَحْتَ ظِلِّ شَجَرَةٍ، وَتَناوَلْنا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طاجيناً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شَهِياًّ أَعَدَّتْهُ أُمّي. وَفَجْأَةً، رَأَيْنا سَمَكَةً كَبيرَةً تَقْفِزُ مِنَ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ٱلْماءِ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! أَفْزَعَتْني حَتّى قَفَزْتُ مِنْ مَكاني، فَضَحِكْنا جَميعاً. لَعِبْتُ مَعَ أَخي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ٱلصَّغيرِ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عَلى ضِفَّةِ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ٱلْبُحَيْرَةِ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، وَأَخَذْنا صُوَراً كَثيرَةً لِلطُّيورِ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وَٱلنَّباتاتِ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. وَبَعْدَ خَمْسِ ساعاتٍ مِنَ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ٱلْمُتْعَةِ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، عُدْنا وَنَحْنُ نُغَنّي.</a:t>
                  </a:r>
                </a:p>
              </p:txBody>
            </p:sp>
            <p:cxnSp>
              <p:nvCxnSpPr>
                <p:cNvPr id="17" name="Connecteur droit avec flèche 16">
                  <a:extLst>
                    <a:ext uri="{FF2B5EF4-FFF2-40B4-BE49-F238E27FC236}">
                      <a16:creationId xmlns:a16="http://schemas.microsoft.com/office/drawing/2014/main" id="{A7174695-F63C-25CE-B2A9-8152383694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41167" y="2223847"/>
                  <a:ext cx="1153373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avec flèche 23">
                  <a:extLst>
                    <a:ext uri="{FF2B5EF4-FFF2-40B4-BE49-F238E27FC236}">
                      <a16:creationId xmlns:a16="http://schemas.microsoft.com/office/drawing/2014/main" id="{0291A9E9-D9D9-C63E-FEB8-5DDB725E3E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29520" y="4879093"/>
                  <a:ext cx="1660580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2EFE5A19-33BE-31C0-3424-75F2BAE416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11817" y="3131633"/>
                  <a:ext cx="1970755" cy="10298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avec flèche 34">
                  <a:extLst>
                    <a:ext uri="{FF2B5EF4-FFF2-40B4-BE49-F238E27FC236}">
                      <a16:creationId xmlns:a16="http://schemas.microsoft.com/office/drawing/2014/main" id="{E7FD85AD-A886-A15E-7EE6-2D9CA08702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17853" y="3995231"/>
                  <a:ext cx="675423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cteur droit avec flèche 37">
                  <a:extLst>
                    <a:ext uri="{FF2B5EF4-FFF2-40B4-BE49-F238E27FC236}">
                      <a16:creationId xmlns:a16="http://schemas.microsoft.com/office/drawing/2014/main" id="{CC203B00-5ADF-38EA-5360-9B68E4220F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02640" y="4879093"/>
                  <a:ext cx="3392857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cteur droit avec flèche 39">
                  <a:extLst>
                    <a:ext uri="{FF2B5EF4-FFF2-40B4-BE49-F238E27FC236}">
                      <a16:creationId xmlns:a16="http://schemas.microsoft.com/office/drawing/2014/main" id="{99CE5180-1B60-F04D-C0AD-4184C92DE7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22355" y="5814622"/>
                  <a:ext cx="3648711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avec flèche 46">
                  <a:extLst>
                    <a:ext uri="{FF2B5EF4-FFF2-40B4-BE49-F238E27FC236}">
                      <a16:creationId xmlns:a16="http://schemas.microsoft.com/office/drawing/2014/main" id="{50394BC5-10B0-60B9-1635-1DAB2FA54C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66474" y="3984623"/>
                  <a:ext cx="3489515" cy="10608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avec flèche 49">
                  <a:extLst>
                    <a:ext uri="{FF2B5EF4-FFF2-40B4-BE49-F238E27FC236}">
                      <a16:creationId xmlns:a16="http://schemas.microsoft.com/office/drawing/2014/main" id="{D6769999-C637-576A-13FD-53E237FC91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196446" y="2223847"/>
                  <a:ext cx="4187589" cy="2854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avec flèche 51">
                  <a:extLst>
                    <a:ext uri="{FF2B5EF4-FFF2-40B4-BE49-F238E27FC236}">
                      <a16:creationId xmlns:a16="http://schemas.microsoft.com/office/drawing/2014/main" id="{E1E4725C-85C7-7B23-EC8E-8B145D7A41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06126" y="3109539"/>
                  <a:ext cx="1488414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Connecteur droit avec flèche 74">
                <a:extLst>
                  <a:ext uri="{FF2B5EF4-FFF2-40B4-BE49-F238E27FC236}">
                    <a16:creationId xmlns:a16="http://schemas.microsoft.com/office/drawing/2014/main" id="{821CBCB3-B336-E6C5-CA50-A99040CB08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5381" y="5518879"/>
                <a:ext cx="1571093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25DF7760-756B-13D4-8E6B-AB8210BE87BE}"/>
                </a:ext>
              </a:extLst>
            </p:cNvPr>
            <p:cNvGrpSpPr/>
            <p:nvPr/>
          </p:nvGrpSpPr>
          <p:grpSpPr>
            <a:xfrm>
              <a:off x="590442" y="1895571"/>
              <a:ext cx="7963116" cy="4447291"/>
              <a:chOff x="597284" y="1917103"/>
              <a:chExt cx="7963116" cy="4447291"/>
            </a:xfrm>
          </p:grpSpPr>
          <p:cxnSp>
            <p:nvCxnSpPr>
              <p:cNvPr id="74" name="Connecteur droit avec flèche 73">
                <a:extLst>
                  <a:ext uri="{FF2B5EF4-FFF2-40B4-BE49-F238E27FC236}">
                    <a16:creationId xmlns:a16="http://schemas.microsoft.com/office/drawing/2014/main" id="{C85FD8DD-728C-E666-876B-46CBF105DF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424" y="6364394"/>
                <a:ext cx="1537990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56C3B3DB-CFA8-BFF6-14A0-3045C35C0D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7284" y="1917103"/>
                <a:ext cx="846067" cy="18073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F5099ED6-432D-E265-942E-6878FB9529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61347" y="2853596"/>
                <a:ext cx="2428527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A1E613F8-F4D4-23FA-59F1-2FF4E57FEC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674" y="3727492"/>
                <a:ext cx="1100445" cy="145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16E4E339-519A-9B1A-E4AA-311C76513E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75610" y="4611094"/>
                <a:ext cx="1375629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avec flèche 47">
                <a:extLst>
                  <a:ext uri="{FF2B5EF4-FFF2-40B4-BE49-F238E27FC236}">
                    <a16:creationId xmlns:a16="http://schemas.microsoft.com/office/drawing/2014/main" id="{DB8E2445-8009-035A-8401-25D41CE3BD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81928" y="6348041"/>
                <a:ext cx="878472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550855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049FF-DE32-18CA-A64D-A02DA7F5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B3ED07C-3F10-B4F0-7661-D766EB6048BC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4CFE7D0-A527-A0D0-F2BA-B4F7A7B9897F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FC68D3F-0EC9-BF70-DBC3-9A16AABDF58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167F6E-AB87-18C0-DE58-506B1BF4545F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068868A-6D6C-D797-813D-5A6DE51FE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653135D-28C5-0A1D-EF1A-3AFD8BDE496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8D3C7A-BA6E-05D4-8B6E-83C2CD85C398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55ECBAD-671F-BB47-C093-5459332F14A4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A935E046-D237-38D0-47BF-BBA13824686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8CC1387-660A-0201-EB94-E09D85FD3A6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0A9DE97D-F22E-CDB3-6FFF-BF06E0D351C2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3EA15285-FF67-55BC-52D4-8D09C5F4E6C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60D1DA50-5E1A-DD5B-40F0-DB6EA1C7EC4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E55E25D-FA72-70F7-B4AD-5B81350C6A6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EC792E7-EA41-2627-DE5A-6E388759EECC}"/>
              </a:ext>
            </a:extLst>
          </p:cNvPr>
          <p:cNvSpPr txBox="1"/>
          <p:nvPr/>
        </p:nvSpPr>
        <p:spPr>
          <a:xfrm>
            <a:off x="422071" y="4723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ليقرأ النص؟ آخر ليكمل القراءة؟ من يتابع؟ 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DB4021E-BE76-EC80-7B69-465ADD73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1577060-2FB6-C57E-45AA-B783603B9656}"/>
              </a:ext>
            </a:extLst>
          </p:cNvPr>
          <p:cNvGrpSpPr/>
          <p:nvPr/>
        </p:nvGrpSpPr>
        <p:grpSpPr>
          <a:xfrm>
            <a:off x="340257" y="1050457"/>
            <a:ext cx="8455778" cy="5415585"/>
            <a:chOff x="326077" y="1057093"/>
            <a:chExt cx="8455778" cy="5415585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22FDD02-D8C2-8124-808A-39C7A8659D05}"/>
                </a:ext>
              </a:extLst>
            </p:cNvPr>
            <p:cNvGrpSpPr/>
            <p:nvPr/>
          </p:nvGrpSpPr>
          <p:grpSpPr>
            <a:xfrm>
              <a:off x="326077" y="1057093"/>
              <a:ext cx="8455778" cy="5415585"/>
              <a:chOff x="294482" y="1029349"/>
              <a:chExt cx="8455778" cy="5415585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68F34DCF-DCAF-9D35-763A-C9CC405822A9}"/>
                  </a:ext>
                </a:extLst>
              </p:cNvPr>
              <p:cNvGrpSpPr/>
              <p:nvPr/>
            </p:nvGrpSpPr>
            <p:grpSpPr>
              <a:xfrm>
                <a:off x="294482" y="1029349"/>
                <a:ext cx="8455778" cy="5415585"/>
                <a:chOff x="294482" y="1325092"/>
                <a:chExt cx="8455778" cy="5415585"/>
              </a:xfrm>
            </p:grpSpPr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CCF0B4B0-23A3-0199-8714-4BCEF16676B7}"/>
                    </a:ext>
                  </a:extLst>
                </p:cNvPr>
                <p:cNvSpPr txBox="1"/>
                <p:nvPr/>
              </p:nvSpPr>
              <p:spPr>
                <a:xfrm>
                  <a:off x="294482" y="1325092"/>
                  <a:ext cx="8455778" cy="54155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just" rtl="1">
                    <a:lnSpc>
                      <a:spcPts val="7000"/>
                    </a:lnSpc>
                  </a:pP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في يَوْمٍ صَيْفِيٍّ، سافَرْتُ مَعَ أُسْرَتي إِلى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ٱلْبُحَيْرَةِ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ٱلْجَميلَةِ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. كانَ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ٱلْجَوُّ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رائِعاً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وَٱلْماءُ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صافِياً. جَلَسْنا تَحْتَ ظِلِّ شَجَرَةٍ، وَتَناوَلْنا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طاجيناً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شَهِياًّ أَعَدَّتْهُ أُمّي. وَفَجْأَةً، رَأَيْنا سَمَكَةً كَبيرَةً تَقْفِزُ مِنَ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ٱلْماءِ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! أَفْزَعَتْني حَتّى قَفَزْتُ مِنْ مَكاني، فَضَحِكْنا جَميعاً. لَعِبْتُ مَعَ أَخي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ٱلصَّغيرِ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عَلى ضِفَّةِ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ٱلْبُحَيْرَةِ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، وَأَخَذْنا صُوَراً كَثيرَةً لِلطُّيورِ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وَٱلنَّباتاتِ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. وَبَعْدَ خَمْسِ ساعاتٍ مِنَ </a:t>
                  </a:r>
                  <a:r>
                    <a:rPr lang="ar-MA" sz="4200" dirty="0" err="1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ٱلْمُتْعَةِ</a:t>
                  </a:r>
                  <a:r>
                    <a:rPr lang="ar-MA" sz="4200" dirty="0"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، عُدْنا وَنَحْنُ نُغَنّي.</a:t>
                  </a:r>
                </a:p>
              </p:txBody>
            </p:sp>
            <p:cxnSp>
              <p:nvCxnSpPr>
                <p:cNvPr id="44" name="Connecteur droit avec flèche 43">
                  <a:extLst>
                    <a:ext uri="{FF2B5EF4-FFF2-40B4-BE49-F238E27FC236}">
                      <a16:creationId xmlns:a16="http://schemas.microsoft.com/office/drawing/2014/main" id="{61BE53FC-54C4-551E-2BFD-4638832E38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41167" y="2223847"/>
                  <a:ext cx="1153373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cteur droit avec flèche 44">
                  <a:extLst>
                    <a:ext uri="{FF2B5EF4-FFF2-40B4-BE49-F238E27FC236}">
                      <a16:creationId xmlns:a16="http://schemas.microsoft.com/office/drawing/2014/main" id="{068BEF4F-A82E-A6BC-94F7-15A5CCD48E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29520" y="4879093"/>
                  <a:ext cx="1660580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necteur droit avec flèche 45">
                  <a:extLst>
                    <a:ext uri="{FF2B5EF4-FFF2-40B4-BE49-F238E27FC236}">
                      <a16:creationId xmlns:a16="http://schemas.microsoft.com/office/drawing/2014/main" id="{29554CE5-DF56-BB13-1CC0-EF90FEF9A4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11817" y="3131633"/>
                  <a:ext cx="1970755" cy="10298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avec flèche 46">
                  <a:extLst>
                    <a:ext uri="{FF2B5EF4-FFF2-40B4-BE49-F238E27FC236}">
                      <a16:creationId xmlns:a16="http://schemas.microsoft.com/office/drawing/2014/main" id="{3A12174C-83C8-7CE0-A5C3-7AD2B6DF7D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17853" y="3995231"/>
                  <a:ext cx="675423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cteur droit avec flèche 47">
                  <a:extLst>
                    <a:ext uri="{FF2B5EF4-FFF2-40B4-BE49-F238E27FC236}">
                      <a16:creationId xmlns:a16="http://schemas.microsoft.com/office/drawing/2014/main" id="{5DE9F8E9-880A-D3B9-5D12-2036E8876F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02640" y="4879093"/>
                  <a:ext cx="3392857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avec flèche 48">
                  <a:extLst>
                    <a:ext uri="{FF2B5EF4-FFF2-40B4-BE49-F238E27FC236}">
                      <a16:creationId xmlns:a16="http://schemas.microsoft.com/office/drawing/2014/main" id="{BC8382A6-1A2B-11E0-6A05-5BEC54C1B5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22355" y="5814622"/>
                  <a:ext cx="3648711" cy="0"/>
                </a:xfrm>
                <a:prstGeom prst="straightConnector1">
                  <a:avLst/>
                </a:prstGeom>
                <a:ln w="3810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avec flèche 49">
                  <a:extLst>
                    <a:ext uri="{FF2B5EF4-FFF2-40B4-BE49-F238E27FC236}">
                      <a16:creationId xmlns:a16="http://schemas.microsoft.com/office/drawing/2014/main" id="{60E83498-B09A-2196-69CE-75C78493C2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66474" y="3984623"/>
                  <a:ext cx="3489515" cy="10608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avec flèche 50">
                  <a:extLst>
                    <a:ext uri="{FF2B5EF4-FFF2-40B4-BE49-F238E27FC236}">
                      <a16:creationId xmlns:a16="http://schemas.microsoft.com/office/drawing/2014/main" id="{8B9B5E20-5C48-EDF8-4234-A926989E9C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196446" y="2223847"/>
                  <a:ext cx="4187589" cy="2854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avec flèche 51">
                  <a:extLst>
                    <a:ext uri="{FF2B5EF4-FFF2-40B4-BE49-F238E27FC236}">
                      <a16:creationId xmlns:a16="http://schemas.microsoft.com/office/drawing/2014/main" id="{C331034C-CD28-2DAC-7F3B-BBA26F5F72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06126" y="3109539"/>
                  <a:ext cx="1488414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0476C40A-7B32-C8AE-5A40-738F264881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5381" y="5518879"/>
                <a:ext cx="1571093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CF9B56A-9218-CA76-CDF4-D1BD308D40C0}"/>
                </a:ext>
              </a:extLst>
            </p:cNvPr>
            <p:cNvGrpSpPr/>
            <p:nvPr/>
          </p:nvGrpSpPr>
          <p:grpSpPr>
            <a:xfrm>
              <a:off x="590442" y="1895571"/>
              <a:ext cx="7963116" cy="4447291"/>
              <a:chOff x="597284" y="1917103"/>
              <a:chExt cx="7963116" cy="4447291"/>
            </a:xfrm>
          </p:grpSpPr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328825E2-3C2F-DF74-0511-78CB370E31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424" y="6364394"/>
                <a:ext cx="1537990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2425945E-D5CB-FA4E-3DA5-AC2D295963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7284" y="1917103"/>
                <a:ext cx="846067" cy="18073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avec flèche 36">
                <a:extLst>
                  <a:ext uri="{FF2B5EF4-FFF2-40B4-BE49-F238E27FC236}">
                    <a16:creationId xmlns:a16="http://schemas.microsoft.com/office/drawing/2014/main" id="{0311F20A-1150-A9E0-ABEB-D8A2D05C89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61347" y="2853596"/>
                <a:ext cx="2428527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4BF71BBD-3B8D-4FB5-2776-E4C4F7B3FC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674" y="3727492"/>
                <a:ext cx="1100445" cy="145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14FC7455-D76F-F546-8552-CEAC260092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75610" y="4611094"/>
                <a:ext cx="1375629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956114D2-1EA6-622A-9D09-42F3B2FDD6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81928" y="6348041"/>
                <a:ext cx="878472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72225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CB4D-1C29-2D5F-9115-288FBFB11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E0CBBE-50F8-F8E4-1595-C36E0AF4B4EF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D1565D-41A6-DDDC-AB62-818D5C0A7206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631EF78-66C6-F19A-5156-C61753A9971A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CDB5DA4-6EB6-44BA-20A6-2CC55D3FE8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178471C-A613-03D0-539E-5D007BFEF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0EB31C-40BA-0DD9-BBD3-220D54A82EAF}"/>
              </a:ext>
            </a:extLst>
          </p:cNvPr>
          <p:cNvSpPr txBox="1"/>
          <p:nvPr/>
        </p:nvSpPr>
        <p:spPr>
          <a:xfrm>
            <a:off x="425040" y="318977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 عن أسئلة الفهم.  أَيْنَ جَلَسَتِ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لديكم 10 ثوان لمناقشة الجواب.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A0022-B67B-7A1D-904A-854A5C0A4A8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5BCCE92-1D0D-218E-CA34-D48562A2F5D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FAB6836-43A9-4069-2811-E1B6FA18DA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5AACDA4-C043-B25C-9260-35DF6B6820D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0E08CB2-F14D-4F86-C2D3-D058586FB373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C2F0E531-86DD-ADA7-D035-A4C053BD9B0E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7677D153-88F9-24E7-F94C-28F8890481D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07ACB58-A0A5-A409-7F55-42918ACF59C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47340B-5532-9060-D94E-D14EBA5CAF7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5A8B0909-BFCA-D975-1E62-C8F2BB3CB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909" y="2449719"/>
            <a:ext cx="3010480" cy="2767465"/>
          </a:xfrm>
          <a:prstGeom prst="rect">
            <a:avLst/>
          </a:prstGeom>
        </p:spPr>
      </p:pic>
      <p:pic>
        <p:nvPicPr>
          <p:cNvPr id="16" name="Image 15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197DD80-853D-6372-149B-2792069D408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92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4BEBC-E0C0-9018-C0E3-ACB4BD46F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80FDDC-BD51-1341-B55F-977938023ED9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7E9B26A-EE41-0573-76C5-96869CB3B65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1481B4-A265-E232-E717-1647E2D78F8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F5C2E74-97D3-E60F-8263-ED7E8C8F01A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7BA3983-E8D2-9C9E-5ED4-CB7ED705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6DBBA1-53DE-DE52-B65A-B28CCF97E06E}"/>
              </a:ext>
            </a:extLst>
          </p:cNvPr>
          <p:cNvSpPr txBox="1"/>
          <p:nvPr/>
        </p:nvSpPr>
        <p:spPr>
          <a:xfrm>
            <a:off x="422071" y="378981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FF8B04-AD4C-0FB4-4158-3E27F35FA464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69D52C1-11BA-E5DC-1B79-BAF628ADCA8A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1E74137-204F-C536-D8C8-364F355FF45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00432614-AFF7-B433-DF52-3C4623056D1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2CC49D5-D0EA-7593-BDFE-E77226F4FC0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AC3B6778-AAE3-4662-08D4-33CE0848B0AB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839FA52-E276-99D5-C254-DDE7B16B0245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4E78D1-292F-5792-B1CF-2C75ACD6D8B9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0930065-DE94-330A-861F-EFB59D96480B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8F2C43D9-988C-8061-2096-52F42C008E13}"/>
              </a:ext>
            </a:extLst>
          </p:cNvPr>
          <p:cNvSpPr txBox="1"/>
          <p:nvPr/>
        </p:nvSpPr>
        <p:spPr>
          <a:xfrm>
            <a:off x="765532" y="3429000"/>
            <a:ext cx="784602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جَلَسَتِ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 ظِلِّ شَجَرَةٍ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624EC4B-AED4-0294-E873-9BCA7D8AB9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94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840C9-C624-06C9-EC22-47AF81A8C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46B61B-486E-1B05-8C56-B4F439D5CCC7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90EAA7-66E0-E01A-617E-92F108451B5A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002219B-6507-19A2-54C5-41C5831E1AB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4A2E14C-D390-65F7-FCB1-0E87A04E9F9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966F3996-8C77-460B-D412-E9772EF9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77A82E-5EF0-D843-0AFD-620BCC32A90F}"/>
              </a:ext>
            </a:extLst>
          </p:cNvPr>
          <p:cNvSpPr txBox="1"/>
          <p:nvPr/>
        </p:nvSpPr>
        <p:spPr>
          <a:xfrm>
            <a:off x="422071" y="378981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سافَرَتِ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لديكم 10 ثوان لمناقشة الجواب.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B72639-BB45-C4E5-891D-B3C7FF4F1A46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5CD3116-52BF-017C-6F72-7284BE377C9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D63F393-C00D-CA0B-0C46-EA943B1D080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A7F6FD7A-8503-9ECF-1B21-5A3BDABC0DD3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90360DF8-33F3-BC5C-D9C0-A43FDA3DE70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5FE2B70-EC46-9387-37AF-51587BC2554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556F384E-3297-417E-9209-8F2410A8B96B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B347567-9DEE-F700-88C4-FA5488A8C2A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281B1BD-6134-45B5-F928-A6DB5CDAEE03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7453966-49F9-DD26-1222-65829C64A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909" y="2449719"/>
            <a:ext cx="3010480" cy="2767465"/>
          </a:xfrm>
          <a:prstGeom prst="rect">
            <a:avLst/>
          </a:prstGeom>
        </p:spPr>
      </p:pic>
      <p:pic>
        <p:nvPicPr>
          <p:cNvPr id="16" name="Image 15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4FA3EAFA-15D0-4FE2-4EC1-06EFB7E2FD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478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8A95E-2CAE-37D1-B5C4-5F518772E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7A4E1A-2E52-2E45-3B99-EAEB5C48E348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B8ED64-7581-B726-E548-54E83C40FDD5}"/>
              </a:ext>
            </a:extLst>
          </p:cNvPr>
          <p:cNvGrpSpPr/>
          <p:nvPr/>
        </p:nvGrpSpPr>
        <p:grpSpPr>
          <a:xfrm>
            <a:off x="31251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06FBB13-AC7D-B481-125B-F570C1171A1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51CCAA3-F619-BF9A-52E7-99574C8CB41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E8E62963-CF8D-C273-0E74-8D239155C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1B48D2-225F-978D-CB1E-7F3E0177F705}"/>
              </a:ext>
            </a:extLst>
          </p:cNvPr>
          <p:cNvSpPr txBox="1"/>
          <p:nvPr/>
        </p:nvSpPr>
        <p:spPr>
          <a:xfrm>
            <a:off x="422071" y="378981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264D7F-8423-B2DB-7CF1-26972A516BF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3749DBE-D8A0-B7AA-51F4-3579FEF835AC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E739463-D23E-6954-E766-8BE49DB582A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85D37D4F-52EE-6E8C-F2CF-E4E4335A6E6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D545B67-B37B-A711-428E-49A6E2D3353C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153D5672-9514-A100-AE79-0DF30BA3B03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EED04F2D-DAE8-9AAE-F06B-730B8D101B0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388E6C1-DD9B-919D-3B33-546D7798DC7D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F2F4C2E-D9F5-5383-D4ED-EC66DC2CA1B8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D6CFC98-5BD5-7C2D-705F-7ECBDE21190D}"/>
              </a:ext>
            </a:extLst>
          </p:cNvPr>
          <p:cNvSpPr txBox="1"/>
          <p:nvPr/>
        </p:nvSpPr>
        <p:spPr>
          <a:xfrm>
            <a:off x="755699" y="3371786"/>
            <a:ext cx="784602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سافَرَتِ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ٱلْأُسْرَةُ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يَوْمٍ صَيْفِيٍّ.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30B0679-9E1A-9337-7150-928367FACB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533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635EC-C8C5-6840-5779-F47E349EC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D9C512-50C7-D315-729B-C05E3E5F907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19B66A-A3B6-96F7-8B4A-1723B7396314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B816576-1C5A-0E10-85E3-32A8F36E89C6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903A1A0-2E51-E189-EE68-0743E8976FB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A4259EB-903B-0703-31C8-F302E6373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807302-6865-1110-D49D-D4F5F565E05D}"/>
              </a:ext>
            </a:extLst>
          </p:cNvPr>
          <p:cNvSpPr txBox="1"/>
          <p:nvPr/>
        </p:nvSpPr>
        <p:spPr>
          <a:xfrm>
            <a:off x="422071" y="3789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أَعَدَّ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ٱلطّاجينَ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لديكم 10 ثوان لمناقشة الجواب.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98305C-2EE6-0D86-19F4-5BDD732DCA7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5F38D4E-072B-17A3-987B-222CC6BB834D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989ECE9-CA61-1FD9-F200-6DFA89E5D192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54FBE3F3-20E4-40BA-F49E-09349D88E81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6A109FD-1FCB-C66A-34F3-55B85C66DF6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549E2DF5-E52A-08B3-3286-E877B1763EE9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C7A0229C-FDEC-46A6-25FB-0028FBF1515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CC35CC-C754-74E2-6A14-585F40B9A9F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906F2F3-C5AA-96F9-6EFE-F75A7B91EBF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8FEC5CC-D9E2-D46E-383B-9DB8AB870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909" y="2449719"/>
            <a:ext cx="3010480" cy="2767465"/>
          </a:xfrm>
          <a:prstGeom prst="rect">
            <a:avLst/>
          </a:prstGeom>
        </p:spPr>
      </p:pic>
      <p:pic>
        <p:nvPicPr>
          <p:cNvPr id="16" name="Image 15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AAD93F0A-0E14-549A-FD49-71599E5B6E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482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E599E-193D-1A55-456C-171CC6B9F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6A1566-CB80-98F5-CA14-1DC5175BC1C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9461A0-E26C-C691-EACB-1BF6CEB045FB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81FE47-8741-8DF6-9546-E4654F7B154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F2FC901-A3C1-00A8-0AF7-5EB2E4549A8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C54400E-8434-E75D-7518-97FAB04FC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E5AED5-B466-322B-350E-6E6C4EEB7C39}"/>
              </a:ext>
            </a:extLst>
          </p:cNvPr>
          <p:cNvSpPr txBox="1"/>
          <p:nvPr/>
        </p:nvSpPr>
        <p:spPr>
          <a:xfrm>
            <a:off x="422071" y="399071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46F3DA-02E6-B08F-E953-64EC55557B68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0BFDFBF-729B-92BC-4D8C-CF25BB559E1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132A7B5-FAFF-B86D-B95E-07B9BDE240C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A14B1655-CF92-5E67-09A5-2657BC50F478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6231A60F-68D9-72B6-1E2E-AE8E9BB6E0D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7EAEE74-3E14-D891-81C1-5BAD84224AB8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39823C47-3770-EFD3-36CD-0CA1EBB3BEF7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F097E31-7B7D-2682-64DF-A0D4A09049C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F9D32A2-034A-F66E-3D3F-60D82DF1731A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A0F5909-2A36-FF5F-100F-D8EA809CACDB}"/>
              </a:ext>
            </a:extLst>
          </p:cNvPr>
          <p:cNvSpPr txBox="1"/>
          <p:nvPr/>
        </p:nvSpPr>
        <p:spPr>
          <a:xfrm>
            <a:off x="755699" y="3371786"/>
            <a:ext cx="784602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اَلْأُمُّ هِيَ ٱلَّتي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أَعَدَّتِ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ٱلطّاجينَ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E7D7867-1076-F2BF-33BE-091DEE39CA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058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63079-AAFA-C99F-006C-D39628D0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919605-A25A-2BB9-DB91-4B3DB72C1F6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7B877A-3CFF-BAAC-DE56-E623F55A1149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8F8A561-910A-8B40-4A74-1261CA78AC1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7CDA1F-B802-AF82-2306-F7DC84121A6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B0BBED0-CD31-E174-9FCB-9C8F214EB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07F717-33E4-6AA0-10AE-9DA05F868C05}"/>
              </a:ext>
            </a:extLst>
          </p:cNvPr>
          <p:cNvSpPr txBox="1"/>
          <p:nvPr/>
        </p:nvSpPr>
        <p:spPr>
          <a:xfrm>
            <a:off x="422071" y="378981"/>
            <a:ext cx="77786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ﭐسْتَغْرَقَتِ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النُّزْهَةُ من الوقت؟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لديكم 10 ثوان لمناقشة الجواب.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A29744-AFC3-98FC-0897-72088408F685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51D9B6-65FA-DB2C-F5F7-E6D196EF6A5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E3E6FEE-703A-BF06-E574-94BEFDDA7FE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B5E672B7-B8AA-8621-3E57-6A02CFB269A6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CEB60BE-5377-FA6B-515E-35A9FC83908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F962FE8A-67AC-8A7C-5A77-9E5B88348E8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E43DBDA0-838E-50F9-5744-CE54CFE0BF5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7A254D6-94EB-338D-79C9-094993C00E25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1D07193-E502-32AF-B0F1-3351FDA6E01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899CFB7-2CD1-16E3-37C9-C42F90D25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909" y="2449719"/>
            <a:ext cx="3010480" cy="2767465"/>
          </a:xfrm>
          <a:prstGeom prst="rect">
            <a:avLst/>
          </a:prstGeom>
        </p:spPr>
      </p:pic>
      <p:pic>
        <p:nvPicPr>
          <p:cNvPr id="16" name="Image 15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2E78303-197D-8109-4E96-A979A3F79C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5" y="443967"/>
            <a:ext cx="843343" cy="6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885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E46E0-A663-57CC-593C-52AF401C2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81AC5E-9FD3-5000-2948-4B25596C3D43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D864EE-9C3C-F743-CDF5-DA27CF5170CF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67B81EC-30ED-71A4-9210-313FF1CFE3E5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B3D0E3-D75C-8ADE-66D1-8FE680934B9B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B5DD4CD-E1EB-F0C1-37E3-7E0A4F512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2C5618-B16F-9840-75E0-1046F236F4C9}"/>
              </a:ext>
            </a:extLst>
          </p:cNvPr>
          <p:cNvSpPr txBox="1"/>
          <p:nvPr/>
        </p:nvSpPr>
        <p:spPr>
          <a:xfrm>
            <a:off x="422071" y="416828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الكامل؟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A5083B7-A5EF-3B0E-D47C-60467CE4E76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41EB111-56B9-735E-D05C-84EEC4416E71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41A63DA-77DD-3889-B6EB-E35E8C1934B7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EE244ED3-D99D-83C2-DC08-D36AACE60FBF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8983AD11-F041-4D27-B914-05A1376EB860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44EEA9E1-5D53-E37C-15BB-779E79DF3380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40CE3F2E-EBD1-90D9-6443-DEEEA5DE4FAC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4374D97-B3F9-571D-DD5D-97DFB532FF66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A8D3181-4A4A-8A91-7278-8EB9E893AAA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249BF1D-F625-0B82-69F5-07BAA01BCABD}"/>
              </a:ext>
            </a:extLst>
          </p:cNvPr>
          <p:cNvSpPr txBox="1"/>
          <p:nvPr/>
        </p:nvSpPr>
        <p:spPr>
          <a:xfrm>
            <a:off x="755699" y="3371786"/>
            <a:ext cx="784602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اِسْتَغْرَقَتِ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ﭐلنُّزْهَةُ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خَمْسَ ساعاتٍ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4C98A08-678D-3E6E-59D8-3B42AD40AD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2071" y="378830"/>
            <a:ext cx="1262762" cy="8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421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AEF14-3B82-F1BC-4E88-18C00C68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C59828B-08B8-AE46-AD8F-B59DFC6D887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C477AEE-7680-6856-B5FE-D30EE89FCF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9866F81-6A7F-0E7F-1BBE-C161DA8E3C3C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55D3E9-6B5B-4E18-E7CC-4E0EF2837802}"/>
              </a:ext>
            </a:extLst>
          </p:cNvPr>
          <p:cNvGrpSpPr/>
          <p:nvPr/>
        </p:nvGrpSpPr>
        <p:grpSpPr>
          <a:xfrm>
            <a:off x="369761" y="1989584"/>
            <a:ext cx="8168503" cy="3231654"/>
            <a:chOff x="369761" y="1989584"/>
            <a:chExt cx="8168503" cy="3231654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5DD5C43-6919-BCD9-6B3C-3A37E5EA34A3}"/>
                </a:ext>
              </a:extLst>
            </p:cNvPr>
            <p:cNvSpPr txBox="1"/>
            <p:nvPr/>
          </p:nvSpPr>
          <p:spPr>
            <a:xfrm>
              <a:off x="1388824" y="1989584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30DD1-0CF5-13BC-6570-567A2F2B62F0}"/>
                </a:ext>
              </a:extLst>
            </p:cNvPr>
            <p:cNvSpPr txBox="1"/>
            <p:nvPr/>
          </p:nvSpPr>
          <p:spPr>
            <a:xfrm>
              <a:off x="369761" y="3313023"/>
              <a:ext cx="8168503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6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</a:t>
              </a:r>
            </a:p>
            <a:p>
              <a:pPr algn="ctr" rtl="1"/>
              <a:r>
                <a:rPr lang="ar-MA" sz="2400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الجملة الفعلية -  تنوين النصب – التعليق على صورة</a:t>
              </a:r>
            </a:p>
            <a:p>
              <a:pPr algn="ctr"/>
              <a:endPara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0185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DB5D-41A9-F9AD-EB12-A3BA99CA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57B06E-3CF8-5A28-06DC-8E0C6FA29D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9EB3DA1-A963-7D09-FA73-09A6808B4CA2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0C276F9-14B6-E9A5-CDFC-22FDA7FE221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5BE0E64-96EA-1CBA-B248-2359EAFD4A76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37F8FBA-017D-C029-DFA5-1E265D9A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CF0C2-5B8E-3FE8-30EC-318FCF498F66}"/>
              </a:ext>
            </a:extLst>
          </p:cNvPr>
          <p:cNvSpPr txBox="1"/>
          <p:nvPr/>
        </p:nvSpPr>
        <p:spPr>
          <a:xfrm>
            <a:off x="422071" y="4460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 ستنجزون تمارين حول ما تعلمتموه هذا الأسبوع.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39F4D1-D34B-220E-BF50-ADD7B763757C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B9FC6F-F027-7B0E-6B89-244A3057265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9183FFE-71F9-E198-9D43-80DBEE477FC9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45D2441-DEA2-8DA8-B673-F0CBE21BDA3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46CF8C3-DA14-650C-C2BD-D0E180E4EDC2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D91DF0-2F99-2C41-4493-DE8692BF756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0160A7C7-A0C3-45B0-59B9-8F9D1AA0E86A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02A4E3B-7395-E059-9FC3-0E15957941C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1293291-DE94-B6F1-6C67-0E03A39FDCC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32CE93A-0D83-FD73-F2C1-F293C4341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085"/>
          <a:stretch/>
        </p:blipFill>
        <p:spPr>
          <a:xfrm>
            <a:off x="3249481" y="2479447"/>
            <a:ext cx="2645037" cy="21515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107118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3B2F-F1B2-A5B9-2CA0-305071EDE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92B91CE-DDB4-CB2A-D353-8673FB200CD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ACE245-7085-4A3A-9409-05F9FDF76C18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E79F628-5C0F-3382-F4F8-E1024DBBBE74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B1C3ED-B307-ADD9-7EBF-0F5DF854D7B5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7093484E-DA91-DEB7-9914-1FE57F10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925F91-F158-DF39-8B42-57098B8CAAFF}"/>
              </a:ext>
            </a:extLst>
          </p:cNvPr>
          <p:cNvSpPr txBox="1"/>
          <p:nvPr/>
        </p:nvSpPr>
        <p:spPr>
          <a:xfrm>
            <a:off x="422071" y="4460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الجمل،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وأتمموا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بالكلمة المناسبة: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5082AD3-29A9-7330-8058-673BE41EA68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562D6B1-F339-5DCB-4AB1-3B95DB5BEB36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6C9FAA4-DAB4-D545-D26A-521F7C5C4096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1388AB4-27C1-6077-D2F4-F7C8C42D84C4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7B823C93-95DD-07A2-669C-5E12979D244F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E520ED6F-7307-2D24-B19E-C83DD2D224B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1CD88FD-349A-5691-7FE1-098727417FF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A1E89D1-D8FA-00CA-ECDB-536275CB645A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F2B197-DCB5-255F-7789-36D481DE7389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245FA3-B49A-3184-18C9-9E30AA916F67}"/>
              </a:ext>
            </a:extLst>
          </p:cNvPr>
          <p:cNvSpPr/>
          <p:nvPr/>
        </p:nvSpPr>
        <p:spPr>
          <a:xfrm>
            <a:off x="5000900" y="2265918"/>
            <a:ext cx="3624338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جَمَعْنا........... كَثيرَةً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1022A-8D4C-2580-6B07-F5CCA1715359}"/>
              </a:ext>
            </a:extLst>
          </p:cNvPr>
          <p:cNvSpPr/>
          <p:nvPr/>
        </p:nvSpPr>
        <p:spPr>
          <a:xfrm>
            <a:off x="446196" y="2265918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صَدَفَةً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C82F9E-9A8A-3AC4-AB80-15D93F281C76}"/>
              </a:ext>
            </a:extLst>
          </p:cNvPr>
          <p:cNvSpPr/>
          <p:nvPr/>
        </p:nvSpPr>
        <p:spPr>
          <a:xfrm>
            <a:off x="2581597" y="226591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أَصْدافاً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BC53372-631D-B6E0-BB3B-3BF72B4681CD}"/>
              </a:ext>
            </a:extLst>
          </p:cNvPr>
          <p:cNvSpPr/>
          <p:nvPr/>
        </p:nvSpPr>
        <p:spPr>
          <a:xfrm>
            <a:off x="4973148" y="4600842"/>
            <a:ext cx="3652090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رَسَمْتُ ثَلاثَ........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E2EE564-86D3-5267-632B-E4CF13FAC107}"/>
              </a:ext>
            </a:extLst>
          </p:cNvPr>
          <p:cNvSpPr/>
          <p:nvPr/>
        </p:nvSpPr>
        <p:spPr>
          <a:xfrm>
            <a:off x="446196" y="4600842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سَمَكاتٍ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D03FE6A-4568-8D70-9138-932360AEA015}"/>
              </a:ext>
            </a:extLst>
          </p:cNvPr>
          <p:cNvSpPr/>
          <p:nvPr/>
        </p:nvSpPr>
        <p:spPr>
          <a:xfrm>
            <a:off x="2609348" y="4595613"/>
            <a:ext cx="196265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سَمَكَةٍ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4772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59800-5E46-24FF-B5F1-BD1D506BF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8E38DB-248B-3612-990C-D56E51A63443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EB751D-FC56-ADA2-BF08-060E7DD29FD7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01CB0E1-AEAF-9E3A-6D14-8EB3630707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BDFC43-DF8B-A0A8-C966-0BFCC005076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5490F41-B8BC-5822-1604-FB0F7AADF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44370DF-7768-FC97-7F4B-E6A52A1F59DB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7E22460-B5C8-CDBF-C68B-B60E347AF545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18447C05-0252-166B-541B-C85126430A8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46DF9416-9422-2062-CB16-F8FBC19479A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42D6A9A6-9F63-70B6-2CCB-7E3DC42A1A8A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FF82E2D-2804-D83B-01F6-2E6A0B459B2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878D16F-2707-0EA6-32A4-4949505406BD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FC06157-2A48-8128-5030-18D6D3AE3ADC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31173D1-3847-2481-FBDD-0A96D4DFCE51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153B5F-8E2A-3F25-D025-B91D5BC14C48}"/>
              </a:ext>
            </a:extLst>
          </p:cNvPr>
          <p:cNvCxnSpPr/>
          <p:nvPr/>
        </p:nvCxnSpPr>
        <p:spPr>
          <a:xfrm flipH="1">
            <a:off x="856420" y="2018461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033918B-46B0-054B-8E9D-7C1C23399BD4}"/>
              </a:ext>
            </a:extLst>
          </p:cNvPr>
          <p:cNvCxnSpPr/>
          <p:nvPr/>
        </p:nvCxnSpPr>
        <p:spPr>
          <a:xfrm flipH="1">
            <a:off x="2969544" y="4390061"/>
            <a:ext cx="1111045" cy="12093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03850-ACE3-8788-4E73-096A07911FBB}"/>
              </a:ext>
            </a:extLst>
          </p:cNvPr>
          <p:cNvSpPr txBox="1"/>
          <p:nvPr/>
        </p:nvSpPr>
        <p:spPr>
          <a:xfrm>
            <a:off x="422071" y="5551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89392E-A66D-E64E-C798-D43FFF145674}"/>
              </a:ext>
            </a:extLst>
          </p:cNvPr>
          <p:cNvSpPr/>
          <p:nvPr/>
        </p:nvSpPr>
        <p:spPr>
          <a:xfrm>
            <a:off x="5000900" y="2265918"/>
            <a:ext cx="3624338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جَمَعْنا أَصْدافاً كَثيرَةً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394905-5602-28F3-2EB0-0B8266A0C191}"/>
              </a:ext>
            </a:extLst>
          </p:cNvPr>
          <p:cNvSpPr/>
          <p:nvPr/>
        </p:nvSpPr>
        <p:spPr>
          <a:xfrm>
            <a:off x="446196" y="2265918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صَدَفَةً</a:t>
            </a:r>
            <a:endParaRPr lang="fr-MA" sz="540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7D8D685-6B56-8132-70B7-192ADAD6FA11}"/>
              </a:ext>
            </a:extLst>
          </p:cNvPr>
          <p:cNvSpPr/>
          <p:nvPr/>
        </p:nvSpPr>
        <p:spPr>
          <a:xfrm>
            <a:off x="2581597" y="226591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أَصْدافاً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297C127-0ED8-C76D-8A27-32D0E6E4ABF0}"/>
              </a:ext>
            </a:extLst>
          </p:cNvPr>
          <p:cNvSpPr/>
          <p:nvPr/>
        </p:nvSpPr>
        <p:spPr>
          <a:xfrm>
            <a:off x="4823636" y="4600842"/>
            <a:ext cx="3801602" cy="798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رَسَمْتُ ثَلاثَ سَمَكاتٍ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5FB3B5-DB20-343D-4399-76609EAF474D}"/>
              </a:ext>
            </a:extLst>
          </p:cNvPr>
          <p:cNvSpPr/>
          <p:nvPr/>
        </p:nvSpPr>
        <p:spPr>
          <a:xfrm>
            <a:off x="446196" y="4600842"/>
            <a:ext cx="1911516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سَمَكاتٍ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6BECBF75-9869-F97F-2096-A0FB7824C23D}"/>
              </a:ext>
            </a:extLst>
          </p:cNvPr>
          <p:cNvSpPr/>
          <p:nvPr/>
        </p:nvSpPr>
        <p:spPr>
          <a:xfrm>
            <a:off x="2609348" y="4595613"/>
            <a:ext cx="1962652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سَمَكَةٍ</a:t>
            </a:r>
            <a:endParaRPr lang="fr-MA" sz="540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01581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8156-67A7-AE14-614D-A9F73FE6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4D8797-B64F-4E4D-56C5-543FBE31DA09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DF9CB-3688-8BCD-946A-18117B45B396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7E038D2-3DBA-D38E-C417-DBDC0C17922E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AF7416-60D8-E5ED-72D3-F9A8F59B83A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254E88F-2500-8FD2-0BF4-99585DF28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2950EB-D058-40A9-85E7-2B59E72F40AD}"/>
              </a:ext>
            </a:extLst>
          </p:cNvPr>
          <p:cNvSpPr txBox="1"/>
          <p:nvPr/>
        </p:nvSpPr>
        <p:spPr>
          <a:xfrm>
            <a:off x="422071" y="40415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لتكوين جملة.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9865EAB-F52B-CD32-A5BF-DE61549D8172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3028DC5-7582-B034-43D4-1727CDF7DE1E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2C0B166D-26D2-AE31-4182-4E10C5C47ED8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1AF609A-8392-8624-8700-A669685D5200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5BE87B2D-5AC7-AA1C-F28F-39A5B4631487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208759CE-9679-5AA2-D20C-8E3F04332055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5280DC3E-8581-E814-FBB1-62CFB7C0AD86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BA4319AB-9997-3AAD-25EA-CAF067929427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8E1DF0-2DDC-8DE2-6D55-95FFD71526F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9E575C-9F37-C4BD-3FE6-EDA936F43F4E}"/>
              </a:ext>
            </a:extLst>
          </p:cNvPr>
          <p:cNvSpPr/>
          <p:nvPr/>
        </p:nvSpPr>
        <p:spPr>
          <a:xfrm>
            <a:off x="825885" y="1605143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ﭐلْأَبُ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FEA99F3-838F-CD3D-E273-B6FCB934C4C3}"/>
              </a:ext>
            </a:extLst>
          </p:cNvPr>
          <p:cNvSpPr/>
          <p:nvPr/>
        </p:nvSpPr>
        <p:spPr>
          <a:xfrm>
            <a:off x="342863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اِصْطادَ 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70AD30-4CF7-1B49-B2C6-B878A797B93B}"/>
              </a:ext>
            </a:extLst>
          </p:cNvPr>
          <p:cNvSpPr/>
          <p:nvPr/>
        </p:nvSpPr>
        <p:spPr>
          <a:xfrm>
            <a:off x="3504047" y="3995806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طائِرَةً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DE25FE4-EA12-4C9F-DAA4-2A27821404F9}"/>
              </a:ext>
            </a:extLst>
          </p:cNvPr>
          <p:cNvSpPr/>
          <p:nvPr/>
        </p:nvSpPr>
        <p:spPr>
          <a:xfrm>
            <a:off x="6064178" y="39545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لرُّبّانُ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EEDC3F-D415-51AF-E196-2749351F60D9}"/>
              </a:ext>
            </a:extLst>
          </p:cNvPr>
          <p:cNvSpPr txBox="1"/>
          <p:nvPr/>
        </p:nvSpPr>
        <p:spPr>
          <a:xfrm>
            <a:off x="1003836" y="2393867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C0B970-7832-004A-7DDF-E055AB89B2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312516" y="366403"/>
            <a:ext cx="1262762" cy="84225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1EAF69-070D-C5B1-A7A1-BA36A82554BD}"/>
              </a:ext>
            </a:extLst>
          </p:cNvPr>
          <p:cNvSpPr/>
          <p:nvPr/>
        </p:nvSpPr>
        <p:spPr>
          <a:xfrm>
            <a:off x="6031384" y="159108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أَرْنَباً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5C1AF6-E0BF-CCA9-16B4-A9BDACB13A0D}"/>
              </a:ext>
            </a:extLst>
          </p:cNvPr>
          <p:cNvSpPr/>
          <p:nvPr/>
        </p:nvSpPr>
        <p:spPr>
          <a:xfrm>
            <a:off x="904064" y="4036967"/>
            <a:ext cx="1990403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يَقودُ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181E4C-8349-ECA7-08E5-11CCB747270C}"/>
              </a:ext>
            </a:extLst>
          </p:cNvPr>
          <p:cNvSpPr txBox="1"/>
          <p:nvPr/>
        </p:nvSpPr>
        <p:spPr>
          <a:xfrm>
            <a:off x="1040390" y="4659076"/>
            <a:ext cx="7314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</a:t>
            </a:r>
            <a:endParaRPr lang="fr-MA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43615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02790-71AB-180F-FD15-B90AB7C1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4A5B34-87FE-7F64-41B1-089187DC8AF5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5D0F9A-FC3C-4DA5-1995-25A6B598FE7E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E6AD766-0C4D-8D49-772E-2BDB91A0DE51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B7C275-C650-9276-47FB-B9BAF048684E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F5BDCA23-CB32-835E-2F20-24941F37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A64931-5F5F-89F7-EB52-FB987FD3563B}"/>
              </a:ext>
            </a:extLst>
          </p:cNvPr>
          <p:cNvSpPr txBox="1"/>
          <p:nvPr/>
        </p:nvSpPr>
        <p:spPr>
          <a:xfrm>
            <a:off x="408510" y="471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45EA36-59F4-48CF-8710-3C13EB987C8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75D8406-01EE-5F7F-01EC-A94AD1AFF9F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445BC36-3755-4335-F55B-35698796BC6D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19E0711-D589-BE53-A9D9-61ACC96DABA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6692006-DDAC-E031-49FA-6D3F247C2164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40D41666-AAC2-34BE-6F5B-12C6ABEE4D1D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D67F56E2-B79A-750E-C92E-EB889108EA48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8231447-FF66-3BA0-E946-4DB81B17B8E3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85681CA-A45B-5319-64B3-597747F56525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80920-5D05-B73F-DEDD-AD382B361A91}"/>
              </a:ext>
            </a:extLst>
          </p:cNvPr>
          <p:cNvSpPr txBox="1"/>
          <p:nvPr/>
        </p:nvSpPr>
        <p:spPr>
          <a:xfrm>
            <a:off x="655795" y="2615113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اِصْطادَ ﭐلْأَبُ أَرْنَباً.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8925E8-D84B-4D94-4591-9791140A2507}"/>
              </a:ext>
            </a:extLst>
          </p:cNvPr>
          <p:cNvSpPr txBox="1"/>
          <p:nvPr/>
        </p:nvSpPr>
        <p:spPr>
          <a:xfrm>
            <a:off x="579595" y="5477732"/>
            <a:ext cx="559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يَقودُ </a:t>
            </a:r>
            <a:r>
              <a:rPr lang="ar-S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لرُّبّانُ</a:t>
            </a:r>
            <a:r>
              <a:rPr lang="ar-S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طائِرَةً.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D597C79-B7F0-E339-1DBB-E616C03FA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991" y="1782995"/>
            <a:ext cx="4117679" cy="79744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08E192E-16E6-DB2F-BFBD-412C6E56D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991" y="4705489"/>
            <a:ext cx="4286320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833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C36C-BBB1-9293-2FCC-24E53FB3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086D96-6849-5BCB-C6C3-4807C7FEF64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4AF7DC-C3FF-B63F-6D96-2C7B053D32F4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C82F13-804D-337C-0973-2BC43B1EC7A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36B3D7-61A7-0B5E-6153-E440D91B039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F8364D1-71BF-6C54-3444-7A4603BCB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A55FB6-9516-A8D3-1C37-DDB1544E8BB1}"/>
              </a:ext>
            </a:extLst>
          </p:cNvPr>
          <p:cNvSpPr txBox="1"/>
          <p:nvPr/>
        </p:nvSpPr>
        <p:spPr>
          <a:xfrm>
            <a:off x="422071" y="39476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تفعل البنت؟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على دفاتركم.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86495E6-084A-111C-6AAF-6D96CE53FF80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D6CF66E-D87C-25CC-A75A-58D2FF9F9D4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0CD75D39-5998-0806-B2FA-73DE9774A0A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064C9DD5-791B-B09E-0D26-F8E72CA06B31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0FC38DD-B73A-E440-1D4B-EA1D080766A1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6535A08C-B41C-995C-FDBA-A816EF291CC4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D632CA7-3267-C150-0024-27556920BF3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06BBD8AB-E90C-FD56-2995-F9662B9805C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C8E646-87B3-7C16-3314-FB9E5720A89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FD14C1F-571E-BA7A-D85C-AEE7B4D8A6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E25D91-AAE2-C65B-AE66-0544649E1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99" y="1970193"/>
            <a:ext cx="3073068" cy="377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10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DD3F0-6120-826B-C430-BF92270B9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92E74E-E67A-A146-6F05-40E878318F08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6504F4-717B-D8CF-3668-2B1F4DBB4391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B90DA1-2958-BE21-1569-081AC83645B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859305-3A06-BFF6-4D96-4EC05968297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E59D33-E486-15CF-1E54-2155698E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83D7906-7BBF-AD95-D14A-48AD6D7FD1E1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9B87BD-5494-4152-4509-C95553201A73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CEEC958-0025-4875-8DCF-06AD1657B1C3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4B7DBF0F-FC68-319F-D30F-C9FA411C646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6E42B0A-6AB1-0C65-06B6-320D2784D1CD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E9F7579D-77D3-21A4-210F-A19865763596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1384FEF2-9809-03DC-5CCE-808BBD6FF86E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2782B57-EFE4-D2A2-C793-1B33D2B6EDC8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F2A71E1-31A7-3391-E018-3C1DB1FB7FEF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1EDD6C-3AAA-0200-DEBA-482BC5E45255}"/>
              </a:ext>
            </a:extLst>
          </p:cNvPr>
          <p:cNvSpPr/>
          <p:nvPr/>
        </p:nvSpPr>
        <p:spPr>
          <a:xfrm>
            <a:off x="1357821" y="5268113"/>
            <a:ext cx="6392290" cy="798265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تَجْمَعُ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ﭐلْبِنْتُ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ﭐلْمَلابِسَ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4F6B13-BFD2-E14D-AD01-4EE361160046}"/>
              </a:ext>
            </a:extLst>
          </p:cNvPr>
          <p:cNvSpPr txBox="1"/>
          <p:nvPr/>
        </p:nvSpPr>
        <p:spPr>
          <a:xfrm>
            <a:off x="422071" y="4460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916AD81-99D0-DEEA-8F3D-BBB109036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466" y="1521810"/>
            <a:ext cx="3073068" cy="33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411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F097C-AAC7-5FA4-D12E-158936C8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68B29D-5550-8664-24B9-3999C79ADF5E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8EBB97-A888-F59A-1DC3-390BB0F45C35}"/>
              </a:ext>
            </a:extLst>
          </p:cNvPr>
          <p:cNvGrpSpPr/>
          <p:nvPr/>
        </p:nvGrpSpPr>
        <p:grpSpPr>
          <a:xfrm>
            <a:off x="294483" y="334365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FC26ACA-1A3E-D888-FFB3-5F662065086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FEFFAF8-99DA-34D7-132F-E1216C4DA7F4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6D65FBCF-C4B9-D2F8-6383-81061DD7C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B4E704-BA0E-5C87-150D-4DCB917DE69F}"/>
              </a:ext>
            </a:extLst>
          </p:cNvPr>
          <p:cNvSpPr txBox="1"/>
          <p:nvPr/>
        </p:nvSpPr>
        <p:spPr>
          <a:xfrm>
            <a:off x="422071" y="37919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عمر؟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على دفاتركم.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3BA66D5-99B1-1F1D-F3FB-D1A7AD98FF3E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18A03A0-9D2B-0369-03BE-5913C581303B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C0535E2-EBB7-8ADE-E27B-79D36D75F86B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D05930C4-730A-0AB9-F8E3-66B07D786955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2B336E9B-6900-2588-8128-A237A7642798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8B866139-5CC7-87FB-5794-40F720359207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D27F6B36-AB98-F2B9-3CE2-D30FE1F1B894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98C9A6A-0977-48A2-94A4-41F2E950E82E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E2FF134-3203-B4F6-8B5D-002CA14FE6E4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F27EC66B-704A-67AA-6FF9-12F24DFD84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7" y="394764"/>
            <a:ext cx="1042935" cy="6921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3EAE64-2AB4-D7F5-6C47-9643F0254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72" y="1848977"/>
            <a:ext cx="2949022" cy="362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96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AA41B-FF92-3B04-8EB4-5EAE8D24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D1FBB9-DC96-7280-A9BE-04AD7ABD653A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E560A5-1B26-13D5-96F0-81CD37A98FCE}"/>
              </a:ext>
            </a:extLst>
          </p:cNvPr>
          <p:cNvGrpSpPr/>
          <p:nvPr/>
        </p:nvGrpSpPr>
        <p:grpSpPr>
          <a:xfrm>
            <a:off x="301547" y="313660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A40324-7A15-6175-3B09-46E5CBAD9F0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47A063-051E-1CFE-6459-1914C720A0D7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402B1C0-95C0-6384-1617-7163ED41B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C6C60B-2D93-3F92-D727-953D24EFECAB}"/>
              </a:ext>
            </a:extLst>
          </p:cNvPr>
          <p:cNvSpPr txBox="1"/>
          <p:nvPr/>
        </p:nvSpPr>
        <p:spPr>
          <a:xfrm>
            <a:off x="422071" y="4460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901BA9-AD3E-32ED-FEDA-B141C1576BDF}"/>
              </a:ext>
            </a:extLst>
          </p:cNvPr>
          <p:cNvGrpSpPr/>
          <p:nvPr/>
        </p:nvGrpSpPr>
        <p:grpSpPr>
          <a:xfrm>
            <a:off x="312516" y="-73092"/>
            <a:ext cx="8629157" cy="421719"/>
            <a:chOff x="312516" y="-73092"/>
            <a:chExt cx="8629157" cy="42171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0BB3FF9-E9A3-F9DF-658C-BF3F91778364}"/>
                </a:ext>
              </a:extLst>
            </p:cNvPr>
            <p:cNvGrpSpPr/>
            <p:nvPr/>
          </p:nvGrpSpPr>
          <p:grpSpPr>
            <a:xfrm>
              <a:off x="312516" y="-73092"/>
              <a:ext cx="8629157" cy="421719"/>
              <a:chOff x="235602" y="-113375"/>
              <a:chExt cx="8629157" cy="42171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2B49439-D0D3-7BC7-9FC4-C40B36F7686F}"/>
                  </a:ext>
                </a:extLst>
              </p:cNvPr>
              <p:cNvGrpSpPr/>
              <p:nvPr/>
            </p:nvGrpSpPr>
            <p:grpSpPr>
              <a:xfrm>
                <a:off x="235602" y="-113375"/>
                <a:ext cx="8629157" cy="421719"/>
                <a:chOff x="312517" y="-96284"/>
                <a:chExt cx="8629157" cy="421719"/>
              </a:xfrm>
            </p:grpSpPr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91173D3B-3628-3117-604B-6A26922E853B}"/>
                    </a:ext>
                  </a:extLst>
                </p:cNvPr>
                <p:cNvSpPr/>
                <p:nvPr/>
              </p:nvSpPr>
              <p:spPr>
                <a:xfrm>
                  <a:off x="312517" y="-84032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ar-MA" sz="2000" b="1" dirty="0">
                    <a:solidFill>
                      <a:schemeClr val="bg1">
                        <a:lumMod val="95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B78C94F8-2B61-FD7E-2CD7-65438E5CD84B}"/>
                    </a:ext>
                  </a:extLst>
                </p:cNvPr>
                <p:cNvSpPr/>
                <p:nvPr/>
              </p:nvSpPr>
              <p:spPr>
                <a:xfrm>
                  <a:off x="362310" y="-9628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5. اختــــــــــتام الحـــــصة</a:t>
                  </a:r>
                </a:p>
              </p:txBody>
            </p:sp>
            <p:sp>
              <p:nvSpPr>
                <p:cNvPr id="16" name="Rectangle : coins arrondis 15">
                  <a:extLst>
                    <a:ext uri="{FF2B5EF4-FFF2-40B4-BE49-F238E27FC236}">
                      <a16:creationId xmlns:a16="http://schemas.microsoft.com/office/drawing/2014/main" id="{135A30B7-B995-199B-8175-FE83232FEF8F}"/>
                    </a:ext>
                  </a:extLst>
                </p:cNvPr>
                <p:cNvSpPr/>
                <p:nvPr/>
              </p:nvSpPr>
              <p:spPr>
                <a:xfrm>
                  <a:off x="3988665" y="-92214"/>
                  <a:ext cx="1700506" cy="40946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3. قــــــــــــــــــــــــــــــــــــــراءة</a:t>
                  </a: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CCE43FD-F24F-D72A-20BF-ABD60D210433}"/>
                    </a:ext>
                  </a:extLst>
                </p:cNvPr>
                <p:cNvSpPr/>
                <p:nvPr/>
              </p:nvSpPr>
              <p:spPr>
                <a:xfrm>
                  <a:off x="7241168" y="-56736"/>
                  <a:ext cx="1700506" cy="36991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1. افتتــــــــاح  الحــــصة</a:t>
                  </a:r>
                </a:p>
              </p:txBody>
            </p:sp>
          </p:grp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9C7A888-69E8-0199-B5A4-B75932DB552B}"/>
                  </a:ext>
                </a:extLst>
              </p:cNvPr>
              <p:cNvSpPr/>
              <p:nvPr/>
            </p:nvSpPr>
            <p:spPr>
              <a:xfrm>
                <a:off x="5581173" y="-101123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2. معجــــم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8D63429-8265-8846-AB2B-675C8E747B1D}"/>
                </a:ext>
              </a:extLst>
            </p:cNvPr>
            <p:cNvSpPr/>
            <p:nvPr/>
          </p:nvSpPr>
          <p:spPr>
            <a:xfrm>
              <a:off x="2196446" y="-6084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4. تمارين كتابية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8258B2-7687-3001-1833-BBDE59AC0C31}"/>
              </a:ext>
            </a:extLst>
          </p:cNvPr>
          <p:cNvSpPr/>
          <p:nvPr/>
        </p:nvSpPr>
        <p:spPr>
          <a:xfrm>
            <a:off x="2482874" y="4810959"/>
            <a:ext cx="3963060" cy="1023503"/>
          </a:xfrm>
          <a:prstGeom prst="round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يَرْمي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عُمَرُ ﭐلْأَزْبالَ.</a:t>
            </a:r>
            <a:endParaRPr lang="fr-MA" sz="54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853DB6-B2EE-EDA9-A606-19F4EE57D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40" y="1899134"/>
            <a:ext cx="1977129" cy="243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809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487749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A4647AC-78A7-B16D-42BF-389FB49B1F69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890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8A2A-554E-3CB8-1125-0C8B387C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5D25D32-908F-1D36-1633-FEA69888E0C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7F867F-7330-0C1C-1988-25163D068440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77A930D-D60C-D42A-BE09-054E0857FDB2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ECED05-4B21-3EEC-9811-F7B6399615D8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81DDBA9-909D-A509-E8F2-A38494E0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702FA-DA50-3D44-CFDF-BDEDE6D189AD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استعملنا كلمات المعجم لتركيب جمل جديدة.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D7BCB-9388-49ED-5F79-078FA849F4C7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0A7782-0F2E-CE1C-1ED4-993619D55363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87A65A5-872C-E719-093B-06E661DD0284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09A60B6-08FF-A8F6-78A1-EA10C4E70A71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834072-CCF5-BF96-B20A-0969750B95E1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C9E9E94-3CDC-F636-6267-F757CBF2E7C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E0FF77E-7DB3-74CF-B4C4-2E707CDFE3EF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FECCA5A-9A0A-DD3D-34B0-EE77CD158FDB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FB79B3-1A2F-CF1C-277A-67F0EB85B5D8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086DF226-7365-EC4A-F6B8-375C1AFF12B9}"/>
              </a:ext>
            </a:extLst>
          </p:cNvPr>
          <p:cNvSpPr txBox="1"/>
          <p:nvPr/>
        </p:nvSpPr>
        <p:spPr>
          <a:xfrm>
            <a:off x="5997677" y="2405682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اِسْتَغْرَقَتْ</a:t>
            </a:r>
            <a:endParaRPr lang="fr-MA" sz="44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33317B-6793-9168-AF73-B9377B948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232063"/>
            <a:ext cx="610309" cy="6921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2FDD2A-FAC4-7837-0E04-D6A4D48389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311" y="1685218"/>
            <a:ext cx="703148" cy="7974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C75BAE-D0F2-DB3C-5EFB-6ED191B23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65" y="1603758"/>
            <a:ext cx="774976" cy="8789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306BDC-2042-1814-B100-C6171AA3A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2"/>
          <a:stretch/>
        </p:blipFill>
        <p:spPr>
          <a:xfrm rot="5222946">
            <a:off x="4276799" y="5136095"/>
            <a:ext cx="590399" cy="9020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D78D28-D710-AF20-6281-AE2B68C37C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37" y="5204899"/>
            <a:ext cx="735179" cy="7193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353710-3E95-04E5-FACB-E162964BC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51" y="1705409"/>
            <a:ext cx="824932" cy="86635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2297491-984B-476C-023A-BEA5D3928B5F}"/>
              </a:ext>
            </a:extLst>
          </p:cNvPr>
          <p:cNvSpPr txBox="1"/>
          <p:nvPr/>
        </p:nvSpPr>
        <p:spPr>
          <a:xfrm>
            <a:off x="3805391" y="2412874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مُتَشَوِّقٌ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E488DF-7972-6865-C413-D5D258082A76}"/>
              </a:ext>
            </a:extLst>
          </p:cNvPr>
          <p:cNvSpPr txBox="1"/>
          <p:nvPr/>
        </p:nvSpPr>
        <p:spPr>
          <a:xfrm>
            <a:off x="1329473" y="2405681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أَصْدافٌ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B60B58E-D464-A416-29B6-01BDA633AC03}"/>
              </a:ext>
            </a:extLst>
          </p:cNvPr>
          <p:cNvSpPr txBox="1"/>
          <p:nvPr/>
        </p:nvSpPr>
        <p:spPr>
          <a:xfrm>
            <a:off x="6111415" y="4424799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اَلظَّهيرَةُ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0903B86-5B12-0A66-ABC5-866346D6BC8F}"/>
              </a:ext>
            </a:extLst>
          </p:cNvPr>
          <p:cNvSpPr txBox="1"/>
          <p:nvPr/>
        </p:nvSpPr>
        <p:spPr>
          <a:xfrm>
            <a:off x="3837938" y="4460897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طازَجٌ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BBBE7B-CB13-FEA3-7ED6-1E07C3A6711F}"/>
              </a:ext>
            </a:extLst>
          </p:cNvPr>
          <p:cNvSpPr txBox="1"/>
          <p:nvPr/>
        </p:nvSpPr>
        <p:spPr>
          <a:xfrm>
            <a:off x="1371387" y="4456870"/>
            <a:ext cx="1550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4400" dirty="0">
                <a:solidFill>
                  <a:srgbClr val="002060"/>
                </a:solidFill>
              </a:rPr>
              <a:t>إِشْرافٌ</a:t>
            </a:r>
            <a:endParaRPr lang="fr-MA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971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EA60E-3D9D-B4DB-3ACA-476A5F04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3AA11E-01B1-6C64-618B-3D7796F64A54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FC9165-7132-36BE-429F-D8B0ECAE0075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04EE3C-30BF-0484-CECD-112C4BA135B8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CD4487-C9AB-BFE0-2757-A6AAD1584983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D98A3F65-3B5B-7561-EAB7-0D5DAB887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22854" y="445189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CAAEC1-C915-2496-D5EC-32288D451985}"/>
              </a:ext>
            </a:extLst>
          </p:cNvPr>
          <p:cNvSpPr txBox="1"/>
          <p:nvPr/>
        </p:nvSpPr>
        <p:spPr>
          <a:xfrm>
            <a:off x="344209" y="41999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القراءة  بدقة وبطلاقة.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9F76F9-070D-A543-DAF4-7D532724E22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99AE8-2308-F70B-C8BE-6C89FA389E5E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AC3B400-D2DC-7206-AD81-8631F823293C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10F69AD-BA84-0763-548B-A9977855989C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C93D354-9900-CAE6-B0DC-2A0A5B4EF1C5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0AAB73E-A0B2-1061-3779-168C5CBD75B3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63708C3-01FF-0118-961A-C61F68880E14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6D120B9-1B68-3E81-EDD5-AD213998E7EE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0E8BA53-1ADA-BE4B-0A5A-B7B78329DF2E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64C6128-E93A-69D5-35B8-3976DF497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201" y="1283144"/>
            <a:ext cx="6195597" cy="10745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07A51D-AD91-4351-4D45-38D5B18E1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047" y="2602556"/>
            <a:ext cx="1973751" cy="16422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5EC9F0-2543-4121-32E6-56038EEE36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485" y="2655303"/>
            <a:ext cx="1973751" cy="15895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DDEABCF-5694-156B-0DE4-095354CA1C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508" y="2654237"/>
            <a:ext cx="1867062" cy="158950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66F7F68-5368-6192-B699-8EFE37028F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4542" y="4518126"/>
            <a:ext cx="3785419" cy="1919880"/>
          </a:xfrm>
          <a:prstGeom prst="rect">
            <a:avLst/>
          </a:prstGeom>
          <a:ln>
            <a:solidFill>
              <a:srgbClr val="F36E5E"/>
            </a:solidFill>
          </a:ln>
        </p:spPr>
      </p:pic>
    </p:spTree>
    <p:extLst>
      <p:ext uri="{BB962C8B-B14F-4D97-AF65-F5344CB8AC3E}">
        <p14:creationId xmlns:p14="http://schemas.microsoft.com/office/powerpoint/2010/main" val="37051772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E970-08AE-24A0-2738-A3779C6E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2EFAFF-09D4-5ECD-41B6-628B21816A1E}"/>
              </a:ext>
            </a:extLst>
          </p:cNvPr>
          <p:cNvSpPr/>
          <p:nvPr/>
        </p:nvSpPr>
        <p:spPr>
          <a:xfrm>
            <a:off x="0" y="-10633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265C11-FA0D-A852-C6B2-59645BF3785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9B1F7BD-C247-1E38-5420-8FFC489EA550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BB88DB5-1936-576F-4926-A417852B150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3B17A59-25C1-FDE0-6762-44C9AC1F0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68861" y="444484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DF8784-E9A9-505A-4CD7-7BB56C833B9C}"/>
              </a:ext>
            </a:extLst>
          </p:cNvPr>
          <p:cNvSpPr txBox="1"/>
          <p:nvPr/>
        </p:nvSpPr>
        <p:spPr>
          <a:xfrm>
            <a:off x="422071" y="37898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أنجزنا تمارين تطبيقية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8EE671-72A4-3DAD-E830-F881FB16CF44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0C2C0D-097C-1AE7-4FB9-A762234D175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DA0E121-ECA1-52A6-0376-F2C77F0813D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A1A0F5F-F262-C045-291C-2B54A1B4FFDC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8CA0BE3-5334-AD2B-0757-E73342179AA0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E821E87-F509-A776-9CBB-4C620F35F3F8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6A693E5-35E9-8EF5-CD48-554F477B01F4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25A03B-77D4-BBED-ED8B-F26D736FBCA7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D0FDF863-941B-0D3F-AAE8-C056560C1E42}"/>
              </a:ext>
            </a:extLst>
          </p:cNvPr>
          <p:cNvSpPr/>
          <p:nvPr/>
        </p:nvSpPr>
        <p:spPr>
          <a:xfrm>
            <a:off x="8200716" y="135293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D591B5-5DE3-4524-C51B-C98CE31112C0}"/>
              </a:ext>
            </a:extLst>
          </p:cNvPr>
          <p:cNvSpPr txBox="1"/>
          <p:nvPr/>
        </p:nvSpPr>
        <p:spPr>
          <a:xfrm>
            <a:off x="4815457" y="1273748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لْجُمَلَ بِ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لْكَلِمَةِ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لْمُناسِبَةِ: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A598FA1-688B-F378-0C49-16CAA485C14C}"/>
              </a:ext>
            </a:extLst>
          </p:cNvPr>
          <p:cNvSpPr/>
          <p:nvPr/>
        </p:nvSpPr>
        <p:spPr>
          <a:xfrm>
            <a:off x="5748656" y="4434658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E0ED279-EE4E-15DE-E54F-856892AAF1FD}"/>
              </a:ext>
            </a:extLst>
          </p:cNvPr>
          <p:cNvSpPr/>
          <p:nvPr/>
        </p:nvSpPr>
        <p:spPr>
          <a:xfrm>
            <a:off x="3602124" y="1349279"/>
            <a:ext cx="312517" cy="3020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73E296-B01A-3587-3F99-B14AE7CF5C25}"/>
              </a:ext>
            </a:extLst>
          </p:cNvPr>
          <p:cNvSpPr txBox="1"/>
          <p:nvPr/>
        </p:nvSpPr>
        <p:spPr>
          <a:xfrm>
            <a:off x="268010" y="1258299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لْكَلِماتِ لِتَكْوينِ 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74FF7E-1BB5-3EF1-EA86-86EDD558B19E}"/>
              </a:ext>
            </a:extLst>
          </p:cNvPr>
          <p:cNvSpPr txBox="1"/>
          <p:nvPr/>
        </p:nvSpPr>
        <p:spPr>
          <a:xfrm>
            <a:off x="2395252" y="4324073"/>
            <a:ext cx="33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أُعَبِّرُ عَنِ </a:t>
            </a:r>
            <a:r>
              <a:rPr lang="ar-S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لصّورَةِ بِجُمْلَةٍ:</a:t>
            </a:r>
            <a:endParaRPr lang="fr-MA" sz="2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1C7D9C-A4B7-C88C-30FC-2E21A2E2D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532" y="4863217"/>
            <a:ext cx="1563540" cy="159566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14F08-44E9-7CE6-4216-82EEE7700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0" y="2115944"/>
            <a:ext cx="2809772" cy="145289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3A23B2F-0FB3-6755-667F-FD9B57469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004" y="1997266"/>
            <a:ext cx="2861378" cy="166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24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5489-0CDA-D362-66FE-87D34224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C65C90-D3EA-C056-BCF1-9C8E8E073619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B745493-8300-ECE9-591D-8989FC9DBC9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8ED6AF-EC16-28C7-C410-C6E7C30B0E3B}"/>
              </a:ext>
            </a:extLst>
          </p:cNvPr>
          <p:cNvSpPr/>
          <p:nvPr/>
        </p:nvSpPr>
        <p:spPr>
          <a:xfrm>
            <a:off x="1797535" y="654535"/>
            <a:ext cx="5548930" cy="5548930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EB9CA0-369A-6CED-CED1-35AFF0BBEFEF}"/>
              </a:ext>
            </a:extLst>
          </p:cNvPr>
          <p:cNvGrpSpPr/>
          <p:nvPr/>
        </p:nvGrpSpPr>
        <p:grpSpPr>
          <a:xfrm>
            <a:off x="487749" y="1809265"/>
            <a:ext cx="8168503" cy="3064396"/>
            <a:chOff x="487749" y="1809265"/>
            <a:chExt cx="8168503" cy="306439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73AE553-6FC1-4ECD-E295-0ACB1E759A70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9205468-7398-1F46-0B76-C59A4BDE5283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تعلمت اليوم؟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D8BA6D7-F676-30FA-A1AE-2405FCCD631C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800" b="1" dirty="0">
                  <a:solidFill>
                    <a:srgbClr val="0097B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6668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B7FD-AA9E-DA93-7BA4-83C02ADA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24724D-93CB-1D75-F765-C5E2867C8157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F7BC965-71AA-6694-F43C-1BDEFB28DC33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C437E65-8082-F0FF-8846-6DF034C305C7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056C3B0-9D2A-CF1B-5ED5-9F38CA586440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ADE70AA6-0567-77BD-9E8C-F24CD63C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9EC07F-9622-FD8C-945F-B375861E8811}"/>
              </a:ext>
            </a:extLst>
          </p:cNvPr>
          <p:cNvGrpSpPr/>
          <p:nvPr/>
        </p:nvGrpSpPr>
        <p:grpSpPr>
          <a:xfrm>
            <a:off x="312516" y="-73092"/>
            <a:ext cx="8412136" cy="443812"/>
            <a:chOff x="235602" y="-113375"/>
            <a:chExt cx="8412136" cy="44381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294D7FC-25B3-E00C-F11B-AE917CAF7F5D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D055192-91F3-588B-23BB-4580FFD3E25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D968F38-6049-4DD8-4725-0BB8668D498B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1B63810-995B-565C-A11B-D1488F3AFF95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235E515-BF5B-0CAD-D928-6E7635A8EA0C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AE6ED4F-1048-F324-2C38-BB0C311186E3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53FF89F-2AAE-3B01-3D2B-BCCD78C2710F}"/>
                </a:ext>
              </a:extLst>
            </p:cNvPr>
            <p:cNvSpPr/>
            <p:nvPr/>
          </p:nvSpPr>
          <p:spPr>
            <a:xfrm>
              <a:off x="5311848" y="-79030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C064E69-DF07-5D63-C33E-E2C3FB236CA8}"/>
              </a:ext>
            </a:extLst>
          </p:cNvPr>
          <p:cNvSpPr/>
          <p:nvPr/>
        </p:nvSpPr>
        <p:spPr>
          <a:xfrm>
            <a:off x="4571999" y="4204127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595875-50F1-5C13-4A9B-B86855FD81D7}"/>
              </a:ext>
            </a:extLst>
          </p:cNvPr>
          <p:cNvSpPr/>
          <p:nvPr/>
        </p:nvSpPr>
        <p:spPr>
          <a:xfrm>
            <a:off x="1672348" y="424252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1EE5A5-FD9E-4FB1-195E-DED84380BD91}"/>
              </a:ext>
            </a:extLst>
          </p:cNvPr>
          <p:cNvSpPr/>
          <p:nvPr/>
        </p:nvSpPr>
        <p:spPr>
          <a:xfrm>
            <a:off x="1672348" y="5459893"/>
            <a:ext cx="2221689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1C5354-7B83-9ED3-B31D-4EBB5F8AB821}"/>
              </a:ext>
            </a:extLst>
          </p:cNvPr>
          <p:cNvSpPr/>
          <p:nvPr/>
        </p:nvSpPr>
        <p:spPr>
          <a:xfrm>
            <a:off x="6245220" y="5376800"/>
            <a:ext cx="1160063" cy="53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86ECB2-0D0E-DABB-80AE-4FC8B8676BF0}"/>
              </a:ext>
            </a:extLst>
          </p:cNvPr>
          <p:cNvSpPr txBox="1"/>
          <p:nvPr/>
        </p:nvSpPr>
        <p:spPr>
          <a:xfrm>
            <a:off x="422071" y="48704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69FB50-DA28-0FAB-199A-7935851C099F}"/>
              </a:ext>
            </a:extLst>
          </p:cNvPr>
          <p:cNvSpPr txBox="1"/>
          <p:nvPr/>
        </p:nvSpPr>
        <p:spPr>
          <a:xfrm>
            <a:off x="-847059" y="1745151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أَنْقُلُ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لْكَلِماتِ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وَأُحَوِّلُها إِلى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ﭐلْجَمْعِ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CB6BBA-4192-A250-E99A-A0309F80612F}"/>
              </a:ext>
            </a:extLst>
          </p:cNvPr>
          <p:cNvSpPr txBox="1"/>
          <p:nvPr/>
        </p:nvSpPr>
        <p:spPr>
          <a:xfrm>
            <a:off x="-1539630" y="2803743"/>
            <a:ext cx="777864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.................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جَبَــــلٌ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.................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صورَةٌ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..................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56640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303FE3-4BE2-61A4-5362-6EA96A1D68F0}"/>
              </a:ext>
            </a:extLst>
          </p:cNvPr>
          <p:cNvSpPr/>
          <p:nvPr/>
        </p:nvSpPr>
        <p:spPr>
          <a:xfrm>
            <a:off x="0" y="-34346"/>
            <a:ext cx="9144000" cy="68810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5EECA7-668B-E949-4A73-C35FBA8F0028}"/>
              </a:ext>
            </a:extLst>
          </p:cNvPr>
          <p:cNvGrpSpPr/>
          <p:nvPr/>
        </p:nvGrpSpPr>
        <p:grpSpPr>
          <a:xfrm>
            <a:off x="312517" y="308344"/>
            <a:ext cx="8518967" cy="6230679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3FE1F2E-5448-AB13-A754-0D856EBBB79D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2439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67607F-0F9A-AB33-1A5E-9E0C523A5DCD}"/>
                </a:ext>
              </a:extLst>
            </p:cNvPr>
            <p:cNvSpPr/>
            <p:nvPr/>
          </p:nvSpPr>
          <p:spPr>
            <a:xfrm>
              <a:off x="339638" y="330438"/>
              <a:ext cx="8464724" cy="79744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2B5E7EF-5071-821A-246C-826A2B7F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542402"/>
            <a:ext cx="344372" cy="3287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63CEDB-FDCC-3BF9-9B78-FD5EB80FF059}"/>
              </a:ext>
            </a:extLst>
          </p:cNvPr>
          <p:cNvSpPr txBox="1"/>
          <p:nvPr/>
        </p:nvSpPr>
        <p:spPr>
          <a:xfrm>
            <a:off x="422071" y="50435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1DD890-B66C-70A0-8EAA-402CA8432423}"/>
              </a:ext>
            </a:extLst>
          </p:cNvPr>
          <p:cNvGrpSpPr/>
          <p:nvPr/>
        </p:nvGrpSpPr>
        <p:grpSpPr>
          <a:xfrm>
            <a:off x="2305240" y="1935124"/>
            <a:ext cx="4533520" cy="3954399"/>
            <a:chOff x="2975842" y="1968121"/>
            <a:chExt cx="3445799" cy="3269097"/>
          </a:xfrm>
        </p:grpSpPr>
        <p:pic>
          <p:nvPicPr>
            <p:cNvPr id="10" name="Picture 8" descr="A cartoon of a child and a child&#10;&#10;Description automatically generated">
              <a:extLst>
                <a:ext uri="{FF2B5EF4-FFF2-40B4-BE49-F238E27FC236}">
                  <a16:creationId xmlns:a16="http://schemas.microsoft.com/office/drawing/2014/main" id="{8D295DD0-E333-F40C-AABF-EFAD7B9B7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91" b="4851"/>
            <a:stretch/>
          </p:blipFill>
          <p:spPr>
            <a:xfrm>
              <a:off x="2975842" y="1968121"/>
              <a:ext cx="1789199" cy="3098799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468B197E-946D-C4E8-D285-1A3E89E2A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1736" t="1628"/>
            <a:stretch/>
          </p:blipFill>
          <p:spPr>
            <a:xfrm>
              <a:off x="4765041" y="1996451"/>
              <a:ext cx="1656600" cy="324076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64979C-FD9C-3854-FA63-F5150541BBCF}"/>
              </a:ext>
            </a:extLst>
          </p:cNvPr>
          <p:cNvGrpSpPr/>
          <p:nvPr/>
        </p:nvGrpSpPr>
        <p:grpSpPr>
          <a:xfrm>
            <a:off x="312516" y="-73092"/>
            <a:ext cx="8412136" cy="421719"/>
            <a:chOff x="235602" y="-113375"/>
            <a:chExt cx="8412136" cy="42171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34DDC3-7DA3-2964-D80B-B6FA79B228E1}"/>
                </a:ext>
              </a:extLst>
            </p:cNvPr>
            <p:cNvGrpSpPr/>
            <p:nvPr/>
          </p:nvGrpSpPr>
          <p:grpSpPr>
            <a:xfrm>
              <a:off x="235602" y="-113375"/>
              <a:ext cx="8412136" cy="421719"/>
              <a:chOff x="312517" y="-96284"/>
              <a:chExt cx="8412136" cy="421719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65EED35-CB3F-E183-0B9E-AEA1BDD5AC78}"/>
                  </a:ext>
                </a:extLst>
              </p:cNvPr>
              <p:cNvSpPr/>
              <p:nvPr/>
            </p:nvSpPr>
            <p:spPr>
              <a:xfrm>
                <a:off x="312517" y="-8403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000" b="1" dirty="0">
                  <a:solidFill>
                    <a:schemeClr val="bg1">
                      <a:lumMod val="9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37C394E-C0E3-345A-354A-8B3B78382B98}"/>
                  </a:ext>
                </a:extLst>
              </p:cNvPr>
              <p:cNvSpPr/>
              <p:nvPr/>
            </p:nvSpPr>
            <p:spPr>
              <a:xfrm>
                <a:off x="362310" y="-96284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5. اختــــــــــتام الحـــــصة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CC02A25-8E1B-B56B-59B2-A335F7291667}"/>
                  </a:ext>
                </a:extLst>
              </p:cNvPr>
              <p:cNvSpPr/>
              <p:nvPr/>
            </p:nvSpPr>
            <p:spPr>
              <a:xfrm>
                <a:off x="2104886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4. تمارين كتابية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075B0CC-BF47-5803-D20A-DACDC4953B3B}"/>
                  </a:ext>
                </a:extLst>
              </p:cNvPr>
              <p:cNvSpPr/>
              <p:nvPr/>
            </p:nvSpPr>
            <p:spPr>
              <a:xfrm>
                <a:off x="3904815" y="-87892"/>
                <a:ext cx="1700506" cy="40946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3. قــــــــــــــــــــــــــــــــــــــراءة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FDA3CFD-A1A9-B619-3D6F-F7A27589965C}"/>
                  </a:ext>
                </a:extLst>
              </p:cNvPr>
              <p:cNvSpPr/>
              <p:nvPr/>
            </p:nvSpPr>
            <p:spPr>
              <a:xfrm>
                <a:off x="7024147" y="-68197"/>
                <a:ext cx="1700506" cy="36991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1. افتتــــــــاح  الحــــصة</a:t>
                </a: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7474C1-BB92-48E9-4058-4FDB0DB98D14}"/>
                </a:ext>
              </a:extLst>
            </p:cNvPr>
            <p:cNvSpPr/>
            <p:nvPr/>
          </p:nvSpPr>
          <p:spPr>
            <a:xfrm>
              <a:off x="5261697" y="-104983"/>
              <a:ext cx="1700506" cy="40946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معجم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1525</TotalTime>
  <Words>3118</Words>
  <Application>Microsoft Office PowerPoint</Application>
  <PresentationFormat>Affichage à l'écran (4:3)</PresentationFormat>
  <Paragraphs>868</Paragraphs>
  <Slides>88</Slides>
  <Notes>10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88</vt:i4>
      </vt:variant>
    </vt:vector>
  </HeadingPairs>
  <TitlesOfParts>
    <vt:vector size="97" baseType="lpstr">
      <vt:lpstr>A Massir Ballpoint</vt:lpstr>
      <vt:lpstr>Air Strip Arabic</vt:lpstr>
      <vt:lpstr>Arial</vt:lpstr>
      <vt:lpstr>Calibri</vt:lpstr>
      <vt:lpstr>Calibri Light</vt:lpstr>
      <vt:lpstr>Dosis</vt:lpstr>
      <vt:lpstr>Microsoft Uighur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MYABDENNACER.KASSEM</dc:creator>
  <cp:lastModifiedBy>AIT ADDI FATIMA</cp:lastModifiedBy>
  <cp:revision>14</cp:revision>
  <dcterms:created xsi:type="dcterms:W3CDTF">2024-11-22T02:12:59Z</dcterms:created>
  <dcterms:modified xsi:type="dcterms:W3CDTF">2024-12-17T12:59:27Z</dcterms:modified>
</cp:coreProperties>
</file>