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80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386" r:id="rId13"/>
    <p:sldId id="2134806180" r:id="rId14"/>
    <p:sldId id="2134806501" r:id="rId15"/>
    <p:sldId id="2134808427" r:id="rId16"/>
    <p:sldId id="2134808431" r:id="rId17"/>
    <p:sldId id="2134806161" r:id="rId18"/>
    <p:sldId id="2134806416" r:id="rId19"/>
    <p:sldId id="2134806522" r:id="rId20"/>
    <p:sldId id="2134806162" r:id="rId21"/>
    <p:sldId id="2134806488" r:id="rId22"/>
    <p:sldId id="2134806533" r:id="rId23"/>
    <p:sldId id="2134806523" r:id="rId24"/>
    <p:sldId id="2134806491" r:id="rId25"/>
    <p:sldId id="2134806285" r:id="rId26"/>
    <p:sldId id="2134806163" r:id="rId27"/>
    <p:sldId id="2134806524" r:id="rId28"/>
    <p:sldId id="2134806164" r:id="rId29"/>
    <p:sldId id="2134806287" r:id="rId30"/>
    <p:sldId id="2134806165" r:id="rId31"/>
    <p:sldId id="2134806525" r:id="rId32"/>
    <p:sldId id="2134806166" r:id="rId33"/>
    <p:sldId id="2134806289" r:id="rId34"/>
    <p:sldId id="2134806167" r:id="rId35"/>
    <p:sldId id="2134806526" r:id="rId36"/>
    <p:sldId id="2134806168" r:id="rId37"/>
    <p:sldId id="2134806320" r:id="rId38"/>
    <p:sldId id="2134808371" r:id="rId39"/>
    <p:sldId id="2134808394" r:id="rId40"/>
    <p:sldId id="2134808289" r:id="rId41"/>
    <p:sldId id="2134808493" r:id="rId42"/>
    <p:sldId id="2134806580" r:id="rId43"/>
    <p:sldId id="2134806581" r:id="rId44"/>
    <p:sldId id="2134806585" r:id="rId45"/>
    <p:sldId id="2134808285" r:id="rId46"/>
    <p:sldId id="2134808297" r:id="rId47"/>
    <p:sldId id="2134808458" r:id="rId48"/>
    <p:sldId id="2134808396" r:id="rId49"/>
    <p:sldId id="2134808508" r:id="rId50"/>
    <p:sldId id="2134808502" r:id="rId51"/>
    <p:sldId id="2134808504" r:id="rId52"/>
    <p:sldId id="2134808513" r:id="rId53"/>
    <p:sldId id="2134808517" r:id="rId54"/>
    <p:sldId id="2134808506" r:id="rId55"/>
    <p:sldId id="2134808514" r:id="rId56"/>
    <p:sldId id="2134808509" r:id="rId57"/>
    <p:sldId id="2134808460" r:id="rId58"/>
    <p:sldId id="2134808516" r:id="rId59"/>
    <p:sldId id="2134808413" r:id="rId60"/>
    <p:sldId id="2134808495" r:id="rId61"/>
    <p:sldId id="2134808464" r:id="rId62"/>
    <p:sldId id="2134808428" r:id="rId63"/>
    <p:sldId id="2134808430" r:id="rId64"/>
    <p:sldId id="2134808478" r:id="rId65"/>
    <p:sldId id="2134808482" r:id="rId66"/>
    <p:sldId id="2134808510" r:id="rId67"/>
    <p:sldId id="2134808476" r:id="rId68"/>
    <p:sldId id="2134808511" r:id="rId69"/>
    <p:sldId id="2134808501" r:id="rId70"/>
    <p:sldId id="2134808446" r:id="rId71"/>
    <p:sldId id="2134808474" r:id="rId72"/>
    <p:sldId id="2134808475" r:id="rId73"/>
    <p:sldId id="2134808424" r:id="rId74"/>
    <p:sldId id="2134808515" r:id="rId75"/>
    <p:sldId id="2134808450" r:id="rId76"/>
    <p:sldId id="2134806160" r:id="rId77"/>
    <p:sldId id="2134806514" r:id="rId78"/>
    <p:sldId id="2134806149" r:id="rId79"/>
  </p:sldIdLst>
  <p:sldSz cx="9144000" cy="6858000" type="screen4x3"/>
  <p:notesSz cx="6858000" cy="9144000"/>
  <p:embeddedFontLst>
    <p:embeddedFont>
      <p:font typeface="Air Strip Arabic" panose="020B0604020202020204" charset="-78"/>
      <p:regular r:id="rId81"/>
    </p:embeddedFont>
    <p:embeddedFont>
      <p:font typeface="Dosis" pitchFamily="2" charset="0"/>
      <p:regular r:id="rId82"/>
      <p:bold r:id="rId83"/>
    </p:embeddedFont>
    <p:embeddedFont>
      <p:font typeface="Microsoft Uighur" panose="02000000000000000000" pitchFamily="2" charset="-78"/>
      <p:regular r:id="rId84"/>
      <p:bold r:id="rId85"/>
    </p:embeddedFont>
    <p:embeddedFont>
      <p:font typeface="Roboto" panose="02000000000000000000" pitchFamily="2" charset="0"/>
      <p:regular r:id="rId86"/>
      <p:bold r:id="rId87"/>
      <p:italic r:id="rId88"/>
      <p:boldItalic r:id="rId8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244072"/>
    <a:srgbClr val="203864"/>
    <a:srgbClr val="D6E9EA"/>
    <a:srgbClr val="E3001B"/>
    <a:srgbClr val="3B7E85"/>
    <a:srgbClr val="44A9C4"/>
    <a:srgbClr val="FDB159"/>
    <a:srgbClr val="6F5C50"/>
    <a:srgbClr val="413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7.fntdata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حماه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سَبْتٌ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2A73C-2082-3E52-0BBF-08C4B3FBE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4188BF-C0A7-8D21-B078-931A7E11F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F0CEC3-E4EA-E867-D4FD-8EA4D0B1C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ADE9A4-FFF8-A89E-EDF5-3BB1A4B6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95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04/12/2024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7.png"/><Relationship Id="rId5" Type="http://schemas.openxmlformats.org/officeDocument/2006/relationships/image" Target="../media/image2.sv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sv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9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5.jpg"/><Relationship Id="rId4" Type="http://schemas.openxmlformats.org/officeDocument/2006/relationships/image" Target="../media/image22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35.jpg"/><Relationship Id="rId4" Type="http://schemas.openxmlformats.org/officeDocument/2006/relationships/image" Target="../media/image22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35.jpg"/><Relationship Id="rId4" Type="http://schemas.openxmlformats.org/officeDocument/2006/relationships/image" Target="../media/image22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3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3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5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ت  ث ط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الألف المقصورة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</a:t>
            </a:r>
            <a:r>
              <a:rPr lang="f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a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الصيف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الصيف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الألف المقصورة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اِسْتَغْرَقَتِ-  إِشْرافِ - </a:t>
              </a:r>
              <a:r>
                <a:rPr lang="ar-MA" sz="2000" b="1" dirty="0" err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ٱلظَّهيرَةِ</a:t>
              </a: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طازَجاً-  مُتَشَوِّقٌ-  أَصْدافٌ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ت   ث   ط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6317" y="2995800"/>
            <a:ext cx="7299109" cy="1084070"/>
            <a:chOff x="922446" y="1657338"/>
            <a:chExt cx="7299109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51800" y="1825195"/>
              <a:ext cx="5781349" cy="82274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10098"/>
              <a:chOff x="922446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841419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024060" y="2014590"/>
              <a:ext cx="5497220" cy="7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 الألف المقصورة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879110" y="4773759"/>
            <a:ext cx="7313942" cy="1173149"/>
            <a:chOff x="885526" y="3622123"/>
            <a:chExt cx="7313942" cy="1173149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887625"/>
              <a:ext cx="1266136" cy="836755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77774" y="4118322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صورة</a:t>
              </a:r>
            </a:p>
          </p:txBody>
        </p:sp>
      </p:grpSp>
      <p:sp>
        <p:nvSpPr>
          <p:cNvPr id="222" name="ZoneTexte 221">
            <a:extLst>
              <a:ext uri="{FF2B5EF4-FFF2-40B4-BE49-F238E27FC236}">
                <a16:creationId xmlns:a16="http://schemas.microsoft.com/office/drawing/2014/main" id="{5AFCF21F-F573-2594-B26C-293B87B41B97}"/>
              </a:ext>
            </a:extLst>
          </p:cNvPr>
          <p:cNvSpPr txBox="1"/>
          <p:nvPr/>
        </p:nvSpPr>
        <p:spPr>
          <a:xfrm>
            <a:off x="1355300" y="334516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5281" y="5031948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274471" y="5145780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من النص بطلاقة.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59921" y="5137102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55787" y="5144449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صورة باستعمال جملة فعلية.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ت   ث   ط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9E68D9A-3BD8-222B-8F85-BABA11FF35C9}"/>
              </a:ext>
            </a:extLst>
          </p:cNvPr>
          <p:cNvGrpSpPr/>
          <p:nvPr/>
        </p:nvGrpSpPr>
        <p:grpSpPr>
          <a:xfrm>
            <a:off x="1069698" y="4422643"/>
            <a:ext cx="6703941" cy="461665"/>
            <a:chOff x="1329208" y="2003013"/>
            <a:chExt cx="6703941" cy="461665"/>
          </a:xfrm>
        </p:grpSpPr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0F7EEBA4-B856-E4AB-2CB5-3D0C29C4848A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CFCB5A3F-9DA5-6A27-7517-54022EC03DC5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1E873765-877B-5F7B-946C-0DD9C1DEA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A0F60A95-1694-48CE-2884-735E654A90AF}"/>
              </a:ext>
            </a:extLst>
          </p:cNvPr>
          <p:cNvSpPr txBox="1"/>
          <p:nvPr/>
        </p:nvSpPr>
        <p:spPr>
          <a:xfrm>
            <a:off x="1065564" y="4429990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كلمات تنتهي بالألف المقصورة.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20AF3F3-A5DE-5D79-5669-0AADC41915F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CD8A726-D030-9D93-FDE6-BDA2794A95C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BC832F9-39BD-EDEE-C71E-A3525789BAB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A63CA2E-A6C2-1E61-BE11-019256D4C63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2A63BA4-EB88-BCB6-699F-70C9C4BEBDF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EDF00BA-A098-8057-FBC5-735A811BCDE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7ED8074-1955-2A40-E6AB-DDF0368727B2}"/>
              </a:ext>
            </a:extLst>
          </p:cNvPr>
          <p:cNvSpPr txBox="1"/>
          <p:nvPr/>
        </p:nvSpPr>
        <p:spPr>
          <a:xfrm>
            <a:off x="422071" y="48704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المنزلي.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التحويل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ات على السبورة الجانبية. ويصححون إنجازاتهم 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DB9233-E336-3DD8-3F93-61463FA6418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753362D-A208-CA98-E673-407725E9929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E94952B-4709-42B2-CE39-4308E3ACFD9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660C5AF-D151-8C8B-A5EC-9FB7FA27893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51CE4BB-F175-A442-FECC-B961475FF3B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8B223FF-EA18-3BF0-8DFE-DF0344C9F65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CD8889D7-8399-847A-C30C-BBD34204D293}"/>
              </a:ext>
            </a:extLst>
          </p:cNvPr>
          <p:cNvSpPr txBox="1"/>
          <p:nvPr/>
        </p:nvSpPr>
        <p:spPr>
          <a:xfrm>
            <a:off x="238945" y="1213840"/>
            <a:ext cx="86661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اُنْقُلوا في دَفاتِرِكُمْ وَأَكْمِلوا: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EBDFBFE-73C7-3813-68A7-A7657BBDE872}"/>
              </a:ext>
            </a:extLst>
          </p:cNvPr>
          <p:cNvSpPr txBox="1"/>
          <p:nvPr/>
        </p:nvSpPr>
        <p:spPr>
          <a:xfrm>
            <a:off x="2383191" y="2587617"/>
            <a:ext cx="3856404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أَكَــــلَ سَمَكاً طــــازَجاً.</a:t>
            </a:r>
          </a:p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نَحْنُ 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45E90F7-B703-D963-244A-709A9A55463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D9BC672-3788-34AC-4D8A-EF365FDB29A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CCFA87E-F4E7-3A6F-C52A-AD82361CEC5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72183EA-867B-30C8-8589-2CF325413FC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1A2C0A8-C077-64D1-A7C7-E5FD1CEF8A0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D476198-4833-680E-3233-812EC07411A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9AA0DC-3B7C-4E67-2514-69D562709742}"/>
              </a:ext>
            </a:extLst>
          </p:cNvPr>
          <p:cNvGrpSpPr/>
          <p:nvPr/>
        </p:nvGrpSpPr>
        <p:grpSpPr>
          <a:xfrm>
            <a:off x="245842" y="1786651"/>
            <a:ext cx="8522062" cy="1872505"/>
            <a:chOff x="549186" y="2632481"/>
            <a:chExt cx="8522062" cy="1872505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C1CF808-70B4-0C27-9FEC-D8DDDF81EB4F}"/>
                </a:ext>
              </a:extLst>
            </p:cNvPr>
            <p:cNvGrpSpPr/>
            <p:nvPr/>
          </p:nvGrpSpPr>
          <p:grpSpPr>
            <a:xfrm>
              <a:off x="549186" y="2713035"/>
              <a:ext cx="8522062" cy="1791951"/>
              <a:chOff x="938790" y="2788492"/>
              <a:chExt cx="8088132" cy="1791951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34851672-B855-B6CB-FF50-CE23C3E85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0556" y="2826117"/>
                <a:ext cx="3756366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نْبِتَ </a:t>
                </a:r>
                <a:r>
                  <a:rPr lang="ar-SA" altLang="fr-FR" sz="54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54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5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54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5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5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93FD4F-2BC4-EC37-2027-F28A6AF38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790" y="2788492"/>
                <a:ext cx="3678298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5400" b="1" dirty="0" err="1">
                    <a:solidFill>
                      <a:schemeClr val="bg1">
                        <a:lumMod val="8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54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206B8D7-7F00-E880-6BDC-A9C68ADC209B}"/>
                </a:ext>
              </a:extLst>
            </p:cNvPr>
            <p:cNvSpPr/>
            <p:nvPr/>
          </p:nvSpPr>
          <p:spPr>
            <a:xfrm flipH="1">
              <a:off x="7408295" y="2632481"/>
              <a:ext cx="458919" cy="316145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700DB57-6C4D-A705-C63D-4DA8AEC2EB28}"/>
                </a:ext>
              </a:extLst>
            </p:cNvPr>
            <p:cNvSpPr/>
            <p:nvPr/>
          </p:nvSpPr>
          <p:spPr>
            <a:xfrm flipH="1">
              <a:off x="2625848" y="2634521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7C6F307-F52B-3AF2-9941-62E34DCF518E}"/>
                </a:ext>
              </a:extLst>
            </p:cNvPr>
            <p:cNvSpPr/>
            <p:nvPr/>
          </p:nvSpPr>
          <p:spPr>
            <a:xfrm flipH="1">
              <a:off x="7154718" y="3590198"/>
              <a:ext cx="712498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1496F-D899-8F2A-6342-CE22588B2C1E}"/>
              </a:ext>
            </a:extLst>
          </p:cNvPr>
          <p:cNvGrpSpPr/>
          <p:nvPr/>
        </p:nvGrpSpPr>
        <p:grpSpPr>
          <a:xfrm>
            <a:off x="429600" y="4205772"/>
            <a:ext cx="8429295" cy="1972995"/>
            <a:chOff x="362926" y="4054783"/>
            <a:chExt cx="8429295" cy="1972995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D3DE004-F366-B40E-CED7-094DBED377B5}"/>
                </a:ext>
              </a:extLst>
            </p:cNvPr>
            <p:cNvGrpSpPr/>
            <p:nvPr/>
          </p:nvGrpSpPr>
          <p:grpSpPr>
            <a:xfrm>
              <a:off x="362926" y="4054783"/>
              <a:ext cx="8429295" cy="1972995"/>
              <a:chOff x="613461" y="2777837"/>
              <a:chExt cx="8429295" cy="1972995"/>
            </a:xfrm>
          </p:grpSpPr>
          <p:sp>
            <p:nvSpPr>
              <p:cNvPr id="28" name="Rectangle 3">
                <a:extLst>
                  <a:ext uri="{FF2B5EF4-FFF2-40B4-BE49-F238E27FC236}">
                    <a16:creationId xmlns:a16="http://schemas.microsoft.com/office/drawing/2014/main" id="{42EFE3CE-A398-6176-1E24-CE928B195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420" y="2796451"/>
                <a:ext cx="4167336" cy="1954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54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0289F86-9EE8-8757-C407-7E79E910A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461" y="2777837"/>
                <a:ext cx="3623913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D1564C6-A3DC-396F-74C1-FAEEB0331654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66DDC4-731E-CA5D-F3F6-2A2FEFE77FC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10783D8-A632-9E79-15A3-D0AE303D13F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E6DFA08-7E5C-FDD3-8A43-F63F761890A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DB7C21B-7B33-7D0F-A3F0-B0546E89EEA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A7B4401-6655-7777-3CBC-A695B5E087B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A80F70F-BDD2-8A20-EA68-2029683AFC3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1A6F-E4E9-1DE1-B5E8-8B24433BC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05D70E5-E0DD-325A-BA52-2F30FFE2C83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56FE10-EC7C-7878-9EEF-3B3BB596E5CB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E182F59-E441-D742-A63A-6F92F6F943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D57B69-33EB-FF36-2D1F-5F1D808EF7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0F3161-751B-E7CB-512A-630F0A99A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AFD0B4-7E49-817A-DEDA-0C4283014FE6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4C3FC9C-E494-916D-C83B-74A702599DC4}"/>
              </a:ext>
            </a:extLst>
          </p:cNvPr>
          <p:cNvGrpSpPr/>
          <p:nvPr/>
        </p:nvGrpSpPr>
        <p:grpSpPr>
          <a:xfrm>
            <a:off x="687886" y="3351194"/>
            <a:ext cx="7833535" cy="1761619"/>
            <a:chOff x="1025250" y="2746973"/>
            <a:chExt cx="7833535" cy="176161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0F5D9FF-0505-FD4B-BA8B-C1EBF637F5A5}"/>
                </a:ext>
              </a:extLst>
            </p:cNvPr>
            <p:cNvGrpSpPr/>
            <p:nvPr/>
          </p:nvGrpSpPr>
          <p:grpSpPr>
            <a:xfrm>
              <a:off x="1025250" y="2746973"/>
              <a:ext cx="7833535" cy="1761619"/>
              <a:chOff x="1390613" y="2822430"/>
              <a:chExt cx="7434664" cy="1761619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289A14D7-31A4-9B08-39DB-46BF8B1016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829723"/>
                <a:ext cx="3353033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إِخْوَتي هَيّا</a:t>
                </a:r>
              </a:p>
              <a:p>
                <a:pPr lvl="0"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نُشْهِدِ </a:t>
                </a:r>
                <a:r>
                  <a:rPr lang="ar-SA" altLang="fr-FR" sz="54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5400" b="1" dirty="0">
                    <a:solidFill>
                      <a:schemeClr val="bg1">
                        <a:lumMod val="8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دُّنْيا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220C12C-6581-46EC-156A-C38806B89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822430"/>
                <a:ext cx="3353033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لِلْعُلا سَعْيا</a:t>
                </a:r>
              </a:p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أَنّا هُنا نَحْيا</a:t>
                </a:r>
                <a:endParaRPr lang="fr-FR" altLang="fr-FR" sz="54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B3065563-EEC8-1408-DC43-8D55704B4868}"/>
                </a:ext>
              </a:extLst>
            </p:cNvPr>
            <p:cNvSpPr/>
            <p:nvPr/>
          </p:nvSpPr>
          <p:spPr>
            <a:xfrm flipH="1">
              <a:off x="6669317" y="3629235"/>
              <a:ext cx="565850" cy="159503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8" name="Rectangle 3">
            <a:extLst>
              <a:ext uri="{FF2B5EF4-FFF2-40B4-BE49-F238E27FC236}">
                <a16:creationId xmlns:a16="http://schemas.microsoft.com/office/drawing/2014/main" id="{8AC21788-1716-31CE-E03E-F1439CED3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137" y="4867101"/>
            <a:ext cx="3353033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بِشِعارْ</a:t>
            </a:r>
            <a:endParaRPr lang="fr-FR" altLang="fr-FR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E84507F-9F2A-2699-70D3-177EE8BF4BD4}"/>
              </a:ext>
            </a:extLst>
          </p:cNvPr>
          <p:cNvGrpSpPr/>
          <p:nvPr/>
        </p:nvGrpSpPr>
        <p:grpSpPr>
          <a:xfrm>
            <a:off x="708405" y="1354524"/>
            <a:ext cx="8237142" cy="1954381"/>
            <a:chOff x="550453" y="2469369"/>
            <a:chExt cx="8805356" cy="2089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B74438C-90BF-92E9-DCB4-25328AC27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469369"/>
              <a:ext cx="4481440" cy="2089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rtl="1"/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</a:t>
              </a:r>
              <a:r>
                <a:rPr lang="ar-SA" altLang="fr-FR" sz="54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54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5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0C6FBAA8-941F-B7E4-20B8-B7940FFFE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53" y="2502169"/>
              <a:ext cx="3776631" cy="1875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4DBE89E3-71A9-1897-AE54-3948984B75AE}"/>
              </a:ext>
            </a:extLst>
          </p:cNvPr>
          <p:cNvSpPr/>
          <p:nvPr/>
        </p:nvSpPr>
        <p:spPr>
          <a:xfrm flipH="1">
            <a:off x="6428451" y="1298859"/>
            <a:ext cx="469352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6B74E26-A00C-AD81-3262-CBCB85AA48D9}"/>
              </a:ext>
            </a:extLst>
          </p:cNvPr>
          <p:cNvSpPr/>
          <p:nvPr/>
        </p:nvSpPr>
        <p:spPr>
          <a:xfrm flipH="1">
            <a:off x="7739126" y="1331136"/>
            <a:ext cx="782295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C1BB8A4A-57C2-F912-93DF-0D880E9A5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894" y="5681656"/>
            <a:ext cx="4804211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اَللَّهْ          اَلْوَطَنْ        اَلْمَلِكْ</a:t>
            </a:r>
            <a:endParaRPr lang="fr-FR" altLang="fr-FR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A7C4DC-3445-3D8D-4D70-3D1C1D689E2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FF90715-DF8C-DF85-AF3F-5BA9ED19D0C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5EF06FA-3CB2-6F86-2403-23BE6FD1D2C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BAE9F2B-B8EA-E80E-1855-E5EC0E4A877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074DF03-8E49-F295-4CC7-0B037F6CAAB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E471E1D-1C01-BFFC-5277-33DA68F511F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3677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3897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: ت    ــة    ث    ط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5543D72-0C87-02BE-6C4D-E9704057CA6E}"/>
              </a:ext>
            </a:extLst>
          </p:cNvPr>
          <p:cNvSpPr txBox="1"/>
          <p:nvPr/>
        </p:nvSpPr>
        <p:spPr>
          <a:xfrm>
            <a:off x="3141865" y="1606754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 - ـــة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29E5892-DCEC-3C80-1B4B-A6AA71A8FF62}"/>
              </a:ext>
            </a:extLst>
          </p:cNvPr>
          <p:cNvSpPr txBox="1"/>
          <p:nvPr/>
        </p:nvSpPr>
        <p:spPr>
          <a:xfrm>
            <a:off x="5733910" y="413605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8A3CF04-5D35-9EDB-C87C-BD8A1A937BEC}"/>
              </a:ext>
            </a:extLst>
          </p:cNvPr>
          <p:cNvSpPr txBox="1"/>
          <p:nvPr/>
        </p:nvSpPr>
        <p:spPr>
          <a:xfrm>
            <a:off x="501850" y="421300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4735B7A-2BF9-B759-ED7D-0E8935CA77D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A2BAA09-86C9-4673-821B-6B115B99E46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4F0629-ED03-E96E-F758-18181233E64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FA00961-7136-70BF-72C1-195B26FD5EC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F4A6923-E0C5-746D-C8EB-45CF0050741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640538F-8522-F249-4219-920D436472D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287888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5299965" y="455603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تَرَيَّثَ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5509" y="1870877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طِفْلَةٌ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359" y="4302584"/>
            <a:ext cx="254070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تَطايَرَتْ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085855" y="185634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ثانِيَةٌ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3CBAB7E-1C90-2FAA-D197-D3D5C1744C3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B1FDDB5-8108-5361-AB67-756067F5BC9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E0FF636-5B1B-0304-1291-8E6E5AF7C8B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7CE0FCB-55A6-CB43-889A-005F2AB7E74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9092682-CC02-1C86-F10F-A8ACC397AA8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65E8D0D-28A3-A1A3-E5D9-0709C7B9A19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D22E12-0D84-9AF7-0787-68C29EF413A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C4AD7E1-2406-95BF-3397-DB8682CD555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1E6DEB0-2D95-E4D6-D538-2597112A1A0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6A674EF-CF73-2FD5-CA54-B83F4C57579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70744A9-D6AE-8916-A63D-64F5224AE42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69E270A-12BE-4322-D4EE-B3ACFE8EA1D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492656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kumimoji="0" lang="ar-MA" altLang="fr-FR" sz="115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طِفْلَةٌ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من: 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    ــة    ث    ط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16D62B-6F78-F260-1FC1-9AA8D9A15C0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97008B1-2835-E115-79DD-61D2535DA0C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7719FC3-26C6-E8FE-C678-4CC95626F98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D1AD811-7784-C0C8-F9EB-E46D247B43D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6F19887-78B9-D1EE-14DE-04F1CAE1923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D5339A0-31D9-90EC-E941-C7634C83D0B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3F19E39-661F-4A09-9766-8316FB03A3B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077EF4E-6211-4CA9-3A54-9A28612CEAF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FB1ED0E-AE58-E773-4C46-4C67370EC2D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7D82696-9FF7-76E0-66AF-6430658D7EE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69EE1C4-96A7-F719-0984-361A27DA000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610086-DDAE-AB84-3DF5-B9B56707D88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7A0FCFF-B416-938E-B34B-E3F2DD85824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1EB6DDA-B958-6C7A-E235-673932258B9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3861058-720C-C8C6-7DE7-2585D8E23A5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D492B72-05A9-5A90-691A-827CD626308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D58CBC8-94BC-EBE8-2AB4-B65DD284524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E6766AF-B889-1FEE-8438-8208BE2D3F3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80215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طِفْلَةٌ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71EECBA-9989-8970-0FFA-7DA673EFF92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1593EF8-E20A-26C2-2103-D400F94983F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D97641D-FE67-7C7F-99E3-91E1C098D6F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B07AD1B-CD6E-6B3F-5286-439663AFCA6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A98610F-BE46-BFB2-1FF7-89D441A831D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0B7CB2A-932F-F6E9-D697-33A360D13D9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60110" y="30190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4876" y="2618990"/>
            <a:ext cx="3353033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3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ثانِيَةٌ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من:   ت    ــة    ث    ط 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2B461F4-2382-E782-F55C-5F93A4E1793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FAC3A55-BAD2-8D7D-81AC-6BB06CB08CB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F65A75F-8DAC-FDE5-5881-10EA9928C3A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95622F3-A6D5-B52C-9374-BC18210DB2A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368BFBE-1A1C-2608-2318-224946C5B62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7FC61E0-E39D-5BF9-5F6E-332DB356387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04EB45-B028-0610-8464-3C8909CC2371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12134EF-2232-B700-C9BE-4C509F6D338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BA67410-5E1E-8A0E-A62E-A26BF9C39FB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AB09EE-CC9B-975A-886C-1D08AAA7FE1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9FDC37D-B876-9D23-70C2-3054E748786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0EF6C3D-0900-64E5-EB6E-6159FBCB1A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FC4575B-EAF3-140C-F2C8-DB855E58D02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2E7C301-3CC3-45DB-257C-EEB395D7768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9EFBAE2-A367-D06B-C64B-6F851FE45F3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75059BB-84BE-DC28-3325-2156818E1AA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459C1C1-3BC5-C4F6-46C5-0D5C3BC1A83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541F8DC-F8AE-CF5C-707C-6A6DA83EAED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2742565" y="2439465"/>
            <a:ext cx="349946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ثانِيَةٌ</a:t>
            </a:r>
            <a:endParaRPr lang="fr-FR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10274E9-E752-8976-80CA-533D724302A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6E1A565-6865-1E71-3E59-F214BF00C4E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B1FF539-1858-890A-6C63-601CC5DE70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FF19B75-FDD1-A9BD-05BB-A950E7BB765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5592218-2BFE-B5A7-B513-A7D5AB55A78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9E5E43D-1995-B5AC-E8CF-B4DC36E3E16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526673"/>
            <a:ext cx="3353033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3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تَرَيَّثَ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من:   ت    ــة    ث    ط 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30E5A7D-DCBE-5323-5667-F2CC5097D15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0797377-D845-B337-4C5F-8D532AFCE8E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E777E52-267B-E43E-2439-C7C1EC8C4EF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F1A0019-9D28-5B05-2441-512848694D0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6F6C93-BA72-B089-1DEB-1D7920B59D2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3EB058-B3EA-A252-0865-CA881D1C2B3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D4E400B-2C04-7C1F-D2FF-7D5DD7510D1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4014683-8D48-4B05-8469-4F98006EF15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807CCA0-B302-B0BB-A8EC-E48BD3ED61F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35DA07-F2D6-3159-7C2E-45FA0264C98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D21B8A3-8D2C-D467-449F-26F03F7B911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BE1735A-963E-5241-43D5-45B23A9307D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05990AF-7BB9-F5C8-96E0-19799FD226F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405813-E62A-7394-4D1D-FB0DBE372E2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E3BE027-BCC4-9458-91B9-608C8B631EB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96F7B3C-6898-0F19-F26E-DEE8BF9C954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7A451D6-9196-E33A-1343-20E2D28BA1E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C3357DA-2626-76B2-24EE-1DB06FBB0B9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281023" y="2952748"/>
            <a:ext cx="323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تَرَيَّثَ</a:t>
            </a:r>
            <a:endParaRPr lang="fr-MA" sz="9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AF2AB20-B7C4-A6E0-E0BE-6ABE11F473D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C1C987C-F8CE-87BC-6C3E-7D7CE350AF3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705E39A-F0D3-A650-1ED4-F6C7392427B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D85FB69-D5F4-436B-348F-F9E3D44F78A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628E3B8-4CB5-BB3E-44C1-91C929E0840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9940AF7-7128-F356-F9BF-6834A8CF0D2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CA33A-FE13-DE87-EE04-444769A01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B9AFB45-DDAC-D617-AB46-8AEA46E4C92A}"/>
              </a:ext>
            </a:extLst>
          </p:cNvPr>
          <p:cNvSpPr/>
          <p:nvPr/>
        </p:nvSpPr>
        <p:spPr>
          <a:xfrm>
            <a:off x="0" y="-50942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B4780A-C8DA-0736-9BC5-C9EC145C9B4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475C88-027F-B71D-C5F4-3B7B89864B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9FAC18-667B-A18C-A270-166560C38B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C5EFBC-905D-2E1A-8EAD-8DB317148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E8ECE0A-45F6-66CC-8552-D29C2C237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3054191"/>
            <a:ext cx="335303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تَطايَرَتْ</a:t>
            </a:r>
            <a:endParaRPr lang="fr-FR" altLang="fr-FR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6880FA-DF9F-16DC-EC64-868A67513B4D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من:   ت    ــة    ث    ط ؟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9F7F6E3-42CD-9BD2-29E0-22C37A92DB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0855" y="330438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9E5EFFA-8E4E-EBF7-0E2C-C059D0D95BB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EF2F82C-F4EE-672D-FC82-B8951E4158F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146ACF8-CE4A-1723-AD35-B7A23EB6583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D702CF0-CD99-C501-621F-949C39CFCB5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046B3CC-04A2-BB03-FD15-70504DE3094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2A7E88A-ADC9-6476-1312-91AC1ED4A7A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776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B77431B-CA48-DF05-D811-6F70CF1A368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02DB801-E7C0-1EE0-9CCC-2BA5011836B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0A06C54-8DD0-0E10-58E5-E2BD2A96ACE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6AC1835-C6C8-24E5-40E1-EEE3C03B38D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D2E25AD-3B21-D9EF-1692-779E35EB24B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CA57986-30CD-33A7-CDC8-88B20CC4EED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4A75AD1-D5E8-B807-F0B3-5CCE0BB4C38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FCA5E30-1A39-14B5-BE3B-7FA06DB341D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59DF159-8C11-EC14-0396-FB2502579C3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38FC6D9-C87D-7C8D-9724-661444A0C3B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7ED2E74-1757-8DDA-BFA5-436E9CAA384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D211FFF-51D7-5BCB-C2D6-3EE1B2D51B1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913732" y="2606295"/>
            <a:ext cx="32666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تَطايَرَتْ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9BE8832-4817-952F-C3EC-7D3260C5967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ABBAA0C-058F-74EE-D4C9-919747578D9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64DF69A-E3B0-8A7C-8B97-A7E7BF9D377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E9AB83F-E236-2B58-8598-E350E2A972D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FC07A88-6E68-AE83-CC7A-5D950F6E6A8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56D0720-CEBD-65CD-1FDF-7C7B2D6E16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AC81A04-E2AF-983E-36B3-C70EF8B9E8A8}"/>
              </a:ext>
            </a:extLst>
          </p:cNvPr>
          <p:cNvSpPr txBox="1"/>
          <p:nvPr/>
        </p:nvSpPr>
        <p:spPr>
          <a:xfrm>
            <a:off x="5299965" y="455603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اِطْمَأَنَّ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210A1D0F-A89E-2080-A2BD-8E7112578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5509" y="1870877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طائِرَةٌ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F34ADCD-C6ED-11D4-6E7D-921A73FBE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1995" y="4562782"/>
            <a:ext cx="254070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عَثَرْتُ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503499-3DA1-FEED-623C-003B0F43AF5E}"/>
              </a:ext>
            </a:extLst>
          </p:cNvPr>
          <p:cNvSpPr txBox="1"/>
          <p:nvPr/>
        </p:nvSpPr>
        <p:spPr>
          <a:xfrm>
            <a:off x="1085855" y="185634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أَثاثٌ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FE7496D-15DF-5D15-EFFD-2E39E8298BD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2AD0EB4-53C2-3D8A-72FA-205C4180AF0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896F7AC-8933-3F45-B309-14F96036DEB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AB9F004-0D06-663A-5F83-05615F24480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E26CD11-149D-9ECC-7582-D85901EFAA0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222D48D-9C5A-8978-F58E-3E737245D5F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91242" y="829514"/>
            <a:ext cx="8168503" cy="3517083"/>
            <a:chOff x="491242" y="829514"/>
            <a:chExt cx="8168503" cy="351708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91242" y="3238601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</a:t>
              </a:r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FB18E8B-351C-205B-8156-743A6582CA2C}"/>
              </a:ext>
            </a:extLst>
          </p:cNvPr>
          <p:cNvSpPr txBox="1"/>
          <p:nvPr/>
        </p:nvSpPr>
        <p:spPr>
          <a:xfrm>
            <a:off x="450877" y="4517509"/>
            <a:ext cx="816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</p:spTree>
    <p:extLst>
      <p:ext uri="{BB962C8B-B14F-4D97-AF65-F5344CB8AC3E}">
        <p14:creationId xmlns:p14="http://schemas.microsoft.com/office/powerpoint/2010/main" val="1784769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7B17-DBED-F510-9004-F8897C28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CE8D84-9A47-E146-9D67-3C59C4183B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2CDD80-3845-B4D6-8894-B65A72F6AD9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A3801-4EBA-59BF-1E01-2CFA2F1C0E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0B5C7A-34F5-6124-BA4B-762A9EFB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70BBC1-0B1F-61BA-8126-8444392C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EEE56C-FF4D-EEC7-20E3-11EC91EBD5F1}"/>
              </a:ext>
            </a:extLst>
          </p:cNvPr>
          <p:cNvSpPr txBox="1"/>
          <p:nvPr/>
        </p:nvSpPr>
        <p:spPr>
          <a:xfrm>
            <a:off x="422071" y="340027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حصة القراءة، سوف نواصل قراءة نص " رحلة الصيف".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القراءة بطلاقة قراءة معبرة وتجيبون عن أسئلة الفهم.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DC61C1-0013-EA9D-AF0C-99D647F3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2CBD01-0F6F-384E-F90D-E4ED18EE87D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5CA132F-73E8-C827-786F-ECBE4F6BC5E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1B688E9-5998-3128-E1BF-713BADC1932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2E66838-BA42-08C9-1DE9-E97C5180C93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7744457-E395-F617-B34D-BCA735F0B8E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6AF3528-0C9F-DB0E-F8E6-315BE75E6CF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4660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FA445F6-816D-DF08-853C-D653F724617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EBBE92E-1687-91B1-861D-2E86C4AE191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28E2832-D68D-F009-7D40-66A59F038BC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1D4D748-C566-E4F8-81DD-DF8B932A8F9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26F6502-D4F4-602F-063C-CC5CC308FF6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2FE51EC-6261-D541-C420-55BB5DB6131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1B996C2-6AD8-D26D-4C35-BFF64DA49C2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528C6F1-C1F3-E9A5-7E1F-BD49842FB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811" y="1499123"/>
            <a:ext cx="3024422" cy="4058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44D6CAF-3101-2FE1-E622-BC488D9870E4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</a:p>
        </p:txBody>
      </p:sp>
    </p:spTree>
    <p:extLst>
      <p:ext uri="{BB962C8B-B14F-4D97-AF65-F5344CB8AC3E}">
        <p14:creationId xmlns:p14="http://schemas.microsoft.com/office/powerpoint/2010/main" val="28526755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E6573-7E6C-D1E6-EAA8-FF4465E1C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9921381-E9A1-BE1D-6881-C54266D13E2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E67542-D4BD-A62D-692B-0D8DAC82A9C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0FE7D8-96F0-4E4D-9113-C14AA6118E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69A547-49EA-3564-CC43-DFE03E977E6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2436189-85A6-CAEE-4787-36D1D0A65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2475E6D-BA89-7E22-EA0A-F57A760CBC7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A9E6887-C7A7-1113-D99A-AB01E1069A8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E8955E8-A444-A194-05D6-EF8D32585FB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FFE008C-9F0A-2ECC-60AA-5E150828609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74923B-FF6F-075A-C0C9-ACC94611510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CA39D53-9DA4-57F7-0E27-492EF110B2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EB787E1-5AB9-1B7D-5BED-3951C55C4734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هو "رحلة الصيف"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DD386F3-4C31-38CE-5C59-860C75738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180" y="1698374"/>
            <a:ext cx="3367638" cy="4322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69082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8730F-0745-9CDE-ECFA-43947F756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AB103E9-86AF-C7C3-1AB3-C7B5B42280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6D21A3-7409-591F-48A7-F03EAE02A92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8B8408-C7D2-2CB1-539E-15A549EC3E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DCFF5-BB10-CAA0-55F8-72A5B3D4CD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B81300-8DF0-CFD6-0025-652CFB95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4979D8-7425-11B2-E59F-605B405DF62E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سيقوم اثنان منكم للقراءة بالتناوب. واحد يقرأ والآخر يصحح.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3EE4E0E-2C58-47B2-A7FE-F74A0D513A3F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1C050CF-DD34-39C2-7425-A7D61DF9676D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ثُمَّ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E156B25-A4ED-CFFB-6EC8-9A69723307D2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تَحْتَ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FAF01F5-AB23-8086-5847-90AEE243BBD5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خَلْفَ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7CB0397-7331-A6B3-076A-9D1335406261}"/>
                </a:ext>
              </a:extLst>
            </p:cNvPr>
            <p:cNvSpPr/>
            <p:nvPr/>
          </p:nvSpPr>
          <p:spPr>
            <a:xfrm>
              <a:off x="1085855" y="1757458"/>
              <a:ext cx="165302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حَتّــى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1A52CD8-BE44-1F45-90D7-F1DC5D94DA29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اَلَّتــي</a:t>
              </a:r>
              <a:endParaRPr lang="fr-MA" sz="3600" dirty="0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721BA7B-9760-824B-88AD-01D39DE11C98}"/>
                </a:ext>
              </a:extLst>
            </p:cNvPr>
            <p:cNvSpPr/>
            <p:nvPr/>
          </p:nvSpPr>
          <p:spPr>
            <a:xfrm>
              <a:off x="1713410" y="3610520"/>
              <a:ext cx="1724161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أَبَداً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16F2883-8AC3-2FD6-3CB6-AE86BE5B5486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لَنْ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3D2A9ED-A5B5-6E33-BED2-8AC433947F6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3A48783-FE39-1EFA-190F-CE621E089D3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9716AF1-5E3E-2397-5361-F96FD46F1B6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0180BD1-7546-8C69-20D7-12D19076B24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0E91AE3-B499-6A45-7170-F8D45114392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F3CB6A2-94CE-BEA0-4FB5-8F311CED2C1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9F694D7-2343-A093-2675-6931D8CBF5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29119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DB1C4-3611-F57A-A7D9-A8EF6D28F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3EC2D4E-6EE8-55FF-FEC7-7B1346C5128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19A9BD-C38F-6C59-9466-F71815945DEC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E6C0F2-A063-F8A6-BE48-692812E5D9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067353-55DB-B210-5414-B3D058CAF16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7642BB-A44B-5AC3-BFE9-4A3063C50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99DC20-BCBB-DF06-1616-719EB9E2B546}"/>
              </a:ext>
            </a:extLst>
          </p:cNvPr>
          <p:cNvSpPr txBox="1"/>
          <p:nvPr/>
        </p:nvSpPr>
        <p:spPr>
          <a:xfrm>
            <a:off x="3601594" y="46700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يقوم للسبورة ليقرأ؟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74469A6-975B-CAC3-EF34-915146F9EB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1450" y="384062"/>
            <a:ext cx="1097912" cy="732301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8C7D7B59-4661-E7F5-47BB-121D51D63565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0BED103-7AE9-1330-2168-A565CF798587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ثُمَّ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EF415BF-EA5F-21AD-A175-A51E49989A91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تَحْتَ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BA944B3-CA12-C5D0-7FF1-EE089B1AA399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خَلْفَ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BF17E9F-44EE-FCED-7464-1859D0BEFBAB}"/>
                </a:ext>
              </a:extLst>
            </p:cNvPr>
            <p:cNvSpPr/>
            <p:nvPr/>
          </p:nvSpPr>
          <p:spPr>
            <a:xfrm>
              <a:off x="1085855" y="1757458"/>
              <a:ext cx="165302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حَتّــى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C5F3A68-6C50-01CE-BDF1-0D6851CD0883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اَلَّتــي</a:t>
              </a:r>
              <a:endParaRPr lang="fr-MA" sz="3600" dirty="0"/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F0AE1FF-EB88-78A6-32CF-2528B18B2F0D}"/>
                </a:ext>
              </a:extLst>
            </p:cNvPr>
            <p:cNvSpPr/>
            <p:nvPr/>
          </p:nvSpPr>
          <p:spPr>
            <a:xfrm>
              <a:off x="1713410" y="3610520"/>
              <a:ext cx="1724161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أَبَداً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9BDE9A9-76D9-2E7A-BAE4-5A7B2CE998BE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لَنْ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2326653-7E46-A9BA-35B3-BDC07EAC74D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5D312DE-A2B8-D90B-221D-1CD446509FA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F1F5519-CB83-2151-6C42-CF43EC4A7E0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1E3FE83-FCA5-5A70-6153-44B73C87A6A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B580EF1-46DE-0B32-DD2A-9870DBA7BB5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ECBC9A6-736E-5EA4-7F33-1C5E142528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59498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5CBD99-9391-53C5-370F-95CE35CFA05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327DCF66-5A90-2AF1-9A0E-4837AB51EB64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رِحْلَةُ </a:t>
            </a:r>
            <a:r>
              <a:rPr lang="ar-MA" sz="4000" b="1" kern="100" dirty="0" err="1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ﭐلصَّيْفِ</a:t>
            </a:r>
            <a:endParaRPr lang="ar-MA" sz="4000" b="1" kern="100" dirty="0">
              <a:solidFill>
                <a:srgbClr val="FFFFFF"/>
              </a:solidFill>
              <a:latin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A90CE-54EB-E683-1E23-9A5E3351E7A6}"/>
              </a:ext>
            </a:extLst>
          </p:cNvPr>
          <p:cNvGrpSpPr/>
          <p:nvPr/>
        </p:nvGrpSpPr>
        <p:grpSpPr>
          <a:xfrm>
            <a:off x="511277" y="1830762"/>
            <a:ext cx="8320206" cy="3631763"/>
            <a:chOff x="125446" y="1830762"/>
            <a:chExt cx="8706037" cy="3631763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3F13333-DBE8-3351-E693-DB648D6C2CF7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631763"/>
              <a:chOff x="104865" y="2266820"/>
              <a:chExt cx="8440224" cy="3631763"/>
            </a:xfrm>
          </p:grpSpPr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86A242E-69E6-C36F-9C9D-245ECBB91550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631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ٱلْعُطْلَةِ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ٱلصَّيْفِيَّةِ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سافَرْنا مَعَ عائِلَتي إِلى ٱلشّاطِئِ. اِسْتَغْرَقَتِ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ٱلرِّحْلَةُ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ثَلاثَ ساعاتٍ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بِٱلسَّيّارَةِ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لَكِنَّها كانَتْ مُمْتِعَةً. عِنْدَما وَصَلْنا، كانَ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ٱلْبَحْرُ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أَزْرَقَ وَجَميلاً،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وَٱلرَّمْلُ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ذَهَبِيّاً وَناعِماً.</a:t>
                </a:r>
              </a:p>
            </p:txBody>
          </p: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963CF2F3-105E-5419-3C50-DE1A556268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92934" y="3372038"/>
                <a:ext cx="1474505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9864B931-6B52-65FF-2B1C-41D0E08DFC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17818" y="3406695"/>
                <a:ext cx="297873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A5F007CF-7ADF-0E1E-CF9C-9625216D2A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18722" y="4582045"/>
                <a:ext cx="194871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54F699AE-72F9-A2F2-BEAB-9699584A79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888" y="4582045"/>
                <a:ext cx="83651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BF14017B-3300-DC30-C83B-1E6031FA06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519" y="3406695"/>
                <a:ext cx="1274692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0F3C184F-445F-9C01-2CF8-81AA67165F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89009" y="5385563"/>
              <a:ext cx="1698031" cy="194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D6C547B0-53B6-7FFD-DA9F-3908E2C355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0043" y="5385563"/>
              <a:ext cx="91204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5D3054D-A7E8-C37B-560D-EE7395BDB987}"/>
              </a:ext>
            </a:extLst>
          </p:cNvPr>
          <p:cNvCxnSpPr>
            <a:cxnSpLocks/>
          </p:cNvCxnSpPr>
          <p:nvPr/>
        </p:nvCxnSpPr>
        <p:spPr>
          <a:xfrm flipH="1" flipV="1">
            <a:off x="4129548" y="4145987"/>
            <a:ext cx="1510542" cy="74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46A4BA-5F2B-2CF3-D7D6-90ECD5CBD8CB}"/>
              </a:ext>
            </a:extLst>
          </p:cNvPr>
          <p:cNvCxnSpPr>
            <a:cxnSpLocks/>
          </p:cNvCxnSpPr>
          <p:nvPr/>
        </p:nvCxnSpPr>
        <p:spPr>
          <a:xfrm flipH="1">
            <a:off x="2312322" y="4145987"/>
            <a:ext cx="115836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761F42BE-74B7-E3D8-AE12-68F18AD386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B5C84B61-2325-5454-FA74-B130E0AEDA4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BB94CAF-6CFF-BEC4-0375-286151290AA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2A59310-D064-DA37-1487-8AEF1A549DD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1679A84-F34E-9557-1011-981A29ACE73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BDDF0FB-2F9A-1892-6AF9-C60FF29B7A7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19B83DA-AB0F-E749-C271-9995A1779D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1EBBEEB-AE98-0EA8-179A-811CF1B6F9ED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ستواصلون التدرب على القراءة بطلاقة. من يقرأ؟ من يتابع؟</a:t>
            </a:r>
          </a:p>
        </p:txBody>
      </p:sp>
    </p:spTree>
    <p:extLst>
      <p:ext uri="{BB962C8B-B14F-4D97-AF65-F5344CB8AC3E}">
        <p14:creationId xmlns:p14="http://schemas.microsoft.com/office/powerpoint/2010/main" val="9987921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7D64-1D1C-6587-9518-1674C0C6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F94539-2B4D-39DB-F407-DE69CD3DE34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211525-3719-4632-35A7-B065435B915B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102A1-851C-736B-807D-87B4CC7A3C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153502-4151-1A1B-376B-C4D039E9A6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DA95B-8195-ACD9-0236-AC2D0ADFC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431F2391-0F61-1198-53C9-DBDF7708639A}"/>
              </a:ext>
            </a:extLst>
          </p:cNvPr>
          <p:cNvGrpSpPr/>
          <p:nvPr/>
        </p:nvGrpSpPr>
        <p:grpSpPr>
          <a:xfrm>
            <a:off x="312516" y="1830762"/>
            <a:ext cx="8518967" cy="3543278"/>
            <a:chOff x="125446" y="1830762"/>
            <a:chExt cx="8706037" cy="3543278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919F532-D97E-AF40-FF4C-BDBDB20634A6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543278"/>
              <a:chOff x="104865" y="2266820"/>
              <a:chExt cx="8440224" cy="3543278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608A53-64B3-89B4-F10C-C56AA929B818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543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ٱلْيَوْمِ ٱلْأَوَّلِ، بَنَيْتُ قَلْعَةً كَبيرَةً مِنَ ٱلرَّمْلِ مَعَ أُخْتي. زَيَّنّاها بِٱلْأَصْدافِ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ٱلَّتي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جَمَعْناها مِنَ ٱلشّاطِئِ. ثُمَّ سَبَحْنا في ٱلْمِياهِ ٱلدّافِئَةِ تَحْتَ إِشْرافِ والِدي. في فَتْرَةِ ٱلظَّهيرَةِ، لَعِبْنا بِٱلْكُرَةِ مَعَ أَطْفالٍ آخَرينَ عَلى ٱلشّاطِئِ.</a:t>
                </a:r>
              </a:p>
            </p:txBody>
          </p:sp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36AD3AD7-02C0-627D-D990-857CF2CFB8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2730" y="3381732"/>
                <a:ext cx="1159785" cy="11933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avec flèche 35">
                <a:extLst>
                  <a:ext uri="{FF2B5EF4-FFF2-40B4-BE49-F238E27FC236}">
                    <a16:creationId xmlns:a16="http://schemas.microsoft.com/office/drawing/2014/main" id="{A23E3662-E9FB-AB93-8CB9-8B079F18B5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76406" y="3372038"/>
                <a:ext cx="353902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avec flèche 36">
                <a:extLst>
                  <a:ext uri="{FF2B5EF4-FFF2-40B4-BE49-F238E27FC236}">
                    <a16:creationId xmlns:a16="http://schemas.microsoft.com/office/drawing/2014/main" id="{69DD58A1-2923-3A28-410E-715729432B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22625" y="4582045"/>
                <a:ext cx="2331763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43973834-3537-1E5F-2DE4-AD1CDCF6B1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1430" y="4582045"/>
                <a:ext cx="4314768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avec flèche 38">
                <a:extLst>
                  <a:ext uri="{FF2B5EF4-FFF2-40B4-BE49-F238E27FC236}">
                    <a16:creationId xmlns:a16="http://schemas.microsoft.com/office/drawing/2014/main" id="{1714752D-743F-FF8A-C51B-9165190F32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82571" y="3342543"/>
                <a:ext cx="1332224" cy="1579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8ED7C41E-7327-BEB1-80FE-80B2E81E4B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58678" y="5321682"/>
              <a:ext cx="391432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B82C78DF-698E-42A8-EE35-B7749EE353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1620" y="5321682"/>
              <a:ext cx="128567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BA62691-98B2-F548-C2C6-932FD4C4FB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D3DA295-E0CB-DF8F-D5D3-5DB5CAD5EE9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DD135D2-69D2-6564-7C02-BB120AC258B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6692950-1609-BB4A-C32B-2035C6B77B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035264-F5C5-770E-1775-963939544D6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2CF42E-473D-D23D-6A0B-AC502BA1407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3C1CF2C-27E2-F864-EBBC-A710F7E64D1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FC02DF6B-1FF0-03DE-9295-364C2C9C8CBD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</p:spTree>
    <p:extLst>
      <p:ext uri="{BB962C8B-B14F-4D97-AF65-F5344CB8AC3E}">
        <p14:creationId xmlns:p14="http://schemas.microsoft.com/office/powerpoint/2010/main" val="22569366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AEB44-2C35-88DC-F81B-72AD0488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CD9325-649E-3B98-AA7A-CA48E1A9676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0D76E47-0737-68F0-37FE-532D3F1D8C38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9944D3-BCE1-4145-A5E4-792748594B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15F83D-F5E5-1724-150A-A631DC8B12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E7E6FF-D643-0E3A-22F8-A1773055B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7CE0CB5-DE80-1107-5961-AB92B971E0A2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7D1A1AE-00D1-A8AF-6C1C-FD9A77BDE917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6CCC3F6-9D16-BD63-4031-972E158292AB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5270306-C043-A027-2960-5A0230AE6F25}"/>
              </a:ext>
            </a:extLst>
          </p:cNvPr>
          <p:cNvCxnSpPr>
            <a:cxnSpLocks/>
          </p:cNvCxnSpPr>
          <p:nvPr/>
        </p:nvCxnSpPr>
        <p:spPr>
          <a:xfrm flipH="1">
            <a:off x="2177469" y="4782058"/>
            <a:ext cx="1850896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A6184B5-F321-58B3-7AAE-E05D919A1719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29FA989-49C1-E083-93A0-000D9DB5C976}"/>
              </a:ext>
            </a:extLst>
          </p:cNvPr>
          <p:cNvCxnSpPr>
            <a:cxnSpLocks/>
          </p:cNvCxnSpPr>
          <p:nvPr/>
        </p:nvCxnSpPr>
        <p:spPr>
          <a:xfrm flipH="1">
            <a:off x="690890" y="2863641"/>
            <a:ext cx="137192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1444EAF0-A901-3499-BA15-5582519DF609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6F32C69-8CCE-0074-DDB5-7458C4D61AA6}"/>
              </a:ext>
            </a:extLst>
          </p:cNvPr>
          <p:cNvSpPr/>
          <p:nvPr/>
        </p:nvSpPr>
        <p:spPr>
          <a:xfrm>
            <a:off x="394949" y="2418735"/>
            <a:ext cx="8150139" cy="3028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A357085-4C31-268A-7037-6E1C4D4E83F3}"/>
              </a:ext>
            </a:extLst>
          </p:cNvPr>
          <p:cNvGrpSpPr/>
          <p:nvPr/>
        </p:nvGrpSpPr>
        <p:grpSpPr>
          <a:xfrm>
            <a:off x="422071" y="1543566"/>
            <a:ext cx="8409412" cy="4632037"/>
            <a:chOff x="125446" y="1830762"/>
            <a:chExt cx="8706037" cy="4632037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C58315F-BA46-2F00-1C1C-D4E62444E747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4632037"/>
              <a:chOff x="104865" y="2266820"/>
              <a:chExt cx="8440224" cy="4632037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CA31C7A-8460-8D09-5729-91B6F66AC6D0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4632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182563" algn="just" rtl="1">
                  <a:lnSpc>
                    <a:spcPct val="150000"/>
                  </a:lnSpc>
                </a:pP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ٱلْيَوْمِ ٱلثّاني، ذَهَبْنا في رِحْلَةٍ بَحْرِيَّةٍ عَلى مَتْنِ قارِبٍ. رَأَيْنا أَسْماكاً مُلَوَّنَةً وَحَتّى دُلْفيناً يَقْفِزُ في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ٱلْماءِ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كانَ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ٱلْمَنْظَرُ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رائِعاً،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وَٱلْهَواءُ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مُنْعِشاً.</a:t>
                </a:r>
              </a:p>
              <a:p>
                <a:pPr indent="182563" algn="just" rtl="1">
                  <a:lnSpc>
                    <a:spcPct val="150000"/>
                  </a:lnSpc>
                </a:pP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ٱلْمَساءِ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تَناوَلْنا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ٱلْعَشاءَ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مَطْعَمٍ يُطِلُّ عَلى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ٱلْبَحْرِ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أَكَلْنا سَمَكاً طازَجاً وَحَلْوى لَذيذَةً. شاهَدْنا غُروبَ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ٱلشَّمْسِ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وَهِيَ تَخْتَفي خَلْفَ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ٱلْأُفُقِ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مُلَوِّنَةً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ٱلسَّماءَ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بِأَلْوانٍ جَميلَةٍ.</a:t>
                </a:r>
              </a:p>
            </p:txBody>
          </p:sp>
          <p:cxnSp>
            <p:nvCxnSpPr>
              <p:cNvPr id="29" name="Connecteur droit avec flèche 28">
                <a:extLst>
                  <a:ext uri="{FF2B5EF4-FFF2-40B4-BE49-F238E27FC236}">
                    <a16:creationId xmlns:a16="http://schemas.microsoft.com/office/drawing/2014/main" id="{08A51BAC-9F74-C844-5835-9FBAB13732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20152" y="3234387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DE95F223-0AA4-72D0-58B4-E15BADA25C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082" y="3218629"/>
                <a:ext cx="411140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AE1C6FF9-F23E-1422-F172-14429A9788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19989" y="4070768"/>
                <a:ext cx="322533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F4E3283C-26B8-3E72-7EBE-E437E33E91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63995" y="4995000"/>
                <a:ext cx="83651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B261933F-730D-FE87-E8C8-A21E813A2A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1224" y="3218629"/>
                <a:ext cx="97949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FDC89C50-6680-67BD-D1EC-C6CE0BAD01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6573" y="5483174"/>
              <a:ext cx="5082518" cy="1028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161E20FF-56D5-8B08-55A6-A5E8B641FA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47923" y="5474054"/>
              <a:ext cx="1724979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C03E7EFC-EFCB-905E-835D-8AF221CFF3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8079" y="6462799"/>
              <a:ext cx="249618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E2FACE9C-0FA5-1D1D-AE28-C358C571BFC0}"/>
              </a:ext>
            </a:extLst>
          </p:cNvPr>
          <p:cNvCxnSpPr>
            <a:cxnSpLocks/>
          </p:cNvCxnSpPr>
          <p:nvPr/>
        </p:nvCxnSpPr>
        <p:spPr>
          <a:xfrm flipH="1">
            <a:off x="3165987" y="3347144"/>
            <a:ext cx="157155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3FDAB445-1090-3823-3A70-25C1BD350C4F}"/>
              </a:ext>
            </a:extLst>
          </p:cNvPr>
          <p:cNvCxnSpPr>
            <a:cxnSpLocks/>
          </p:cNvCxnSpPr>
          <p:nvPr/>
        </p:nvCxnSpPr>
        <p:spPr>
          <a:xfrm flipH="1" flipV="1">
            <a:off x="1413732" y="3347144"/>
            <a:ext cx="931344" cy="90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937E38F8-E583-B33C-CF2A-7E0987BBA642}"/>
              </a:ext>
            </a:extLst>
          </p:cNvPr>
          <p:cNvCxnSpPr>
            <a:cxnSpLocks/>
          </p:cNvCxnSpPr>
          <p:nvPr/>
        </p:nvCxnSpPr>
        <p:spPr>
          <a:xfrm flipH="1">
            <a:off x="2345076" y="4271746"/>
            <a:ext cx="437724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D1456963-DE22-61BD-6555-E4E99AF7F3D9}"/>
              </a:ext>
            </a:extLst>
          </p:cNvPr>
          <p:cNvCxnSpPr>
            <a:cxnSpLocks/>
          </p:cNvCxnSpPr>
          <p:nvPr/>
        </p:nvCxnSpPr>
        <p:spPr>
          <a:xfrm flipH="1" flipV="1">
            <a:off x="697421" y="4267200"/>
            <a:ext cx="931344" cy="90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4C1D0B4A-2EDC-4C62-ACD4-EECE01F8E5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6767F31-172A-D91D-4D54-65B2FF06B2F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CEB82BE-E305-0C13-9E84-247527C8A8B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32D65DE-15C9-41D2-15D2-01E7164FB6F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8507B9F-CC91-3B9F-FB2F-6653D6B8A89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959B44D-C206-9D18-55E8-00CE6C8D9E4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4AEDC781-59E9-F145-CC82-D7263D10FA2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3FB96C82-EC7C-7314-978B-B1E3AD36AC2B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</p:spTree>
    <p:extLst>
      <p:ext uri="{BB962C8B-B14F-4D97-AF65-F5344CB8AC3E}">
        <p14:creationId xmlns:p14="http://schemas.microsoft.com/office/powerpoint/2010/main" val="39647967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B60AF-D0BC-6E7A-EBCB-D09FF3E6F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2A734B-A355-CA83-D8A6-5B4A7C0B50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C5CCFA-1153-10FF-74DC-33BA66FEFBBD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F719ACF-5D86-B16A-433F-4CE9A4A0C23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537B71-BE93-EA63-2ABC-9D700EB5A6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130D6E-191B-D269-27C3-4A77BD12B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40A2110-715E-A714-8A37-2A6480AA9BCC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43C018A-8AA0-A1B5-D590-7569912FD1BB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47264A1A-73C2-3DD9-AEDB-1F588B82F52B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8FF54BFD-FC9B-2496-3BC9-3F0C276C5FAD}"/>
              </a:ext>
            </a:extLst>
          </p:cNvPr>
          <p:cNvCxnSpPr>
            <a:cxnSpLocks/>
          </p:cNvCxnSpPr>
          <p:nvPr/>
        </p:nvCxnSpPr>
        <p:spPr>
          <a:xfrm flipH="1">
            <a:off x="2177469" y="4782058"/>
            <a:ext cx="1850896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1198FEDC-FF14-2619-CF6A-C072F00FFE0C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E135632-2EAA-E7B8-62B8-87FF76FC022C}"/>
              </a:ext>
            </a:extLst>
          </p:cNvPr>
          <p:cNvCxnSpPr>
            <a:cxnSpLocks/>
          </p:cNvCxnSpPr>
          <p:nvPr/>
        </p:nvCxnSpPr>
        <p:spPr>
          <a:xfrm flipH="1">
            <a:off x="690890" y="2863641"/>
            <a:ext cx="137192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1791C93-2261-F952-8BF4-F308C407C7BE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A18A4F3-2854-F3DF-AE2C-021A3B102AAF}"/>
              </a:ext>
            </a:extLst>
          </p:cNvPr>
          <p:cNvSpPr/>
          <p:nvPr/>
        </p:nvSpPr>
        <p:spPr>
          <a:xfrm>
            <a:off x="394949" y="2418735"/>
            <a:ext cx="8150139" cy="3028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98D13F-9950-5745-E1E1-C905FEB83E6A}"/>
              </a:ext>
            </a:extLst>
          </p:cNvPr>
          <p:cNvGrpSpPr/>
          <p:nvPr/>
        </p:nvGrpSpPr>
        <p:grpSpPr>
          <a:xfrm>
            <a:off x="422071" y="2116727"/>
            <a:ext cx="8409412" cy="4070345"/>
            <a:chOff x="125446" y="1830762"/>
            <a:chExt cx="8706037" cy="407034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FE99797-1742-5FFC-6CA9-F65DDAD99BF9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4070345"/>
              <a:chOff x="104865" y="2266820"/>
              <a:chExt cx="8440224" cy="4070345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08376C6-93E8-0D49-2FFE-8A9FCA7638F3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4070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182563" algn="just" rtl="1">
                  <a:lnSpc>
                    <a:spcPct val="150000"/>
                  </a:lnSpc>
                </a:pP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ٱلْيَوْمِ ٱلْأَخيرِ، جَمَعْنا تَذْكاراتٍ مِنَ ٱلشّاطِئِ: أَصْدافاً جَميلَةً وَحِجارَةً مُلَوَّنَةً. وَعَدَ والِدايَ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بٱلْعَوْدَةِ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ٱلصَّيْفِ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ٱلْقادِمِ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كانَتْ رِحْلَةً رائِعَةً لَنْ أَنْساها أَبَداً، وَأَنا مُتَشَوِّقٌ لِلْمَزيدِ مِنَ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ٱلْمُغامَراتِ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ٱلصَّيْفِيَّةِ.</a:t>
                </a:r>
              </a:p>
            </p:txBody>
          </p:sp>
          <p:cxnSp>
            <p:nvCxnSpPr>
              <p:cNvPr id="40" name="Connecteur droit avec flèche 39">
                <a:extLst>
                  <a:ext uri="{FF2B5EF4-FFF2-40B4-BE49-F238E27FC236}">
                    <a16:creationId xmlns:a16="http://schemas.microsoft.com/office/drawing/2014/main" id="{24678E85-6359-506F-59FF-A9B681A591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31654" y="3227485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avec flèche 40">
                <a:extLst>
                  <a:ext uri="{FF2B5EF4-FFF2-40B4-BE49-F238E27FC236}">
                    <a16:creationId xmlns:a16="http://schemas.microsoft.com/office/drawing/2014/main" id="{51780C20-A19D-4A3E-612F-6F4E219FC8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1074" y="3227485"/>
                <a:ext cx="2877362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2A602344-FC20-B98C-FFCE-EA18855E4A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6940" y="4247748"/>
                <a:ext cx="4448226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avec flèche 44">
                <a:extLst>
                  <a:ext uri="{FF2B5EF4-FFF2-40B4-BE49-F238E27FC236}">
                    <a16:creationId xmlns:a16="http://schemas.microsoft.com/office/drawing/2014/main" id="{E05C3C06-0DB3-CFB3-67C3-E1254A5D30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9393" y="3227485"/>
                <a:ext cx="1199248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72864101-ED1C-0C49-4B2E-EFD958C0F4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0709" y="4819497"/>
              <a:ext cx="3812492" cy="788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B449D7F2-2E5F-8079-4673-95C3357EFC29}"/>
              </a:ext>
            </a:extLst>
          </p:cNvPr>
          <p:cNvCxnSpPr>
            <a:cxnSpLocks/>
          </p:cNvCxnSpPr>
          <p:nvPr/>
        </p:nvCxnSpPr>
        <p:spPr>
          <a:xfrm flipH="1">
            <a:off x="7231626" y="4097655"/>
            <a:ext cx="119487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335A2018-54F9-B73C-6967-C18BF4539EFA}"/>
              </a:ext>
            </a:extLst>
          </p:cNvPr>
          <p:cNvCxnSpPr>
            <a:cxnSpLocks/>
          </p:cNvCxnSpPr>
          <p:nvPr/>
        </p:nvCxnSpPr>
        <p:spPr>
          <a:xfrm flipH="1">
            <a:off x="5557635" y="5105462"/>
            <a:ext cx="279181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782BA195-4813-B9E9-B690-CE9DF17496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6218944-3C78-A03C-D8A2-D1F7DA7F398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5CCED84-38F1-835B-3803-8F21B9A5815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8FB49C1-7B56-B8D0-2A48-3D6C402E6A4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E607C2C-1212-7515-6B34-DFAFFF0A8DA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A7D0120-363B-6E26-B6E9-FB5BC469A74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D971011-A1D9-120B-2ED9-0F07AA96B39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3B4A161C-BB0F-5DBB-5E2C-853CD13CA21F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</p:spTree>
    <p:extLst>
      <p:ext uri="{BB962C8B-B14F-4D97-AF65-F5344CB8AC3E}">
        <p14:creationId xmlns:p14="http://schemas.microsoft.com/office/powerpoint/2010/main" val="42072901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6164A-77B2-F360-750D-B6139D78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24047302-D203-6561-54C3-9B8374E5F8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230C53F2-98D0-3041-1BA3-4BA0C10BF06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34F5F59-85DF-FEC4-3010-98109A9E6AD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639326C-74E3-8FA6-08FD-4EEB2107EF2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677D73A-E767-5BC7-A354-C63DFAA3EE7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8D6266EB-6398-F707-CD4D-69172E013CB0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F9E3F1F-8952-CB54-C60C-A16FA0B79FBB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D7A1EB82-69EA-4FFE-270B-2E79240947E4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B8B812-4B63-852B-F2A7-79218669495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FCBA72F-06E0-68EB-5342-6920601C22AE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7276820-04DD-7F89-08B4-8E1D90EA08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363C536-AF61-F182-71BA-AA7F5F7D11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33C512D-FB44-E871-296F-092223CE45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2900C1B-0796-DA7E-941B-1AA7DBB155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DEF9B8EA-6913-3AA2-ED90-48E1B95849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A668401-BB7C-F15E-0C1A-4A6FB1ADEB5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2E9BF7E-B561-D37B-07D0-F167C006E4D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4932C9B-7906-FD39-51A2-1B9B9897C6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5C42F2C-FD29-7E40-11AE-7D09C6CFAE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3B8C349-CBB9-0D7F-8D2D-8C41D825D30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E658710-6BF1-9683-6BFE-EF3485D84D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75B4B60-5A49-9613-F949-0042DBF8D0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0F9AA6C-5B2C-F8DB-8CE3-6A1F1799B4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09103C3-C502-AED2-051B-5777D28B466D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E2264075-075B-F768-0468-A042ACB5EA1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A60E181-AAD9-5A20-EAFE-337B4759F1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7185ACAB-97ED-F125-50B3-025FB78E7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CBF1A89-1528-CB07-62DC-CE035A8E81B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19EECEAB-DF47-E139-6353-A05C7ECECDB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26904BA-9A14-EFA9-6787-A4A32CAE3E90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A4196EB8-B423-DBEB-5303-D54AD7934AD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1508E7B-3C79-07EB-F109-3E39292FD5C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ECC545C-79FD-46BF-D36B-A95C62A9A2C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9CE9E92-E38D-8A89-F075-DBD17F7E2E1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5D66AC5-1FA9-7903-0520-3F4045D9867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22BF4B9-2B58-0CA4-400F-E3FB615CFDDA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4175D8C-7D59-DEB1-94C5-6102F38A8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EEA039D-1516-048D-8B45-06C19FFFB7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C75AE7E-40FA-576C-4862-701F2860ACA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7E48502-DBBD-E54F-77D5-F7824453CD7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6F6A4A5-C99E-24A8-945C-DE027E28DF0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66F99AA-A6B1-6461-4733-92AC28D72BD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18F627C-B3FE-F6F8-A872-D964B78963D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AA1D1DA6-6DE6-6AA4-3F8C-F7FBE4E98D5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0999B5F-DF2E-97C7-9EC4-A77C2E4CFA7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8166143-930B-0E03-D23D-040EC4EA61F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E5AFB31-7D91-4188-CFF2-0052FBFF870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599822A-5F7F-CB38-7E81-91DAA66E83F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B9F219D-DE76-8E03-FC96-B9683943FA4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F620C9C-38C0-7E20-8E6E-15831920F6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6B9C4C5-94AF-5282-8148-FBEE7D5E5D4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9609A58-2116-97F1-355D-5B9D3D0EA7EE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E269B2B-C3FE-7440-B435-6F39C581E458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01E89F9-831A-8523-D3F7-080DF3DF42AD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1AB62CB-9657-9C9A-6371-6D24D61EFAEB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026F25A-4D58-0734-0816-5F9FA681467D}"/>
              </a:ext>
            </a:extLst>
          </p:cNvPr>
          <p:cNvGrpSpPr/>
          <p:nvPr/>
        </p:nvGrpSpPr>
        <p:grpSpPr>
          <a:xfrm>
            <a:off x="450877" y="829514"/>
            <a:ext cx="8168503" cy="2903260"/>
            <a:chOff x="450877" y="829514"/>
            <a:chExt cx="8168503" cy="290326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2F7691A-95A8-865A-6FDD-D52490B2B155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0C5B3CA-0EE2-6044-88CB-24215D0F05DE}"/>
                </a:ext>
              </a:extLst>
            </p:cNvPr>
            <p:cNvSpPr txBox="1"/>
            <p:nvPr/>
          </p:nvSpPr>
          <p:spPr>
            <a:xfrm>
              <a:off x="450877" y="2963333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B29632-32E7-834A-78EE-DC4A3A06CABA}"/>
              </a:ext>
            </a:extLst>
          </p:cNvPr>
          <p:cNvSpPr txBox="1"/>
          <p:nvPr/>
        </p:nvSpPr>
        <p:spPr>
          <a:xfrm>
            <a:off x="487748" y="3761816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</p:spTree>
    <p:extLst>
      <p:ext uri="{BB962C8B-B14F-4D97-AF65-F5344CB8AC3E}">
        <p14:creationId xmlns:p14="http://schemas.microsoft.com/office/powerpoint/2010/main" val="8560123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3272A-31BC-732D-BD4C-4B9F9985E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80438A-2311-C565-6871-3B2ADBE2851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9C8CEA-CCEA-2027-2674-1BA96C16087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FC14B6-E517-FC11-385D-3B8D9BBE8C8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F825FE-2B73-3717-0A61-97930589484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9715A3-F9F3-BD9B-AA5F-317B863D3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151E85-85A6-EB85-DB24-C067E5C968FE}"/>
              </a:ext>
            </a:extLst>
          </p:cNvPr>
          <p:cNvSpPr txBox="1"/>
          <p:nvPr/>
        </p:nvSpPr>
        <p:spPr>
          <a:xfrm>
            <a:off x="422071" y="44999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ستتعلمون كيف تقرؤون كلمات تنتهي بألف مقصورة.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E979F89-A058-7868-AD16-5A1BDF0F9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B457C4B-4121-53C2-CB7E-83815D60466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1B77448-ECAD-FEA4-9BE5-0FFFB598A99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A2EFF09-5B2B-6E21-324F-CBEBFB4D688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0E2220D-ED76-0FFF-7659-973E4587E3B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5A7C6FE-CD3F-9A6B-1A4E-E79FC9B052F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FB2CB6-3A49-8647-D165-DAD2584AEED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1365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FC451-AAEC-85CC-2285-A67E33373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1E61D3-3B1A-A2E1-11B8-7E288AC9612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B9388-A329-55E9-D1AB-9F36F9F8E60F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ECFAB9-7645-C629-2B3E-9A8E93ABDE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29B80A-38E3-2661-F1AE-48261A06B578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5FE7E94-23E0-FF90-3F9E-E97CA5B7F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FA7B8D6-44C3-1001-DEEA-8BA899816CD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52DD044-7F83-4B78-AD4B-85CF7DF6643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BD442FF-E1F7-17F6-8483-F4626A70F36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41AB7AE-3848-4E16-433D-31E0A43BA5D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11A916E-A8AD-5110-4160-471066B1CAF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A8D6EDF-55AE-5358-CE3E-801734FF370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0C5CFE7-44B2-3091-D446-A25F06FCA55E}"/>
              </a:ext>
            </a:extLst>
          </p:cNvPr>
          <p:cNvSpPr txBox="1"/>
          <p:nvPr/>
        </p:nvSpPr>
        <p:spPr>
          <a:xfrm>
            <a:off x="458191" y="41882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سأقرأ الكلمات التالية.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كيف سأنطق آخر كل كلمة.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DE02C63-C4B2-755D-58D8-0CA8743A28A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23C6EA1-A5BB-01A7-3EBE-D52D22A08E1D}"/>
              </a:ext>
            </a:extLst>
          </p:cNvPr>
          <p:cNvSpPr/>
          <p:nvPr/>
        </p:nvSpPr>
        <p:spPr>
          <a:xfrm>
            <a:off x="1185372" y="3182554"/>
            <a:ext cx="1780494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حَتّــ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9738AE1-69CC-5ED5-F0AF-071A121BEBE3}"/>
              </a:ext>
            </a:extLst>
          </p:cNvPr>
          <p:cNvSpPr/>
          <p:nvPr/>
        </p:nvSpPr>
        <p:spPr>
          <a:xfrm>
            <a:off x="3819775" y="3182554"/>
            <a:ext cx="1780494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إِلـــ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5AD327A1-1C14-DAB4-B16F-186DDF7715CC}"/>
              </a:ext>
            </a:extLst>
          </p:cNvPr>
          <p:cNvSpPr/>
          <p:nvPr/>
        </p:nvSpPr>
        <p:spPr>
          <a:xfrm>
            <a:off x="6454178" y="3182556"/>
            <a:ext cx="1780494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عَلــ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6773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F01B4-38EE-08D4-68DF-B9E7FABE0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92940A9-6B96-DC40-E8A7-1A999A88AFF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7EF109-3024-8D1B-2E9A-A47E11F54FBD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9C32C64-61FC-07E7-EB0A-C4AA4F250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64A1029-0553-0E74-1C82-019CA2DB2079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C4635C-44FA-8935-406F-D26BE171D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24F432A-EF67-5EBF-E793-3729443E5AD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6805B2B-E581-4169-B36F-EB9F249D27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6D6FD91-68DF-9468-3EE8-3A5C21ABFBA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D050EFF-39D8-262D-6882-EC1E98C88E0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8D2BA6A-B56D-4037-6613-252449A0FAB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9E67CD8-D511-337F-AC86-1A5D2206383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8A8E73A-859B-06E5-D020-CD74CCEC41F5}"/>
              </a:ext>
            </a:extLst>
          </p:cNvPr>
          <p:cNvSpPr txBox="1"/>
          <p:nvPr/>
        </p:nvSpPr>
        <p:spPr>
          <a:xfrm>
            <a:off x="458191" y="41882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الكلمات تنتهي بألف مقصورة، وتنطق مثل الألف الممدودة.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53F3A60-30FA-6C0D-36C3-C035E19F075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7F9116E-83BA-D047-C56A-D2290B342478}"/>
              </a:ext>
            </a:extLst>
          </p:cNvPr>
          <p:cNvSpPr/>
          <p:nvPr/>
        </p:nvSpPr>
        <p:spPr>
          <a:xfrm>
            <a:off x="1185372" y="3182554"/>
            <a:ext cx="1780494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حَتّــ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5FC621B-82B0-A999-194D-63E624D2297C}"/>
              </a:ext>
            </a:extLst>
          </p:cNvPr>
          <p:cNvSpPr/>
          <p:nvPr/>
        </p:nvSpPr>
        <p:spPr>
          <a:xfrm>
            <a:off x="3819775" y="3182554"/>
            <a:ext cx="1780494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إِلـــ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C740C1A-493A-9B1E-877D-04E72CA7AE23}"/>
              </a:ext>
            </a:extLst>
          </p:cNvPr>
          <p:cNvSpPr/>
          <p:nvPr/>
        </p:nvSpPr>
        <p:spPr>
          <a:xfrm>
            <a:off x="6454178" y="3182556"/>
            <a:ext cx="1780494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عَلــ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759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111A9-733A-693B-66F7-AB9B60ABC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ED4CDC-F32D-9B26-6EA2-A0FEDCB4DC9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C1CADD-A9C5-CD8D-4C70-4F664528203F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DB56B6B-7DCC-BC33-8917-E48F88A881D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51C06C-5E64-CB89-9A9B-9C225B1CB387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3FC15A5-0B12-3AB4-398F-04235893C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56C4113-B17A-91B6-306B-388312E874C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1DC89CE-556D-2B5A-EC14-08D4EF37363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EB576FB-DA6D-9C53-211F-56EFEE29297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43DB788-3272-1D06-07DC-6DE29AF18BD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2B363DE-CBC1-7566-8FFF-5A45889811B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E1387AB-B274-3AA8-0141-DAB51B5D588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62174DC-19A7-DA1E-961A-EEC596B46F26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DE85B2-8001-C4E9-C094-960C16362D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85843FA-E862-D75F-CB32-7FD96E1380AD}"/>
              </a:ext>
            </a:extLst>
          </p:cNvPr>
          <p:cNvSpPr/>
          <p:nvPr/>
        </p:nvSpPr>
        <p:spPr>
          <a:xfrm>
            <a:off x="1185372" y="3182554"/>
            <a:ext cx="1780494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حَتّــ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E1ED05F-81CE-7D28-9C4B-CF0F9949BDEF}"/>
              </a:ext>
            </a:extLst>
          </p:cNvPr>
          <p:cNvSpPr/>
          <p:nvPr/>
        </p:nvSpPr>
        <p:spPr>
          <a:xfrm>
            <a:off x="3819775" y="3182554"/>
            <a:ext cx="1780494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إِلـــ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4FCF265-83D9-AA6D-4B43-89FF35AB944F}"/>
              </a:ext>
            </a:extLst>
          </p:cNvPr>
          <p:cNvSpPr/>
          <p:nvPr/>
        </p:nvSpPr>
        <p:spPr>
          <a:xfrm>
            <a:off x="6454178" y="3182556"/>
            <a:ext cx="1780494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ea typeface="Calibri" panose="020F0502020204030204" pitchFamily="34" charset="0"/>
                <a:cs typeface="Calibri" panose="020F0502020204030204" pitchFamily="34" charset="0"/>
              </a:rPr>
              <a:t>عَلــ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lang="fr-MA" sz="4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268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8F09C-5552-A23A-6010-02EA01D54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1CB104-3EFB-93C1-25B6-B8DE1A87C6E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923103-3132-3973-032E-AEB18399EFC5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185F0FE-2C7B-C086-B7C0-2C933680E9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5D9CE73-01E9-E142-C333-F34646228864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338C8CF-5713-FE35-B32B-D36408F60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1F99D3-B273-922B-8EAB-3F6CFB9E574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2D733D9-183B-91BC-80DC-1A5912775B8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362A4F3-A0BC-AD0F-777F-340C765E36B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2056A5E-F21B-CC96-3940-33CD386D0D4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17CA224-99D4-ECF9-BE34-A53380E8F92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2D39634-597B-AA33-1157-9A424758C2B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D3D5E3D-ACDA-3779-8E99-2A9481D6B7A4}"/>
              </a:ext>
            </a:extLst>
          </p:cNvPr>
          <p:cNvSpPr txBox="1"/>
          <p:nvPr/>
        </p:nvSpPr>
        <p:spPr>
          <a:xfrm>
            <a:off x="458191" y="418829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عندما تكون الألف المقصورة منونة ننطق التنوين.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F1C97EF-EA2A-F3AA-C3EA-51266AD18D15}"/>
              </a:ext>
            </a:extLst>
          </p:cNvPr>
          <p:cNvSpPr/>
          <p:nvPr/>
        </p:nvSpPr>
        <p:spPr>
          <a:xfrm>
            <a:off x="6410528" y="3211721"/>
            <a:ext cx="2197802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ea typeface="Calibri" panose="020F0502020204030204" pitchFamily="34" charset="0"/>
                <a:cs typeface="Calibri" panose="020F0502020204030204" pitchFamily="34" charset="0"/>
              </a:rPr>
              <a:t>مَقْهـ</a:t>
            </a:r>
            <a:r>
              <a:rPr lang="ar-MA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ــىً</a:t>
            </a:r>
            <a:endParaRPr lang="fr-MA" sz="4800" b="1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1FC3D81-3794-24EF-B595-33DDE01D7DD6}"/>
              </a:ext>
            </a:extLst>
          </p:cNvPr>
          <p:cNvSpPr/>
          <p:nvPr/>
        </p:nvSpPr>
        <p:spPr>
          <a:xfrm>
            <a:off x="3473099" y="3211720"/>
            <a:ext cx="2197802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ea typeface="Calibri" panose="020F0502020204030204" pitchFamily="34" charset="0"/>
                <a:cs typeface="Calibri" panose="020F0502020204030204" pitchFamily="34" charset="0"/>
              </a:rPr>
              <a:t>حَلْو</a:t>
            </a:r>
            <a:r>
              <a:rPr lang="ar-MA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ىً</a:t>
            </a:r>
            <a:endParaRPr lang="fr-MA" sz="4800" b="1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78B70C8-428E-EA9B-5FB1-5E70BD844546}"/>
              </a:ext>
            </a:extLst>
          </p:cNvPr>
          <p:cNvSpPr/>
          <p:nvPr/>
        </p:nvSpPr>
        <p:spPr>
          <a:xfrm>
            <a:off x="535670" y="3211720"/>
            <a:ext cx="2197802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ea typeface="Calibri" panose="020F0502020204030204" pitchFamily="34" charset="0"/>
                <a:cs typeface="Calibri" panose="020F0502020204030204" pitchFamily="34" charset="0"/>
              </a:rPr>
              <a:t>مُسْتَشْفــ</a:t>
            </a:r>
            <a:r>
              <a:rPr lang="ar-MA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ىً</a:t>
            </a:r>
            <a:endParaRPr lang="fr-MA" sz="4800" b="1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A0D5EE3-F9EF-4CEC-FC6C-F1D3A9933AC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52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6329E-D4F5-983C-FF8C-9DD16BA38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1A5AFA-72D3-AC86-671F-460543DBBBB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37D189-6459-FADE-76CA-47F0A79259A4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BB1C0B-1A1C-5C9C-20F8-43FE1C2B01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B55EC4-A64E-3576-C0AD-C4193B9BB5E6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696E2C-D596-12B1-B342-F76FCFC86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3304BDE-2D14-1A4D-057B-2999731117F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AE9F256-1633-7EFB-6D78-CF794568DF9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B8EAB2-592D-52B4-A67C-2217CDABC72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3F12E49-321C-A5B0-CA78-2CB720A992D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FF23F43-87C3-6D35-C8F5-B20E1BC9133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0961C25-8B22-1B1A-A038-E1975B95F06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E85171D-7733-20A3-1A04-DD902662E7E1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اثنان منكم للقراءة بالتناوب.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3D1BDFE-D72B-1B1E-B0B7-0C2294A49E92}"/>
              </a:ext>
            </a:extLst>
          </p:cNvPr>
          <p:cNvSpPr/>
          <p:nvPr/>
        </p:nvSpPr>
        <p:spPr>
          <a:xfrm>
            <a:off x="791319" y="2285860"/>
            <a:ext cx="1669303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حَتّــى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13D5EDF-9BA5-5CE8-5D55-3A99BF95B910}"/>
              </a:ext>
            </a:extLst>
          </p:cNvPr>
          <p:cNvSpPr/>
          <p:nvPr/>
        </p:nvSpPr>
        <p:spPr>
          <a:xfrm>
            <a:off x="4762245" y="3915401"/>
            <a:ext cx="1636091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عَلــى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9B4CA5F-B910-A502-DD26-5C5092997D1E}"/>
              </a:ext>
            </a:extLst>
          </p:cNvPr>
          <p:cNvSpPr/>
          <p:nvPr/>
        </p:nvSpPr>
        <p:spPr>
          <a:xfrm>
            <a:off x="6747344" y="2304697"/>
            <a:ext cx="1669301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سَلْمــى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93F42FA-10A6-A4FC-DAC5-3453050478DA}"/>
              </a:ext>
            </a:extLst>
          </p:cNvPr>
          <p:cNvSpPr/>
          <p:nvPr/>
        </p:nvSpPr>
        <p:spPr>
          <a:xfrm>
            <a:off x="2743935" y="3889980"/>
            <a:ext cx="1669302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يَجْري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5DF1A92-77F2-3AB8-97F7-064145315D40}"/>
              </a:ext>
            </a:extLst>
          </p:cNvPr>
          <p:cNvSpPr/>
          <p:nvPr/>
        </p:nvSpPr>
        <p:spPr>
          <a:xfrm>
            <a:off x="2743936" y="2285861"/>
            <a:ext cx="1669301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يَحْكــي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F38B0E1-CFBF-30CF-FD3B-64DE828FBFF3}"/>
              </a:ext>
            </a:extLst>
          </p:cNvPr>
          <p:cNvSpPr/>
          <p:nvPr/>
        </p:nvSpPr>
        <p:spPr>
          <a:xfrm>
            <a:off x="791319" y="3898566"/>
            <a:ext cx="1669301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اَلْمَشْفـى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E19505D-2AA8-7AE7-72CB-ABAE86245D0F}"/>
              </a:ext>
            </a:extLst>
          </p:cNvPr>
          <p:cNvSpPr/>
          <p:nvPr/>
        </p:nvSpPr>
        <p:spPr>
          <a:xfrm>
            <a:off x="6747344" y="3898566"/>
            <a:ext cx="1676607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مَقْهــىً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E999463-9CCC-3EE8-76FF-1079A43BEDCA}"/>
              </a:ext>
            </a:extLst>
          </p:cNvPr>
          <p:cNvSpPr/>
          <p:nvPr/>
        </p:nvSpPr>
        <p:spPr>
          <a:xfrm>
            <a:off x="4729036" y="2304697"/>
            <a:ext cx="1676607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حَلْوىً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9738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F212A-F932-7FD7-2E97-562ECA593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EC70D9-BD9C-D88F-92EA-2947C1946ACB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31BC965-C7F0-39C1-9218-E555911EA413}"/>
              </a:ext>
            </a:extLst>
          </p:cNvPr>
          <p:cNvGrpSpPr/>
          <p:nvPr/>
        </p:nvGrpSpPr>
        <p:grpSpPr>
          <a:xfrm>
            <a:off x="315799" y="3189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2A952D-AF1B-9AC0-C626-4BFC992A6A1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CF7E89E-DD42-FB66-8C72-0C6021E876A3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035D6C-50FB-0359-B156-A9E8194B8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B15BCF2-6657-A8EF-C037-F99C1E636C5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29BAFE2-46C5-A084-A151-709CBF32D40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F1342CD-6665-BA47-9F13-0569C35FBCA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C0AF832-4704-C779-8939-67A623DDDC4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03195BB-EC06-2BCA-9F91-F44F1801DC7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57CB6C9-65C8-1DBE-3C3E-EDB21F0E5E3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F1391BD-0CF1-E11F-0A88-78AAA006DB21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DFC83C-8931-3274-5407-CD2DBDBB06F3}"/>
              </a:ext>
            </a:extLst>
          </p:cNvPr>
          <p:cNvSpPr/>
          <p:nvPr/>
        </p:nvSpPr>
        <p:spPr>
          <a:xfrm>
            <a:off x="803511" y="3193940"/>
            <a:ext cx="1669303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حَتّــى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03FB40B-D934-BFC5-A41D-8784781972B0}"/>
              </a:ext>
            </a:extLst>
          </p:cNvPr>
          <p:cNvSpPr/>
          <p:nvPr/>
        </p:nvSpPr>
        <p:spPr>
          <a:xfrm>
            <a:off x="4774437" y="4823481"/>
            <a:ext cx="1636091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عَلــى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3C4254B-5BA9-ACC3-5A51-B7A913201365}"/>
              </a:ext>
            </a:extLst>
          </p:cNvPr>
          <p:cNvSpPr/>
          <p:nvPr/>
        </p:nvSpPr>
        <p:spPr>
          <a:xfrm>
            <a:off x="6759536" y="3212777"/>
            <a:ext cx="1669301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سَلْمــى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B00B9F9-BC2C-1E57-2570-E2C0A24E70BA}"/>
              </a:ext>
            </a:extLst>
          </p:cNvPr>
          <p:cNvSpPr/>
          <p:nvPr/>
        </p:nvSpPr>
        <p:spPr>
          <a:xfrm>
            <a:off x="2756127" y="4798060"/>
            <a:ext cx="1669302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يَرى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373DB1E-7C83-F89B-E6C4-EB3B7ECC8B8C}"/>
              </a:ext>
            </a:extLst>
          </p:cNvPr>
          <p:cNvSpPr/>
          <p:nvPr/>
        </p:nvSpPr>
        <p:spPr>
          <a:xfrm>
            <a:off x="2756128" y="3193941"/>
            <a:ext cx="1669301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يَحْكــي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01565C2-C5E1-8136-7B83-C321BC8E1E76}"/>
              </a:ext>
            </a:extLst>
          </p:cNvPr>
          <p:cNvSpPr/>
          <p:nvPr/>
        </p:nvSpPr>
        <p:spPr>
          <a:xfrm>
            <a:off x="803511" y="4806646"/>
            <a:ext cx="1669301" cy="112430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اَلْمَقْهــى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39A5F3A-74CD-70C2-8FC7-11B35BF327A2}"/>
              </a:ext>
            </a:extLst>
          </p:cNvPr>
          <p:cNvSpPr/>
          <p:nvPr/>
        </p:nvSpPr>
        <p:spPr>
          <a:xfrm>
            <a:off x="6759536" y="4806646"/>
            <a:ext cx="1676607" cy="112430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مَقْهــىً</a:t>
            </a:r>
            <a:endParaRPr lang="fr-MA" sz="4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5716C2F-36C1-90B9-8C6D-B38BAC6760F3}"/>
              </a:ext>
            </a:extLst>
          </p:cNvPr>
          <p:cNvSpPr/>
          <p:nvPr/>
        </p:nvSpPr>
        <p:spPr>
          <a:xfrm>
            <a:off x="4741228" y="3212777"/>
            <a:ext cx="1676607" cy="1124305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ea typeface="Calibri" panose="020F0502020204030204" pitchFamily="34" charset="0"/>
                <a:cs typeface="Calibri" panose="020F0502020204030204" pitchFamily="34" charset="0"/>
              </a:rPr>
              <a:t>حَلْوىً</a:t>
            </a:r>
            <a:endParaRPr lang="fr-MA" sz="40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17E5E74-E080-4DF8-7EFF-6237C8F033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128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7EAA4-B6CF-C5B5-9703-F5BC99A5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436F22B-20E5-15AF-4B4F-EA9E469ED8E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B8377B-F4F8-C012-9C5F-5BFAE59F117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5FA8BB-C8BA-3A9C-659C-DCEF9AF399A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93583AA-4BB2-4FB8-8715-0CFDD75B87F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B6BAF7-BC85-07FC-2EB8-EC2B7888B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6B440F-AD89-58B1-BA74-F12A2F9FD0DD}"/>
              </a:ext>
            </a:extLst>
          </p:cNvPr>
          <p:cNvSpPr txBox="1"/>
          <p:nvPr/>
        </p:nvSpPr>
        <p:spPr>
          <a:xfrm>
            <a:off x="422071" y="44999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جملة.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663CBE8-0A2B-7564-5C25-C00F3DFDF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B7E98E5-BBDD-DC07-D12B-0C0B8A7A938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F48EFF2-0065-3777-C965-CDD3ED01C8B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9C9E64F-1E74-DFD7-56EE-256C7E34DCF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E69DAC6-2761-D0DF-8C3D-8E05DD2237A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8AD8DEE-CFF8-878B-6C6E-736E4293F09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D3E77A4-4D02-8D6C-C88D-3CF69C48C50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94707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59DC9-EF68-A4F0-E654-FBE13E95D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5806C6-8B28-33B4-D227-B8004FC6678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B1CFCF-C70C-24B2-8234-2A06D11AFCAA}"/>
              </a:ext>
            </a:extLst>
          </p:cNvPr>
          <p:cNvGrpSpPr/>
          <p:nvPr/>
        </p:nvGrpSpPr>
        <p:grpSpPr>
          <a:xfrm>
            <a:off x="312518" y="27187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4D6690-D7A7-B87B-70B0-E938EC1B9B4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AA7480-02D9-8062-5E63-30B1EF2198B6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D83E13F-3A7C-A218-28FA-68DC70E5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70F504-8C75-FABC-265A-99B870E01E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5" y="271876"/>
            <a:ext cx="1262762" cy="842255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6B0DA09-4215-9460-4009-ECBC4B339E4A}"/>
              </a:ext>
            </a:extLst>
          </p:cNvPr>
          <p:cNvSpPr/>
          <p:nvPr/>
        </p:nvSpPr>
        <p:spPr>
          <a:xfrm>
            <a:off x="1415845" y="2976623"/>
            <a:ext cx="5948516" cy="101566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537EA5F-16BD-F6FB-62E2-38EE47896B0A}"/>
              </a:ext>
            </a:extLst>
          </p:cNvPr>
          <p:cNvSpPr txBox="1"/>
          <p:nvPr/>
        </p:nvSpPr>
        <p:spPr>
          <a:xfrm>
            <a:off x="285395" y="2984978"/>
            <a:ext cx="8095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تَجْري سَلْمى في مَرْعــىً.</a:t>
            </a:r>
            <a:endParaRPr lang="fr-MA" sz="6000" dirty="0">
              <a:solidFill>
                <a:schemeClr val="tx2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BEB8D17-A5C9-9947-5FBF-CB7568C6600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CD5B10F-6474-5084-6E06-88ED2FA92E1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8764313-DB74-693F-0470-E10D4213FC4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6EB39E0-A2AA-47DE-FF62-2D23653FE05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C2FC73-CF94-35E8-1299-B339E953578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8035A9C-297B-58DB-CB89-0CCCE94D7D4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9B4A7D9-FAE3-8565-E4BC-5A35A01EC04C}"/>
              </a:ext>
            </a:extLst>
          </p:cNvPr>
          <p:cNvSpPr txBox="1"/>
          <p:nvPr/>
        </p:nvSpPr>
        <p:spPr>
          <a:xfrm>
            <a:off x="458191" y="41882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الجملة أولا ثم تكتبونها( إملاء).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أواخر الكلمات.</a:t>
            </a:r>
          </a:p>
        </p:txBody>
      </p:sp>
    </p:spTree>
    <p:extLst>
      <p:ext uri="{BB962C8B-B14F-4D97-AF65-F5344CB8AC3E}">
        <p14:creationId xmlns:p14="http://schemas.microsoft.com/office/powerpoint/2010/main" val="20858506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D4AC8-8BC8-F614-F27A-719ADC5DA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4DDA1D-17EA-C674-87D3-7C388EFEAEF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73BB5C-4710-8F67-457F-C133C6B5FA27}"/>
              </a:ext>
            </a:extLst>
          </p:cNvPr>
          <p:cNvGrpSpPr/>
          <p:nvPr/>
        </p:nvGrpSpPr>
        <p:grpSpPr>
          <a:xfrm>
            <a:off x="312518" y="27187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F1BE73F-8471-4ACC-DFCC-87BAEF7013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DFB510-E1E4-C9C4-F525-6B29D052F634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316943-B0D6-1DF9-6A87-FC7C0C1AF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77FD1FD-1B0F-388F-ADFE-B81B0BF7571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5" y="271876"/>
            <a:ext cx="1262762" cy="842255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B513372-1E5F-8FEB-2E84-9D8E259F6DF8}"/>
              </a:ext>
            </a:extLst>
          </p:cNvPr>
          <p:cNvSpPr/>
          <p:nvPr/>
        </p:nvSpPr>
        <p:spPr>
          <a:xfrm>
            <a:off x="1373255" y="2720837"/>
            <a:ext cx="5948516" cy="1379067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98AC905-21DD-D723-9A57-9B919B666336}"/>
              </a:ext>
            </a:extLst>
          </p:cNvPr>
          <p:cNvSpPr txBox="1"/>
          <p:nvPr/>
        </p:nvSpPr>
        <p:spPr>
          <a:xfrm>
            <a:off x="340656" y="2879383"/>
            <a:ext cx="8095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تَجْري سَلْمى في مَرْعــىً.</a:t>
            </a:r>
            <a:endParaRPr lang="fr-MA" sz="6000" dirty="0">
              <a:solidFill>
                <a:schemeClr val="tx2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34727FA-E5B5-6263-F4CB-30E77A73057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046376B-83DF-57A7-7CAD-1FFB644799F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5EF0AFD-373F-EDC7-451A-D05DE93AF09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D98F82A-2C20-BAFB-BD69-CA9A90B8D24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3F0273C-B603-8A25-AB72-BF6CC9A6636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B9279C7-2765-573B-1499-F6A6DEC1D21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2D3E06-9A6D-B644-1CF6-6732CCDFBE70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</p:spTree>
    <p:extLst>
      <p:ext uri="{BB962C8B-B14F-4D97-AF65-F5344CB8AC3E}">
        <p14:creationId xmlns:p14="http://schemas.microsoft.com/office/powerpoint/2010/main" val="3458275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3485A-21F1-2FCD-9A06-A41C20A17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258FC5-DF97-6977-6096-05ADA6B9D3F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D9E2474-BA9C-92E5-CD85-07499D12B11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0EAFAF7-4170-AF6D-B3A8-9925EFD8802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B1E73E-ABE7-F4E8-5CA6-8F7CB4FF795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0BDF45-766C-2415-6CE6-1EE458513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58167" y="4738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F77886-D31C-00A9-3518-9865484D16F4}"/>
              </a:ext>
            </a:extLst>
          </p:cNvPr>
          <p:cNvSpPr txBox="1"/>
          <p:nvPr/>
        </p:nvSpPr>
        <p:spPr>
          <a:xfrm>
            <a:off x="422071" y="44208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3EF7BF5-F321-6F32-9CD8-BFB84CBC36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A6F4332-DC25-DF54-F3E0-23F1A15149A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9CD9F2-E89B-F43B-55D4-FE0EA4B2BBE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646CC45-634B-0595-5650-38BB1B18422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DF2E36A-3FAA-57C3-23F3-2CC0C66078A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C74252-F932-C0FF-2B7C-3B3828A049B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32E675-E93B-BEBF-2816-F940A27AD0E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1727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0F568-924C-1E74-78F1-A9C292A2F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BE8249-31E4-1B45-817E-EABDCC6366A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5C86E7-BD2B-AC3D-2CE6-F3FAB202D5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6E50451-F9D5-B62E-1ED8-AD0DF3CADA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268EDD-158F-ED49-1337-6826902E0C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1CCD69-FB92-BE64-9093-E5B2810B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58167" y="4738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640345-4AB2-9A62-A1DC-AB4085E7ADEA}"/>
              </a:ext>
            </a:extLst>
          </p:cNvPr>
          <p:cNvSpPr txBox="1"/>
          <p:nvPr/>
        </p:nvSpPr>
        <p:spPr>
          <a:xfrm>
            <a:off x="379522" y="473802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يملي الأستاذ الج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مل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 كلمة كلمة.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C14C138-5B1A-E3BF-C96F-A67441ECD8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5EE42B9-86EB-F156-11A6-D51F477D212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E3EB2CB-5D2E-F3EF-BE66-D2B0A82AE5C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3C0C464-E83E-B733-7524-45B03C04971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D9E12A-331C-280A-463F-2B3053A8A5F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5694072-EB18-34BD-19F8-0F0462A6D36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6E8B8BC-60BA-EF58-AC0D-F6AB1F095BB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43431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9C463-1DD5-6F78-884F-8918EB056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283C6F-D024-255A-A548-32521A51044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FF57D2-8621-E691-3634-742CFDF6C98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D3DCAA-E077-7CB8-D76E-B73A5B7C3D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EEB829-84A5-0B1E-4034-C10E9C9C9AFA}"/>
                </a:ext>
              </a:extLst>
            </p:cNvPr>
            <p:cNvSpPr/>
            <p:nvPr/>
          </p:nvSpPr>
          <p:spPr>
            <a:xfrm>
              <a:off x="339638" y="330437"/>
              <a:ext cx="8464724" cy="811807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FA7631A-5CBB-47B6-E82E-D642B844A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63958" y="432001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967823-7DF8-694F-A005-29021B28A7CB}"/>
              </a:ext>
            </a:extLst>
          </p:cNvPr>
          <p:cNvSpPr txBox="1"/>
          <p:nvPr/>
        </p:nvSpPr>
        <p:spPr>
          <a:xfrm>
            <a:off x="458191" y="41882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DD8F07C-C489-68D2-98D4-1A2371BA986A}"/>
              </a:ext>
            </a:extLst>
          </p:cNvPr>
          <p:cNvSpPr/>
          <p:nvPr/>
        </p:nvSpPr>
        <p:spPr>
          <a:xfrm>
            <a:off x="1415845" y="2767585"/>
            <a:ext cx="5948516" cy="1609344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D31136-BD42-B30C-B997-1BAB2E660AC7}"/>
              </a:ext>
            </a:extLst>
          </p:cNvPr>
          <p:cNvSpPr txBox="1"/>
          <p:nvPr/>
        </p:nvSpPr>
        <p:spPr>
          <a:xfrm>
            <a:off x="943896" y="3008184"/>
            <a:ext cx="6692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تَجْر</a:t>
            </a:r>
            <a:r>
              <a:rPr lang="ar-MA" sz="6000" dirty="0">
                <a:solidFill>
                  <a:srgbClr val="C00000"/>
                </a:solidFill>
              </a:rPr>
              <a:t>ي</a:t>
            </a:r>
            <a:r>
              <a:rPr lang="ar-MA" sz="6000" dirty="0">
                <a:solidFill>
                  <a:schemeClr val="tx2"/>
                </a:solidFill>
              </a:rPr>
              <a:t> سَلْم</a:t>
            </a:r>
            <a:r>
              <a:rPr lang="ar-MA" sz="6000" dirty="0">
                <a:solidFill>
                  <a:srgbClr val="C00000"/>
                </a:solidFill>
              </a:rPr>
              <a:t>ى</a:t>
            </a:r>
            <a:r>
              <a:rPr lang="ar-MA" sz="6000" dirty="0">
                <a:solidFill>
                  <a:schemeClr val="tx2"/>
                </a:solidFill>
              </a:rPr>
              <a:t> ف</a:t>
            </a:r>
            <a:r>
              <a:rPr lang="ar-MA" sz="6000" dirty="0">
                <a:solidFill>
                  <a:srgbClr val="C00000"/>
                </a:solidFill>
              </a:rPr>
              <a:t>ي</a:t>
            </a:r>
            <a:r>
              <a:rPr lang="ar-MA" sz="6000" dirty="0">
                <a:solidFill>
                  <a:schemeClr val="tx2"/>
                </a:solidFill>
              </a:rPr>
              <a:t> مَرْعــ</a:t>
            </a:r>
            <a:r>
              <a:rPr lang="ar-MA" sz="6000" dirty="0">
                <a:solidFill>
                  <a:srgbClr val="C00000"/>
                </a:solidFill>
              </a:rPr>
              <a:t>ى</a:t>
            </a:r>
            <a:r>
              <a:rPr lang="ar-MA" sz="6000" dirty="0">
                <a:solidFill>
                  <a:schemeClr val="tx2"/>
                </a:solidFill>
              </a:rPr>
              <a:t>ً.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5B6DDC7-FE9C-C9F9-A54B-9121AF4EC49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48EC713-46AF-0FB4-2863-239F165B0F9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A9A9E83-D2CA-386C-4965-AE8C6E37852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B1CE555-F650-CB83-D049-31B5951E11B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E08AFB1-ED49-5C1A-D6E7-6A16EE378A7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403DDF8-4B73-687A-F083-8B0AAC89DCD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15396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AEF14-3B82-F1BC-4E88-18C00C685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C59828B-08B8-AE46-AD8F-B59DFC6D887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C477AEE-7680-6856-B5FE-D30EE89FCF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9866F81-6A7F-0E7F-1BBE-C161DA8E3C3C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55D3E9-6B5B-4E18-E7CC-4E0EF2837802}"/>
              </a:ext>
            </a:extLst>
          </p:cNvPr>
          <p:cNvGrpSpPr/>
          <p:nvPr/>
        </p:nvGrpSpPr>
        <p:grpSpPr>
          <a:xfrm>
            <a:off x="487748" y="1989584"/>
            <a:ext cx="8168503" cy="2726038"/>
            <a:chOff x="487748" y="1989584"/>
            <a:chExt cx="8168503" cy="2726038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5DD5C43-6919-BCD9-6B3C-3A37E5EA34A3}"/>
                </a:ext>
              </a:extLst>
            </p:cNvPr>
            <p:cNvSpPr txBox="1"/>
            <p:nvPr/>
          </p:nvSpPr>
          <p:spPr>
            <a:xfrm>
              <a:off x="1388824" y="198958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330DD1-0CF5-13BC-6570-567A2F2B62F0}"/>
                </a:ext>
              </a:extLst>
            </p:cNvPr>
            <p:cNvSpPr txBox="1"/>
            <p:nvPr/>
          </p:nvSpPr>
          <p:spPr>
            <a:xfrm>
              <a:off x="487748" y="3792292"/>
              <a:ext cx="816850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rgbClr val="00B0F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صورة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0185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B0F16-4A19-6DA0-7E62-C63EBE17F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44C364-5825-D99F-552B-4D94025FCF1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D744F0-D44A-325D-7296-2A6D6D4CA93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4CE3846-4845-39E9-0764-299679F3F6C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07A55C-5BF7-9CE0-307D-F92E55C9C0A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31FBE2-D8C4-9EAF-65D0-9DA653901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BD98BA2-2527-9A85-9EC2-7B03C06593B5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سنتدرب على التعبير عن صورة بجملة تامة.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B1B51A-403D-3403-BAE8-39B213C6F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7" y="1695768"/>
            <a:ext cx="5863805" cy="448365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4FCB871-8848-98FD-A9B4-647A9F912F7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E554CB2-2339-5F11-8883-7AB5D093E6C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BE67634-2349-91C7-16BC-62090A6CBDE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3429A1A-121C-A4B6-A5B6-C88C27B538E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980611C-192B-80E7-A3E8-C79C174CE24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A90DA16-E52C-7EB8-9B1B-ED0A4363590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63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72BD8-1222-93B9-4FB2-488C2D372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34D347-830D-1D11-7BC7-B89FEAB8CB8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53809E3-5BAC-A96C-EFAF-A3D568BD9EB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BED88BF-F1A2-C4F8-84FA-0EE991C5899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758655-6910-6507-09D7-74A4657DE1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E9CE77-8A5D-3639-96FE-35EC040B8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64A7AE1-9585-D38C-ABC7-910A622EFE55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سأذكركم كيف أعبر عن صورة.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أطرح السؤال: ماذا تفعل البنت؟ وأجيب: تبني البنت قلعة.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D64879E-57A3-AD89-E98E-C00A697E88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4C9A563-BF76-DC5B-124F-EDB35475E2E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D1F8A99-96F2-8212-4971-49B449AD0F9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EDA0EB3-6C93-82AC-8B80-4D65AA73732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0CD73E-2B88-52D8-F24D-404248457B1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878281B-6178-0600-DA76-600B414F4E0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C23BB87-464F-726C-8040-153CFC4BDC2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4ED8C8A-98C6-9D22-77E6-D103F9762367}"/>
              </a:ext>
            </a:extLst>
          </p:cNvPr>
          <p:cNvSpPr/>
          <p:nvPr/>
        </p:nvSpPr>
        <p:spPr>
          <a:xfrm>
            <a:off x="1731264" y="5148811"/>
            <a:ext cx="5175233" cy="859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تَبْنــــي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ﭐلْبِنْتُ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قَلْعَةً.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C1B6E6-C5C8-79A2-3C7E-986569E28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345" y="1190835"/>
            <a:ext cx="3327304" cy="371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6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B5A1C-AB9C-979E-C0FA-6293AC3C5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2F37614-908F-6A4F-2C8D-39C745B3AE9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C10D03-3C72-5B7D-B2EA-25BB1E8787F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7391C7-B8BF-01E1-28AD-531749F461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DBCE7FC-EB6A-2D7F-AC32-BBDBC3FAFF3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737AC65-91DD-8512-5DB8-EAD8EC3B0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7EBC450-7800-E7E1-EAF7-A01B9175A955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تفعل البنت؟ من يكمل الجملة؟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0CB5E3-CC7C-B7AB-8C63-49F53DCC59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4DA1366-8E1C-495E-7309-861C4B3ACC9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599760E-06BF-FD36-79AF-9A632825E53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E9C6A85-3C54-552A-E134-7F1E40605C7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CBB8D5-3F69-B7CD-B767-3389E7A10FF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515F8D6-F718-7D8A-8524-87AD4C7ED8D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952256B-578A-DAF7-69AB-F2FFA01A96E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AE7C984-95E6-D84E-02BF-3B9684FE822B}"/>
              </a:ext>
            </a:extLst>
          </p:cNvPr>
          <p:cNvSpPr/>
          <p:nvPr/>
        </p:nvSpPr>
        <p:spPr>
          <a:xfrm>
            <a:off x="544546" y="5123506"/>
            <a:ext cx="6513348" cy="859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 أُمَّها.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74BDBA6-E962-7C4D-2479-5972BDBE6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409" y="1588573"/>
            <a:ext cx="3536119" cy="308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362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1838A-4B57-9907-A15D-3392F8791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60ADDDA-C783-0966-6196-AEB11B898C2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FABE13-3FF8-84F2-7491-88E0D4DF360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C76BD8-6CFC-FA32-7644-6C89C35DFD7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ED3AC22-ECC9-0411-F723-82AB520346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87B345-C51B-6BBA-FF3F-23113DDCC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158DB0-161F-1C2E-4BCC-1752D3C269AA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تُساعِدُ ﭐلْبِنْتُ أُمَّها.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DC0D15-6D13-B0B0-6F92-D998D44BCA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3AFF37B-8718-9D57-7A6A-FC6422F366A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6901B2B-3B11-D7A8-C702-C9641790B54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61A4F61-EF3F-DDFC-B213-55D480752A8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9EC4F1E-F169-3AD0-A53E-26732BD64D8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37B46E8-6E3E-D2A4-40A2-C4883B0F732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40EEA12-4C34-DB26-F64A-BCE9F53813F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D04C709-5636-3FFD-F69C-556EF5149EC0}"/>
              </a:ext>
            </a:extLst>
          </p:cNvPr>
          <p:cNvSpPr/>
          <p:nvPr/>
        </p:nvSpPr>
        <p:spPr>
          <a:xfrm>
            <a:off x="2472812" y="5248751"/>
            <a:ext cx="4040536" cy="859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تُساعِدُ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ﭐلْبِنْتُ أُمَّها.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906E1C8-4D48-3934-B1C7-A259AA0C46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409" y="1588573"/>
            <a:ext cx="3536119" cy="308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576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E1042-79C2-6CAD-2FA4-0DF3882C7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7ADBC7-4B23-B833-4539-742C56EA2EE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EBE94C-AD8B-4095-A66A-B3860CCDF62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2CC1872-93C3-D589-FA69-A5544ACE883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1B3B8E7-5C89-CE45-0A2D-B931E4ADC5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9D26B9-C82A-AE16-E0F7-AD1899E12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509786-AFCD-91F4-35A9-6D7C28362181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تفعل  المعلمة؟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63193C-0B55-92F5-F634-CBD4970131D5}"/>
              </a:ext>
            </a:extLst>
          </p:cNvPr>
          <p:cNvSpPr/>
          <p:nvPr/>
        </p:nvSpPr>
        <p:spPr>
          <a:xfrm>
            <a:off x="1739862" y="5178492"/>
            <a:ext cx="5664275" cy="1166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17743C-724E-A844-D8D6-D33BD3DAF5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DE01BEB-45A8-7D4C-286C-31C88E05C01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9A11CAD-A2D2-571C-518A-3C10F7AD01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3849900-6F3D-A8AC-F944-3930A3B471B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89E3E65-802F-0DCE-EE62-5CC1C559033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F435225-ACCA-E375-50DC-D6C970AD9F3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B29E911F-5DC4-5DEB-99DA-A4E2BCE1363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62E7EB8-40B2-824C-4651-E692868B9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82" y="1295454"/>
            <a:ext cx="4795784" cy="388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610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65A9B-C12E-9BA6-6E62-CA408D365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65FAC4C-0864-E76C-08E8-77C56B9BCC6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36774CE-3B9F-5D1F-D751-53073D781CE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0798E7-F335-10DB-20A4-63A3C5FBC9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6D1EDE-3CB7-9F8C-436C-1792A9F9DC0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93D02C-EE32-B874-6555-11E087EF8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169468-3481-0D98-DD5C-1C7522F766CD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تَشْرَحُ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ﭐلْمُعَلِّمَةُ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ﭐلدَّرْسَ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.من يقرأ؟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1EE0E1-9E25-321A-A0F9-7A7417D21AD2}"/>
              </a:ext>
            </a:extLst>
          </p:cNvPr>
          <p:cNvSpPr/>
          <p:nvPr/>
        </p:nvSpPr>
        <p:spPr>
          <a:xfrm>
            <a:off x="1703286" y="5075715"/>
            <a:ext cx="5737427" cy="1166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تَشْرَحُ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ﭐلْمُعَلِّمَةُ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ﭐلدَّرْسَ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1A9F65-3975-B55A-784E-27236D2797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8CBA4955-D690-A3F5-415C-9EB8F2A16B5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DBEEA10-02A0-F858-36ED-5FE036AB793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8564785-1EC4-2F40-906B-367B0235D4B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20394C4-443D-A0B8-3B94-3EE9DB7A129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AE637913-6872-4791-67A3-8E84E2C40D9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BB3AE235-F1A3-9CE6-6379-E5169A95B4F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9C6A0B9-358E-0B4C-52BD-E6B4B926E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510" y="1349830"/>
            <a:ext cx="423502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541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2C4E0-7C6B-F5D2-F186-95A3B1880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FE3965-73EE-7298-E151-E0639C53909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5D4D19-435F-077A-D83B-E525752708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8EE04EA-49D9-FFEE-4EF8-7E29B6F2FF0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5C2921-9720-2FEE-0199-19EAC769D5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60FC43-536B-A784-5DDE-81510EA89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58167" y="4738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5FFEA4F-707C-7784-3B10-4367376EBE66}"/>
              </a:ext>
            </a:extLst>
          </p:cNvPr>
          <p:cNvSpPr txBox="1"/>
          <p:nvPr/>
        </p:nvSpPr>
        <p:spPr>
          <a:xfrm>
            <a:off x="422071" y="44208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E1EDE72-F9CD-B714-4C6F-2CC0DD9360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F57149-936C-0F98-E3B0-CFC46D28E09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3016847-99EB-E88A-A48E-A14AA8CB7AD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F0044D9-D335-2EA4-E940-4F18918425E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E5F4CBA-EBEA-2173-C91A-C7578CDDB5C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5B4B89B-FDCD-255B-B9DA-0E39814D9B1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EDADF00-978A-4492-BD7D-BA4E7123460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710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B5522-2F34-C27F-81CE-320247E8D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9FB94F7-9C81-CA10-7181-DD7C67D83D9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98FBAA-8931-16D7-006B-FC0B8ACF5A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D6B1913-971B-90CD-F8B5-72B4065FC9C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E55093-DEF6-B919-C140-D6F67A5CE8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741CCB-4E8B-8E60-E8F2-4E42B8B20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C3B4D0-9480-ABBA-283A-3316A56C9DC0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عبروا عن الصورة بجملة تامة 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746FF0-ED82-F7B8-5F88-7C50AAC3C079}"/>
              </a:ext>
            </a:extLst>
          </p:cNvPr>
          <p:cNvSpPr txBox="1"/>
          <p:nvPr/>
        </p:nvSpPr>
        <p:spPr>
          <a:xfrm>
            <a:off x="1985901" y="5046340"/>
            <a:ext cx="5414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C49918F-55BD-31AE-89BD-D8175B6FB352}"/>
              </a:ext>
            </a:extLst>
          </p:cNvPr>
          <p:cNvSpPr/>
          <p:nvPr/>
        </p:nvSpPr>
        <p:spPr>
          <a:xfrm>
            <a:off x="1743457" y="5046340"/>
            <a:ext cx="5742432" cy="1015663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5E1BC45-DEF0-FC44-D4EA-D5A547B74051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1E1A7AC-44FF-58D8-4889-E95D78804D1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5BA1D8F-53C6-117C-FCC2-DEFE79179A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209614A-0044-81C2-7C34-2AA6615CE1D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6D65795-F76A-F2DC-D560-4CED5BD0982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D1247DF-CF67-3D9C-8606-8014BE1AB60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13C606E-D318-4AEF-4453-B81DE29B2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820" y="1220649"/>
            <a:ext cx="3563114" cy="36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162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1A193-29F2-876A-53AF-0EFD8CD2A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A7E3A8-34D4-6F00-DE87-8E1B53C3EAAB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616392-D443-6A5A-FEE0-494844B2F1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0AAAD8F-0A34-F494-E782-C38654FEAC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711491-B95E-631F-73A8-EF7A2572438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1D11674-708D-61A3-B7E1-54555FCE5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C7D33B-77C7-4759-A6E7-E550FC712075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F7446AE-0A9D-CADA-10EC-1DFDA8A414F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A99F9BD-1B07-86C9-42AE-3A3D5B4DD00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86061B0-B2B4-9B3E-851C-9DF5B68BE20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9D1B7CA-7109-7B59-1940-D59DFAEA090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06DEC4F-0ACC-213F-0338-E8094F7DC58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CB2BF2B-B578-26BA-FA5E-797E049873D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06B6A351-E86C-955D-7E8F-0739D22ED499}"/>
              </a:ext>
            </a:extLst>
          </p:cNvPr>
          <p:cNvSpPr txBox="1"/>
          <p:nvPr/>
        </p:nvSpPr>
        <p:spPr>
          <a:xfrm>
            <a:off x="1864679" y="5046339"/>
            <a:ext cx="5414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تَغْسِلُ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ﭐلْبِنْتُ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ﭐلْأَواني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69E8098-DBCC-27D3-E0C0-64A11A1D6A82}"/>
              </a:ext>
            </a:extLst>
          </p:cNvPr>
          <p:cNvSpPr/>
          <p:nvPr/>
        </p:nvSpPr>
        <p:spPr>
          <a:xfrm>
            <a:off x="1700783" y="4924083"/>
            <a:ext cx="5742432" cy="1334639"/>
          </a:xfrm>
          <a:prstGeom prst="round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EE6CB7E-86FA-B925-C095-423C47B6F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465" y="1168189"/>
            <a:ext cx="3563114" cy="36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553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48918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3BC7E-E8FB-5C77-BEB6-A490CAFE1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4BDB7-2644-F5CA-DF9B-C9F600C6C91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8200C1-70ED-9272-A248-27E2EB6214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AD62E8-0183-6047-8A7A-6967F6241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87EED0-A0E3-A6A8-EB36-7B16AB200B8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13051B6-7ABE-81A4-0F6C-C7FE9EC4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D36E29-1E62-BA0C-29FC-CCFC72E7A2F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نقرأ باسترسال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EE5D8F1-56AA-BDFB-F5FD-B4A293C9ED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E477477-5C69-5B09-E623-01139B42EEB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CABAA86-7BB9-9A8F-00B7-22AC96DC825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CB458D0-F644-032D-CF20-142A2F8BD36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F08559-78CF-9229-5C8E-9CD325F7087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0FCA46D-7E10-5468-CC80-534B25FA73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BCF2DA7-74D3-E0B4-B437-9BFDB42C5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219" y="2586660"/>
            <a:ext cx="6425411" cy="24935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01112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BC56F-704C-02D9-579F-F01DCC206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8F0931-FEFB-2C43-D20E-F1EBECE83E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A1D38A-7B94-8713-FB20-97181F74485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C83203-DF1F-6B86-FAE5-7DB516A022B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D40595-0898-E9F4-6A87-026101C30DC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B663B5-320D-83D5-A097-AC0DCE641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489F53-C0E0-6491-AC69-1B559B4CF9D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نقرأ الألف المقصورة.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4372571-4CA5-BB99-DB3A-83B369998B4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06E75C1-34F8-C741-1AD5-8D01102A71F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5F18267-2375-C7F0-B8F4-554F91086D3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BDBFEAC-89D2-4BFE-E1B3-95DBE9ECB90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3F12392-1391-6764-4991-9510D47619D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B720F03-5AC0-FB37-4454-FE97BED4FE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084799D-DB38-1C71-40C9-319C79DB9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242" y="3131581"/>
            <a:ext cx="7331516" cy="159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28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CF961-6CB0-2BE2-40F2-E8E23A035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D9A0D9-3DC3-3B78-72A1-E5C640C52F0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C775C2-2B86-5EEE-F9D8-7CE0BF2767D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85C57A9-9964-F66E-6A5C-6D1B404504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C4A126F-ACBC-E7C9-45B0-C99BCF03C4F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3F2933E-6C95-49BA-2312-96E43A58B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B611DE-E3E2-64A5-7EA7-00001F5F33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التعبير عن صور بجمل تامة.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10C4ED3-09BF-5368-636C-53B5D62EB531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F70D07-9473-06BB-3C36-416C631CB8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96D3FF4-87E2-31FE-976C-BC3B2486B50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560FD42-F1E2-8FA5-71AC-0A89641EA97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2A4B5A2-089A-3E50-5C29-DB72C1CBE67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DBF281F-9104-E878-01DB-0DDFBBAA6CA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F1449D1-AE68-7AD4-0CDD-2A0D4CE7B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341" y="1975726"/>
            <a:ext cx="4595258" cy="32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232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4454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A64690F-8B48-9C53-ECFF-827AA77FB3E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31B7655-9F01-CF52-1A09-AFD6358150B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3CB6ED5-5915-DD4B-CAFC-AF611393D85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3DA725A-9AC6-1AD6-890A-28E94EB2636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FA00B4D-B42E-C1F0-EC10-CD36E9E2E0C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F5A7FCE-5D36-F3FB-3F1C-8466C74DE73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7485ADFC-797B-AF75-BB2A-D84BC9165973}"/>
              </a:ext>
            </a:extLst>
          </p:cNvPr>
          <p:cNvSpPr txBox="1"/>
          <p:nvPr/>
        </p:nvSpPr>
        <p:spPr>
          <a:xfrm>
            <a:off x="-233091" y="1158175"/>
            <a:ext cx="87781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لنَّصَّ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لْكَلِماتِ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تَنْتَهي بِــ :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3805662-F6A0-E2F5-96A9-34B8C9D83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884" y="1987118"/>
            <a:ext cx="5271860" cy="4361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00687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15DCB8A-1CB9-C255-D7A4-493D5D40777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651DAA9-9693-81B6-C0AC-D5A34381B64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71C7380-F1B6-2E91-3616-D804B32F6DB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F9B00E2-2301-D77A-547D-9ED98EC81F0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تعبير كتابي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1CAC6B4-BCA0-5B94-4AD4-F004310F742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قراءة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635EAC5-A273-5D16-7BE1-B108C7C19B6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11600</TotalTime>
  <Words>2479</Words>
  <Application>Microsoft Office PowerPoint</Application>
  <PresentationFormat>Affichage à l'écran (4:3)</PresentationFormat>
  <Paragraphs>660</Paragraphs>
  <Slides>78</Slides>
  <Notes>13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78</vt:i4>
      </vt:variant>
    </vt:vector>
  </HeadingPairs>
  <TitlesOfParts>
    <vt:vector size="88" baseType="lpstr">
      <vt:lpstr>Calibri Light</vt:lpstr>
      <vt:lpstr>Calibri</vt:lpstr>
      <vt:lpstr>Arial</vt:lpstr>
      <vt:lpstr>Microsoft Uighur</vt:lpstr>
      <vt:lpstr>Aptos</vt:lpstr>
      <vt:lpstr>Dosis</vt:lpstr>
      <vt:lpstr>A Massir Ballpoint</vt:lpstr>
      <vt:lpstr>Air Strip Arabic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93</cp:revision>
  <dcterms:created xsi:type="dcterms:W3CDTF">2023-09-20T21:35:22Z</dcterms:created>
  <dcterms:modified xsi:type="dcterms:W3CDTF">2024-12-04T22:47:07Z</dcterms:modified>
</cp:coreProperties>
</file>