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3.xml" ContentType="application/vnd.openxmlformats-officedocument.presentationml.tags+xml"/>
  <Override PartName="/ppt/notesSlides/notesSlide8.xml" ContentType="application/vnd.openxmlformats-officedocument.presentationml.notesSlid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9.xml" ContentType="application/vnd.openxmlformats-officedocument.presentationml.notesSlide+xml"/>
  <Override PartName="/ppt/tags/tag7.xml" ContentType="application/vnd.openxmlformats-officedocument.presentationml.tags+xml"/>
  <Override PartName="/ppt/notesSlides/notesSlide10.xml" ContentType="application/vnd.openxmlformats-officedocument.presentationml.notesSlide+xml"/>
  <Override PartName="/ppt/tags/tag8.xml" ContentType="application/vnd.openxmlformats-officedocument.presentationml.tags+xml"/>
  <Override PartName="/ppt/notesSlides/notesSlide11.xml" ContentType="application/vnd.openxmlformats-officedocument.presentationml.notesSlide+xml"/>
  <Override PartName="/ppt/tags/tag9.xml" ContentType="application/vnd.openxmlformats-officedocument.presentationml.tags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notesMasterIdLst>
    <p:notesMasterId r:id="rId92"/>
  </p:notesMasterIdLst>
  <p:sldIdLst>
    <p:sldId id="2134804866" r:id="rId2"/>
    <p:sldId id="2134804867" r:id="rId3"/>
    <p:sldId id="2134806249" r:id="rId4"/>
    <p:sldId id="2134804869" r:id="rId5"/>
    <p:sldId id="2134806126" r:id="rId6"/>
    <p:sldId id="2134806127" r:id="rId7"/>
    <p:sldId id="2134806128" r:id="rId8"/>
    <p:sldId id="2134806224" r:id="rId9"/>
    <p:sldId id="2134806226" r:id="rId10"/>
    <p:sldId id="2134806141" r:id="rId11"/>
    <p:sldId id="2134806179" r:id="rId12"/>
    <p:sldId id="2134806386" r:id="rId13"/>
    <p:sldId id="2134806180" r:id="rId14"/>
    <p:sldId id="2134806501" r:id="rId15"/>
    <p:sldId id="2134808427" r:id="rId16"/>
    <p:sldId id="2134808431" r:id="rId17"/>
    <p:sldId id="2134806161" r:id="rId18"/>
    <p:sldId id="2134806416" r:id="rId19"/>
    <p:sldId id="2134806522" r:id="rId20"/>
    <p:sldId id="2134806162" r:id="rId21"/>
    <p:sldId id="2134806533" r:id="rId22"/>
    <p:sldId id="2134806491" r:id="rId23"/>
    <p:sldId id="2134806163" r:id="rId24"/>
    <p:sldId id="2134806524" r:id="rId25"/>
    <p:sldId id="2134806164" r:id="rId26"/>
    <p:sldId id="2134806165" r:id="rId27"/>
    <p:sldId id="2134806525" r:id="rId28"/>
    <p:sldId id="2134806166" r:id="rId29"/>
    <p:sldId id="2134806167" r:id="rId30"/>
    <p:sldId id="2134806526" r:id="rId31"/>
    <p:sldId id="2134806168" r:id="rId32"/>
    <p:sldId id="2134806320" r:id="rId33"/>
    <p:sldId id="2134808320" r:id="rId34"/>
    <p:sldId id="2134808321" r:id="rId35"/>
    <p:sldId id="2134808359" r:id="rId36"/>
    <p:sldId id="2134808360" r:id="rId37"/>
    <p:sldId id="2134808341" r:id="rId38"/>
    <p:sldId id="2134808326" r:id="rId39"/>
    <p:sldId id="2134808362" r:id="rId40"/>
    <p:sldId id="2134808344" r:id="rId41"/>
    <p:sldId id="2134808364" r:id="rId42"/>
    <p:sldId id="2134808454" r:id="rId43"/>
    <p:sldId id="2134808455" r:id="rId44"/>
    <p:sldId id="2134808456" r:id="rId45"/>
    <p:sldId id="2134808457" r:id="rId46"/>
    <p:sldId id="2134808461" r:id="rId47"/>
    <p:sldId id="2134808462" r:id="rId48"/>
    <p:sldId id="2134808328" r:id="rId49"/>
    <p:sldId id="2134806566" r:id="rId50"/>
    <p:sldId id="2134808445" r:id="rId51"/>
    <p:sldId id="2134808330" r:id="rId52"/>
    <p:sldId id="2134808446" r:id="rId53"/>
    <p:sldId id="2134808465" r:id="rId54"/>
    <p:sldId id="2134808447" r:id="rId55"/>
    <p:sldId id="2134806301" r:id="rId56"/>
    <p:sldId id="2134808366" r:id="rId57"/>
    <p:sldId id="2134806519" r:id="rId58"/>
    <p:sldId id="2134808354" r:id="rId59"/>
    <p:sldId id="2134808353" r:id="rId60"/>
    <p:sldId id="2134808439" r:id="rId61"/>
    <p:sldId id="2134808371" r:id="rId62"/>
    <p:sldId id="2134808394" r:id="rId63"/>
    <p:sldId id="2134806580" r:id="rId64"/>
    <p:sldId id="2134808463" r:id="rId65"/>
    <p:sldId id="2134806585" r:id="rId66"/>
    <p:sldId id="2134808285" r:id="rId67"/>
    <p:sldId id="2134808297" r:id="rId68"/>
    <p:sldId id="2134808458" r:id="rId69"/>
    <p:sldId id="2134808304" r:id="rId70"/>
    <p:sldId id="2134808291" r:id="rId71"/>
    <p:sldId id="2134808333" r:id="rId72"/>
    <p:sldId id="2134808459" r:id="rId73"/>
    <p:sldId id="2134808460" r:id="rId74"/>
    <p:sldId id="2134808396" r:id="rId75"/>
    <p:sldId id="2134808400" r:id="rId76"/>
    <p:sldId id="2134808412" r:id="rId77"/>
    <p:sldId id="2134808466" r:id="rId78"/>
    <p:sldId id="2134808468" r:id="rId79"/>
    <p:sldId id="2134808467" r:id="rId80"/>
    <p:sldId id="2134808451" r:id="rId81"/>
    <p:sldId id="2134808452" r:id="rId82"/>
    <p:sldId id="2134808299" r:id="rId83"/>
    <p:sldId id="2134808433" r:id="rId84"/>
    <p:sldId id="2134808470" r:id="rId85"/>
    <p:sldId id="2134806136" r:id="rId86"/>
    <p:sldId id="2134808435" r:id="rId87"/>
    <p:sldId id="2134806514" r:id="rId88"/>
    <p:sldId id="2134806160" r:id="rId89"/>
    <p:sldId id="2134808388" r:id="rId90"/>
    <p:sldId id="2134806149" r:id="rId91"/>
  </p:sldIdLst>
  <p:sldSz cx="9144000" cy="6858000" type="screen4x3"/>
  <p:notesSz cx="6858000" cy="9144000"/>
  <p:embeddedFontLst>
    <p:embeddedFont>
      <p:font typeface="Air Strip Arabic" panose="020B0604020202020204" charset="-78"/>
      <p:regular r:id="rId93"/>
    </p:embeddedFont>
    <p:embeddedFont>
      <p:font typeface="Dosis" pitchFamily="2" charset="0"/>
      <p:regular r:id="rId94"/>
      <p:bold r:id="rId95"/>
    </p:embeddedFont>
    <p:embeddedFont>
      <p:font typeface="Microsoft Uighur" panose="02000000000000000000" pitchFamily="2" charset="-78"/>
      <p:regular r:id="rId96"/>
      <p:bold r:id="rId97"/>
    </p:embeddedFont>
    <p:embeddedFont>
      <p:font typeface="Roboto" panose="02000000000000000000" pitchFamily="2" charset="0"/>
      <p:regular r:id="rId98"/>
      <p:bold r:id="rId99"/>
      <p:italic r:id="rId100"/>
      <p:boldItalic r:id="rId101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F4E79"/>
    <a:srgbClr val="244072"/>
    <a:srgbClr val="203864"/>
    <a:srgbClr val="D6E9EA"/>
    <a:srgbClr val="E3001B"/>
    <a:srgbClr val="3B7E85"/>
    <a:srgbClr val="44A9C4"/>
    <a:srgbClr val="FDB159"/>
    <a:srgbClr val="6F5C50"/>
    <a:srgbClr val="4131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17" autoAdjust="0"/>
    <p:restoredTop sz="94660"/>
  </p:normalViewPr>
  <p:slideViewPr>
    <p:cSldViewPr snapToGrid="0">
      <p:cViewPr varScale="1">
        <p:scale>
          <a:sx n="78" d="100"/>
          <a:sy n="78" d="100"/>
        </p:scale>
        <p:origin x="1598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presProps" Target="presProps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font" Target="fonts/font3.fntdata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font" Target="fonts/font2.fntdata"/><Relationship Id="rId99" Type="http://schemas.openxmlformats.org/officeDocument/2006/relationships/font" Target="fonts/font7.fntdata"/><Relationship Id="rId101" Type="http://schemas.openxmlformats.org/officeDocument/2006/relationships/font" Target="fonts/font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font" Target="fonts/font5.fntdata"/><Relationship Id="rId104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font" Target="fonts/font8.fntdata"/><Relationship Id="rId105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font" Target="fonts/font1.fntdata"/><Relationship Id="rId98" Type="http://schemas.openxmlformats.org/officeDocument/2006/relationships/font" Target="fonts/font6.fntdata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16/12/2024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0F98A4-3D5A-91AA-DCAC-96023498D1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517A994-A69B-FE40-CE71-F64D4B1215B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43732E3-EB8C-E598-F04F-D53B5E3FF81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0" lang="ar-MA" altLang="fr-FR" sz="9600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Microsoft Uighur" panose="02000000000000000000" pitchFamily="2" charset="-78"/>
                <a:cs typeface="Microsoft Uighur" panose="02000000000000000000" pitchFamily="2" charset="-78"/>
              </a:rPr>
              <a:t>تَحْتَ</a:t>
            </a:r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9616AC0-33C7-473B-80DB-89E25666E39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21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688700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MA" altLang="fr-FR" sz="96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ثَلاثٌ</a:t>
            </a:r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23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013870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84BF1A-2527-4984-668C-F0B6B4AD36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BA3DE3C-3C3E-6F54-4DB9-F99DA4F9970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91F6610-6CD3-43B1-654A-A10DE76CB66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9D5C9A0-C536-37C8-F2B2-6D0448ABC02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24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334594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MA" altLang="fr-FR" sz="96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عُطْلَةٌ</a:t>
            </a:r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26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715638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738FB2-6174-DE34-1E60-21E99D77FA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39C4196-E3BD-0B1D-E2B7-D3205DC6122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7277701-CF24-F0B3-AB9D-1A65AFFA8EA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1FF2204-BF80-C58E-1246-141FB9313AC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27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611788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MA" altLang="fr-FR" sz="96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تُطِلُّ</a:t>
            </a:r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29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468826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55349C-D365-BFAB-A413-3CADA06701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AB28EEFE-896C-73D4-3DED-AEDD38B48BC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B024DA9-8D56-23EB-9694-C62C8A3F74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2FA5CF0-3132-40C2-F85D-D28F3D3E945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30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9493223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BDEEA8-91F2-5B8E-E3F8-7D56C490F6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E3EB3F3-548F-F94A-9C31-4F3ADFD9D81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43B7715-F496-C398-6970-B886A4509F7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0" lang="ar-MA" sz="12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إِخْوَتي</a:t>
            </a:r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C566199-9EAB-B086-3266-F219C28D951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69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1354174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C17459-D008-108D-FCDF-30E29D34A1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7623CA2-A055-4B7D-5592-865FE1534A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BF81DEE-9B88-0127-4F04-AF31F81DD59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0" lang="ar-MA" sz="12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إِخْوَتي</a:t>
            </a:r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9BCF474-65B9-2CD4-5C12-B32CB6DA3BB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76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56980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2D88CD-AC5F-F3BF-B312-4AB39A085A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857B0BD-20A4-19DC-CE82-CA3C70C110F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4205F8C-023C-6B6F-864B-207689EB5CE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0" lang="ar-MA" sz="12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إِخْوَتي</a:t>
            </a:r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C55C925-9994-0FA0-8B06-6F41B249B48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77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797501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906192-9567-CC0D-8722-8BD20E9EF6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20A2CE9-7175-4544-8728-628DE0B0548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7159999-5CB8-9BB2-2F9C-DC65F1ED60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0" lang="ar-MA" sz="12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إِخْوَتي</a:t>
            </a:r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2F837EA-B981-D2F4-BDA3-368DDD3DB2E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78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2181434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DA8467-E12F-BBC3-EDAA-C489C0C394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C884766-E47F-99EB-15F8-2BC270A6C8E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1FDD0A1-80E1-B1BF-C6FD-F22574D12C2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0" lang="ar-MA" sz="12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إِخْوَتي</a:t>
            </a:r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4C728F1-3BF6-3970-5350-B82A2478B08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79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87028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19351D-9E14-AB9C-564A-DF456115AD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245AB1B-8AB2-818F-FFE8-8C8FE326A37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6A4AF73-02C3-C347-FC22-405424E408B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0" lang="ar-MA" sz="12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إِخْوَتي</a:t>
            </a:r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BCA4753-C828-CBE7-A243-7CC7E2D9280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80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8744838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476401-D19B-2435-BE7A-E2704090F8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B6DF1E3-06AD-FA06-AC85-58059B2A097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FBDB48C-A99A-44B9-90DC-89068A77F09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0" lang="ar-MA" sz="12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إِخْوَتي</a:t>
            </a:r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BB1379E-BA9C-7AD2-D7E0-E627372E654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81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2894555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CA8AA7-6D6F-3630-BA80-78206B0D92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59B4EDA-3385-FF66-74F5-2E1FC8E5355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DA083932-3995-AE6C-AA29-12E3568F9C4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0" lang="ar-MA" sz="12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إِخْوَتي</a:t>
            </a:r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A5484BE-E2AB-3318-3110-4F22F23E521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83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935138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60B3F7-0B87-8A10-EAAB-4D723FC941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058186E-FC71-4918-242F-AB3E0F52E27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EA885DC-6132-4BBA-7BF5-2EA9D05E1F4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0" lang="ar-MA" sz="12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إِخْوَتي</a:t>
            </a:r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F777FD6-1336-3495-D9C8-841070431E6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84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0150214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90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883873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16/12/2024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7745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16/12/2024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9513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16/12/2024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0000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16/12/2024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8529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16/12/2024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0781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16/12/2024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8052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16/12/2024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7466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16/12/2024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9061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16/12/2024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4809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16/12/2024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5577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16/12/2024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163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16/12/2024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391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6.svg"/><Relationship Id="rId7" Type="http://schemas.openxmlformats.org/officeDocument/2006/relationships/image" Target="../media/image9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svg"/><Relationship Id="rId4" Type="http://schemas.openxmlformats.org/officeDocument/2006/relationships/image" Target="../media/image3.png"/><Relationship Id="rId9" Type="http://schemas.openxmlformats.org/officeDocument/2006/relationships/image" Target="../media/image11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3" Type="http://schemas.openxmlformats.org/officeDocument/2006/relationships/image" Target="../media/image2.svg"/><Relationship Id="rId7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3" Type="http://schemas.openxmlformats.org/officeDocument/2006/relationships/image" Target="../media/image2.svg"/><Relationship Id="rId7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6.svg"/><Relationship Id="rId7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7.svg"/><Relationship Id="rId4" Type="http://schemas.openxmlformats.org/officeDocument/2006/relationships/image" Target="../media/image3.png"/><Relationship Id="rId9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6.svg"/><Relationship Id="rId7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7.svg"/><Relationship Id="rId10" Type="http://schemas.openxmlformats.org/officeDocument/2006/relationships/image" Target="../media/image16.svg"/><Relationship Id="rId4" Type="http://schemas.openxmlformats.org/officeDocument/2006/relationships/image" Target="../media/image3.png"/><Relationship Id="rId9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9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.svg"/><Relationship Id="rId12" Type="http://schemas.openxmlformats.org/officeDocument/2006/relationships/image" Target="../media/image18.pn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3.png"/><Relationship Id="rId11" Type="http://schemas.openxmlformats.org/officeDocument/2006/relationships/image" Target="../media/image17.png"/><Relationship Id="rId5" Type="http://schemas.openxmlformats.org/officeDocument/2006/relationships/image" Target="../media/image2.svg"/><Relationship Id="rId10" Type="http://schemas.openxmlformats.org/officeDocument/2006/relationships/image" Target="../media/image13.svg"/><Relationship Id="rId4" Type="http://schemas.openxmlformats.org/officeDocument/2006/relationships/image" Target="../media/image1.png"/><Relationship Id="rId9" Type="http://schemas.openxmlformats.org/officeDocument/2006/relationships/image" Target="../media/image8.png"/><Relationship Id="rId1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2.svg"/><Relationship Id="rId7" Type="http://schemas.openxmlformats.org/officeDocument/2006/relationships/image" Target="../media/image27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25.jpeg"/><Relationship Id="rId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1.jpe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0.png"/><Relationship Id="rId5" Type="http://schemas.openxmlformats.org/officeDocument/2006/relationships/image" Target="../media/image22.svg"/><Relationship Id="rId4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png"/><Relationship Id="rId4" Type="http://schemas.openxmlformats.org/officeDocument/2006/relationships/image" Target="../media/image22.sv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png"/><Relationship Id="rId4" Type="http://schemas.openxmlformats.org/officeDocument/2006/relationships/image" Target="../media/image22.sv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png"/><Relationship Id="rId4" Type="http://schemas.openxmlformats.org/officeDocument/2006/relationships/image" Target="../media/image22.sv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png"/><Relationship Id="rId4" Type="http://schemas.openxmlformats.org/officeDocument/2006/relationships/image" Target="../media/image22.sv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png"/><Relationship Id="rId4" Type="http://schemas.openxmlformats.org/officeDocument/2006/relationships/image" Target="../media/image22.sv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png"/><Relationship Id="rId4" Type="http://schemas.openxmlformats.org/officeDocument/2006/relationships/image" Target="../media/image22.sv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png"/><Relationship Id="rId4" Type="http://schemas.openxmlformats.org/officeDocument/2006/relationships/image" Target="../media/image22.sv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png"/><Relationship Id="rId4" Type="http://schemas.openxmlformats.org/officeDocument/2006/relationships/image" Target="../media/image34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audio" Target="../media/media2.wav"/><Relationship Id="rId7" Type="http://schemas.openxmlformats.org/officeDocument/2006/relationships/image" Target="../media/image37.png"/><Relationship Id="rId2" Type="http://schemas.microsoft.com/office/2007/relationships/media" Target="../media/media2.wav"/><Relationship Id="rId1" Type="http://schemas.openxmlformats.org/officeDocument/2006/relationships/tags" Target="../tags/tag3.xml"/><Relationship Id="rId6" Type="http://schemas.openxmlformats.org/officeDocument/2006/relationships/image" Target="../media/image22.svg"/><Relationship Id="rId5" Type="http://schemas.openxmlformats.org/officeDocument/2006/relationships/image" Target="../media/image21.png"/><Relationship Id="rId4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8.PNG"/><Relationship Id="rId4" Type="http://schemas.openxmlformats.org/officeDocument/2006/relationships/image" Target="../media/image33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7" Type="http://schemas.openxmlformats.org/officeDocument/2006/relationships/image" Target="../media/image4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3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2.PNG"/><Relationship Id="rId4" Type="http://schemas.openxmlformats.org/officeDocument/2006/relationships/image" Target="../media/image33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3.PNG"/><Relationship Id="rId4" Type="http://schemas.openxmlformats.org/officeDocument/2006/relationships/image" Target="../media/image33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4.PNG"/><Relationship Id="rId4" Type="http://schemas.openxmlformats.org/officeDocument/2006/relationships/image" Target="../media/image33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4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7" Type="http://schemas.openxmlformats.org/officeDocument/2006/relationships/image" Target="../media/image4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7" Type="http://schemas.openxmlformats.org/officeDocument/2006/relationships/image" Target="../media/image4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9.PNG"/><Relationship Id="rId4" Type="http://schemas.openxmlformats.org/officeDocument/2006/relationships/image" Target="../media/image24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7" Type="http://schemas.openxmlformats.org/officeDocument/2006/relationships/image" Target="../media/image4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7" Type="http://schemas.openxmlformats.org/officeDocument/2006/relationships/image" Target="../media/image4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22.svg"/><Relationship Id="rId7" Type="http://schemas.openxmlformats.org/officeDocument/2006/relationships/image" Target="../media/image38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PNG"/><Relationship Id="rId11" Type="http://schemas.openxmlformats.org/officeDocument/2006/relationships/image" Target="../media/image33.png"/><Relationship Id="rId5" Type="http://schemas.openxmlformats.org/officeDocument/2006/relationships/image" Target="../media/image40.PNG"/><Relationship Id="rId10" Type="http://schemas.openxmlformats.org/officeDocument/2006/relationships/image" Target="../media/image42.PNG"/><Relationship Id="rId4" Type="http://schemas.openxmlformats.org/officeDocument/2006/relationships/image" Target="../media/image39.PNG"/><Relationship Id="rId9" Type="http://schemas.openxmlformats.org/officeDocument/2006/relationships/image" Target="../media/image44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5.JPG"/><Relationship Id="rId4" Type="http://schemas.openxmlformats.org/officeDocument/2006/relationships/image" Target="../media/image33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5.JPG"/><Relationship Id="rId4" Type="http://schemas.openxmlformats.org/officeDocument/2006/relationships/image" Target="../media/image33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5.JPG"/><Relationship Id="rId4" Type="http://schemas.openxmlformats.org/officeDocument/2006/relationships/image" Target="../media/image33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5.JPG"/><Relationship Id="rId4" Type="http://schemas.openxmlformats.org/officeDocument/2006/relationships/image" Target="../media/image33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svg"/><Relationship Id="rId4" Type="http://schemas.openxmlformats.org/officeDocument/2006/relationships/image" Target="../media/image3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png"/><Relationship Id="rId4" Type="http://schemas.openxmlformats.org/officeDocument/2006/relationships/image" Target="../media/image22.sv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Relationship Id="rId5" Type="http://schemas.openxmlformats.org/officeDocument/2006/relationships/image" Target="../media/image46.jpg"/><Relationship Id="rId4" Type="http://schemas.openxmlformats.org/officeDocument/2006/relationships/image" Target="../media/image22.sv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Relationship Id="rId5" Type="http://schemas.openxmlformats.org/officeDocument/2006/relationships/image" Target="../media/image46.jpg"/><Relationship Id="rId4" Type="http://schemas.openxmlformats.org/officeDocument/2006/relationships/image" Target="../media/image22.sv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svg"/><Relationship Id="rId4" Type="http://schemas.openxmlformats.org/officeDocument/2006/relationships/image" Target="../media/image3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.xml"/><Relationship Id="rId6" Type="http://schemas.openxmlformats.org/officeDocument/2006/relationships/image" Target="../media/image47.jpg"/><Relationship Id="rId5" Type="http://schemas.openxmlformats.org/officeDocument/2006/relationships/image" Target="../media/image22.svg"/><Relationship Id="rId4" Type="http://schemas.openxmlformats.org/officeDocument/2006/relationships/image" Target="../media/image21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.xml"/><Relationship Id="rId6" Type="http://schemas.openxmlformats.org/officeDocument/2006/relationships/image" Target="../media/image46.jpg"/><Relationship Id="rId5" Type="http://schemas.openxmlformats.org/officeDocument/2006/relationships/image" Target="../media/image22.svg"/><Relationship Id="rId4" Type="http://schemas.openxmlformats.org/officeDocument/2006/relationships/image" Target="../media/image21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8.xml"/><Relationship Id="rId6" Type="http://schemas.openxmlformats.org/officeDocument/2006/relationships/image" Target="../media/image46.jpg"/><Relationship Id="rId5" Type="http://schemas.openxmlformats.org/officeDocument/2006/relationships/image" Target="../media/image22.svg"/><Relationship Id="rId4" Type="http://schemas.openxmlformats.org/officeDocument/2006/relationships/image" Target="../media/image21.pn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9.xml"/><Relationship Id="rId6" Type="http://schemas.openxmlformats.org/officeDocument/2006/relationships/image" Target="../media/image46.jpg"/><Relationship Id="rId5" Type="http://schemas.openxmlformats.org/officeDocument/2006/relationships/image" Target="../media/image22.svg"/><Relationship Id="rId4" Type="http://schemas.openxmlformats.org/officeDocument/2006/relationships/image" Target="../media/image21.pn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png"/><Relationship Id="rId4" Type="http://schemas.openxmlformats.org/officeDocument/2006/relationships/image" Target="../media/image22.sv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png"/><Relationship Id="rId4" Type="http://schemas.openxmlformats.org/officeDocument/2006/relationships/image" Target="../media/image22.sv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8.pn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sv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sv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9.png"/><Relationship Id="rId4" Type="http://schemas.openxmlformats.org/officeDocument/2006/relationships/image" Target="../media/image33.pn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3.png"/><Relationship Id="rId5" Type="http://schemas.openxmlformats.org/officeDocument/2006/relationships/image" Target="../media/image52.jpeg"/><Relationship Id="rId4" Type="http://schemas.openxmlformats.org/officeDocument/2006/relationships/image" Target="../media/image22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ZoneTexte 59">
            <a:extLst>
              <a:ext uri="{FF2B5EF4-FFF2-40B4-BE49-F238E27FC236}">
                <a16:creationId xmlns:a16="http://schemas.microsoft.com/office/drawing/2014/main" id="{1F4D5D9F-2F0F-B443-9C4E-C9A66293FB42}"/>
              </a:ext>
            </a:extLst>
          </p:cNvPr>
          <p:cNvSpPr txBox="1"/>
          <p:nvPr/>
        </p:nvSpPr>
        <p:spPr>
          <a:xfrm>
            <a:off x="891182" y="1905949"/>
            <a:ext cx="7361637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11500" b="1" dirty="0">
                <a:ln>
                  <a:solidFill>
                    <a:srgbClr val="0097B2"/>
                  </a:solidFill>
                </a:ln>
                <a:solidFill>
                  <a:srgbClr val="21596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</a:t>
            </a:r>
            <a:r>
              <a:rPr lang="fr-MA" sz="11500" b="1" dirty="0">
                <a:ln>
                  <a:solidFill>
                    <a:srgbClr val="0097B2"/>
                  </a:solidFill>
                </a:ln>
                <a:solidFill>
                  <a:srgbClr val="21596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11500" b="1" dirty="0">
                <a:ln>
                  <a:solidFill>
                    <a:srgbClr val="0097B2"/>
                  </a:solidFill>
                </a:ln>
                <a:solidFill>
                  <a:srgbClr val="21596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اللغة العربية</a:t>
            </a:r>
            <a:endParaRPr lang="fr-FR" sz="11500" b="1" dirty="0">
              <a:ln>
                <a:solidFill>
                  <a:srgbClr val="0097B2"/>
                </a:solidFill>
              </a:ln>
              <a:solidFill>
                <a:srgbClr val="21596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97" name="Groupe 96">
            <a:extLst>
              <a:ext uri="{FF2B5EF4-FFF2-40B4-BE49-F238E27FC236}">
                <a16:creationId xmlns:a16="http://schemas.microsoft.com/office/drawing/2014/main" id="{8ADCA8A7-0D9B-46E3-9313-70D9227D89B7}"/>
              </a:ext>
            </a:extLst>
          </p:cNvPr>
          <p:cNvGrpSpPr/>
          <p:nvPr/>
        </p:nvGrpSpPr>
        <p:grpSpPr>
          <a:xfrm>
            <a:off x="7380155" y="334513"/>
            <a:ext cx="1632647" cy="1356678"/>
            <a:chOff x="7058683" y="1822095"/>
            <a:chExt cx="1632647" cy="1356678"/>
          </a:xfrm>
        </p:grpSpPr>
        <p:grpSp>
          <p:nvGrpSpPr>
            <p:cNvPr id="75" name="Groupe 74">
              <a:extLst>
                <a:ext uri="{FF2B5EF4-FFF2-40B4-BE49-F238E27FC236}">
                  <a16:creationId xmlns:a16="http://schemas.microsoft.com/office/drawing/2014/main" id="{3AED2E61-921E-F531-63C4-9CBB8613226E}"/>
                </a:ext>
              </a:extLst>
            </p:cNvPr>
            <p:cNvGrpSpPr/>
            <p:nvPr/>
          </p:nvGrpSpPr>
          <p:grpSpPr>
            <a:xfrm flipH="1">
              <a:off x="7177562" y="1822095"/>
              <a:ext cx="1394889" cy="1356678"/>
              <a:chOff x="104413" y="285342"/>
              <a:chExt cx="2111436" cy="2053595"/>
            </a:xfrm>
          </p:grpSpPr>
          <p:sp>
            <p:nvSpPr>
              <p:cNvPr id="74" name="ZoneTexte 73">
                <a:extLst>
                  <a:ext uri="{FF2B5EF4-FFF2-40B4-BE49-F238E27FC236}">
                    <a16:creationId xmlns:a16="http://schemas.microsoft.com/office/drawing/2014/main" id="{167DAC2B-8394-D71B-B8B4-92CFDAA30654}"/>
                  </a:ext>
                </a:extLst>
              </p:cNvPr>
              <p:cNvSpPr txBox="1"/>
              <p:nvPr/>
            </p:nvSpPr>
            <p:spPr>
              <a:xfrm rot="19636752">
                <a:off x="104413" y="536954"/>
                <a:ext cx="2052844" cy="14442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ar-MA" sz="28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 Massir Ballpoint" panose="00000100000000000000" pitchFamily="2" charset="-78"/>
                    <a:cs typeface="Boahmed Alhour" pitchFamily="2" charset="-78"/>
                  </a:rPr>
                  <a:t>المقاعد</a:t>
                </a:r>
              </a:p>
              <a:p>
                <a:pPr algn="ctr" rtl="1"/>
                <a:r>
                  <a:rPr lang="ar-MA" sz="28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 Massir Ballpoint" panose="00000100000000000000" pitchFamily="2" charset="-78"/>
                    <a:cs typeface="Boahmed Alhour" pitchFamily="2" charset="-78"/>
                  </a:rPr>
                  <a:t>محدودة</a:t>
                </a:r>
                <a:endParaRPr lang="ar-MA" sz="20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endParaRPr>
              </a:p>
            </p:txBody>
          </p:sp>
          <p:grpSp>
            <p:nvGrpSpPr>
              <p:cNvPr id="76" name="Graphique 72">
                <a:extLst>
                  <a:ext uri="{FF2B5EF4-FFF2-40B4-BE49-F238E27FC236}">
                    <a16:creationId xmlns:a16="http://schemas.microsoft.com/office/drawing/2014/main" id="{EB019F4B-8339-6BEA-E29E-FCFBDB9B396A}"/>
                  </a:ext>
                </a:extLst>
              </p:cNvPr>
              <p:cNvGrpSpPr/>
              <p:nvPr/>
            </p:nvGrpSpPr>
            <p:grpSpPr>
              <a:xfrm>
                <a:off x="157532" y="285342"/>
                <a:ext cx="2058317" cy="2053595"/>
                <a:chOff x="157532" y="285342"/>
                <a:chExt cx="2058317" cy="2053595"/>
              </a:xfrm>
            </p:grpSpPr>
            <p:sp>
              <p:nvSpPr>
                <p:cNvPr id="77" name="Forme libre : forme 76">
                  <a:extLst>
                    <a:ext uri="{FF2B5EF4-FFF2-40B4-BE49-F238E27FC236}">
                      <a16:creationId xmlns:a16="http://schemas.microsoft.com/office/drawing/2014/main" id="{88A7BD29-1414-D097-21D8-BC1D9D8FA6DF}"/>
                    </a:ext>
                  </a:extLst>
                </p:cNvPr>
                <p:cNvSpPr/>
                <p:nvPr/>
              </p:nvSpPr>
              <p:spPr>
                <a:xfrm>
                  <a:off x="157532" y="285342"/>
                  <a:ext cx="2058317" cy="2053595"/>
                </a:xfrm>
                <a:custGeom>
                  <a:avLst/>
                  <a:gdLst>
                    <a:gd name="connsiteX0" fmla="*/ 1980901 w 2058317"/>
                    <a:gd name="connsiteY0" fmla="*/ 1385151 h 2053595"/>
                    <a:gd name="connsiteX1" fmla="*/ 2008670 w 2058317"/>
                    <a:gd name="connsiteY1" fmla="*/ 1343789 h 2053595"/>
                    <a:gd name="connsiteX2" fmla="*/ 2009059 w 2058317"/>
                    <a:gd name="connsiteY2" fmla="*/ 1343401 h 2053595"/>
                    <a:gd name="connsiteX3" fmla="*/ 2057217 w 2058317"/>
                    <a:gd name="connsiteY3" fmla="*/ 980854 h 2053595"/>
                    <a:gd name="connsiteX4" fmla="*/ 1070165 w 2058317"/>
                    <a:gd name="connsiteY4" fmla="*/ 792 h 2053595"/>
                    <a:gd name="connsiteX5" fmla="*/ 0 w 2058317"/>
                    <a:gd name="connsiteY5" fmla="*/ 1029206 h 2053595"/>
                    <a:gd name="connsiteX6" fmla="*/ 925301 w 2058317"/>
                    <a:gd name="connsiteY6" fmla="*/ 2052960 h 2053595"/>
                    <a:gd name="connsiteX7" fmla="*/ 1003170 w 2058317"/>
                    <a:gd name="connsiteY7" fmla="*/ 2035289 h 2053595"/>
                    <a:gd name="connsiteX8" fmla="*/ 1980707 w 2058317"/>
                    <a:gd name="connsiteY8" fmla="*/ 1385928 h 2053595"/>
                    <a:gd name="connsiteX9" fmla="*/ 1980901 w 2058317"/>
                    <a:gd name="connsiteY9" fmla="*/ 1385151 h 20535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058317" h="2053595">
                      <a:moveTo>
                        <a:pt x="1980901" y="1385151"/>
                      </a:moveTo>
                      <a:cubicBezTo>
                        <a:pt x="1991388" y="1372140"/>
                        <a:pt x="1997019" y="1356023"/>
                        <a:pt x="2008670" y="1343789"/>
                      </a:cubicBezTo>
                      <a:cubicBezTo>
                        <a:pt x="2008864" y="1343595"/>
                        <a:pt x="2009059" y="1343595"/>
                        <a:pt x="2009059" y="1343401"/>
                      </a:cubicBezTo>
                      <a:cubicBezTo>
                        <a:pt x="2045566" y="1229801"/>
                        <a:pt x="2063043" y="1107852"/>
                        <a:pt x="2057217" y="980854"/>
                      </a:cubicBezTo>
                      <a:cubicBezTo>
                        <a:pt x="2032944" y="450529"/>
                        <a:pt x="1600489" y="21376"/>
                        <a:pt x="1070165" y="792"/>
                      </a:cubicBezTo>
                      <a:cubicBezTo>
                        <a:pt x="483137" y="-21928"/>
                        <a:pt x="0" y="447228"/>
                        <a:pt x="0" y="1029206"/>
                      </a:cubicBezTo>
                      <a:cubicBezTo>
                        <a:pt x="0" y="1562444"/>
                        <a:pt x="405657" y="2000918"/>
                        <a:pt x="925301" y="2052960"/>
                      </a:cubicBezTo>
                      <a:cubicBezTo>
                        <a:pt x="952487" y="2055679"/>
                        <a:pt x="979868" y="2049659"/>
                        <a:pt x="1003170" y="2035289"/>
                      </a:cubicBezTo>
                      <a:cubicBezTo>
                        <a:pt x="1171142" y="1931593"/>
                        <a:pt x="1853709" y="1481273"/>
                        <a:pt x="1980707" y="1385928"/>
                      </a:cubicBezTo>
                      <a:cubicBezTo>
                        <a:pt x="1980707" y="1385733"/>
                        <a:pt x="1980707" y="1385345"/>
                        <a:pt x="1980901" y="1385151"/>
                      </a:cubicBezTo>
                      <a:close/>
                    </a:path>
                  </a:pathLst>
                </a:custGeom>
                <a:gradFill>
                  <a:gsLst>
                    <a:gs pos="50000">
                      <a:srgbClr val="38A4B4"/>
                    </a:gs>
                    <a:gs pos="0">
                      <a:srgbClr val="70B1B6"/>
                    </a:gs>
                    <a:gs pos="100000">
                      <a:srgbClr val="0097B2"/>
                    </a:gs>
                  </a:gsLst>
                  <a:lin ang="5400000" scaled="1"/>
                </a:gradFill>
                <a:ln w="136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78" name="Forme libre : forme 77">
                  <a:extLst>
                    <a:ext uri="{FF2B5EF4-FFF2-40B4-BE49-F238E27FC236}">
                      <a16:creationId xmlns:a16="http://schemas.microsoft.com/office/drawing/2014/main" id="{A831D808-C4B4-79D0-C16E-8C17F528F339}"/>
                    </a:ext>
                  </a:extLst>
                </p:cNvPr>
                <p:cNvSpPr/>
                <p:nvPr/>
              </p:nvSpPr>
              <p:spPr>
                <a:xfrm>
                  <a:off x="930202" y="1608353"/>
                  <a:ext cx="1239495" cy="722809"/>
                </a:xfrm>
                <a:custGeom>
                  <a:avLst/>
                  <a:gdLst>
                    <a:gd name="connsiteX0" fmla="*/ 1239496 w 1239495"/>
                    <a:gd name="connsiteY0" fmla="*/ 0 h 722809"/>
                    <a:gd name="connsiteX1" fmla="*/ 1149587 w 1239495"/>
                    <a:gd name="connsiteY1" fmla="*/ 36313 h 722809"/>
                    <a:gd name="connsiteX2" fmla="*/ 1039871 w 1239495"/>
                    <a:gd name="connsiteY2" fmla="*/ 41168 h 722809"/>
                    <a:gd name="connsiteX3" fmla="*/ 822382 w 1239495"/>
                    <a:gd name="connsiteY3" fmla="*/ 88549 h 722809"/>
                    <a:gd name="connsiteX4" fmla="*/ 624894 w 1239495"/>
                    <a:gd name="connsiteY4" fmla="*/ 179235 h 722809"/>
                    <a:gd name="connsiteX5" fmla="*/ 452456 w 1239495"/>
                    <a:gd name="connsiteY5" fmla="*/ 307786 h 722809"/>
                    <a:gd name="connsiteX6" fmla="*/ 310505 w 1239495"/>
                    <a:gd name="connsiteY6" fmla="*/ 468961 h 722809"/>
                    <a:gd name="connsiteX7" fmla="*/ 218849 w 1239495"/>
                    <a:gd name="connsiteY7" fmla="*/ 625671 h 722809"/>
                    <a:gd name="connsiteX8" fmla="*/ 166612 w 1239495"/>
                    <a:gd name="connsiteY8" fmla="*/ 677130 h 722809"/>
                    <a:gd name="connsiteX9" fmla="*/ 0 w 1239495"/>
                    <a:gd name="connsiteY9" fmla="*/ 692471 h 722809"/>
                    <a:gd name="connsiteX10" fmla="*/ 179429 w 1239495"/>
                    <a:gd name="connsiteY10" fmla="*/ 721599 h 722809"/>
                    <a:gd name="connsiteX11" fmla="*/ 788982 w 1239495"/>
                    <a:gd name="connsiteY11" fmla="*/ 407598 h 722809"/>
                    <a:gd name="connsiteX12" fmla="*/ 1166093 w 1239495"/>
                    <a:gd name="connsiteY12" fmla="*/ 99424 h 722809"/>
                    <a:gd name="connsiteX13" fmla="*/ 1199687 w 1239495"/>
                    <a:gd name="connsiteY13" fmla="*/ 66218 h 722809"/>
                    <a:gd name="connsiteX14" fmla="*/ 1239496 w 1239495"/>
                    <a:gd name="connsiteY14" fmla="*/ 0 h 7228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1239495" h="722809">
                      <a:moveTo>
                        <a:pt x="1239496" y="0"/>
                      </a:moveTo>
                      <a:cubicBezTo>
                        <a:pt x="1220077" y="32818"/>
                        <a:pt x="1182016" y="36895"/>
                        <a:pt x="1149587" y="36313"/>
                      </a:cubicBezTo>
                      <a:cubicBezTo>
                        <a:pt x="1112886" y="35730"/>
                        <a:pt x="1076379" y="37284"/>
                        <a:pt x="1039871" y="41168"/>
                      </a:cubicBezTo>
                      <a:cubicBezTo>
                        <a:pt x="965886" y="48935"/>
                        <a:pt x="892872" y="64858"/>
                        <a:pt x="822382" y="88549"/>
                      </a:cubicBezTo>
                      <a:cubicBezTo>
                        <a:pt x="753640" y="111658"/>
                        <a:pt x="687228" y="142145"/>
                        <a:pt x="624894" y="179235"/>
                      </a:cubicBezTo>
                      <a:cubicBezTo>
                        <a:pt x="563142" y="215936"/>
                        <a:pt x="505274" y="259045"/>
                        <a:pt x="452456" y="307786"/>
                      </a:cubicBezTo>
                      <a:cubicBezTo>
                        <a:pt x="399831" y="356333"/>
                        <a:pt x="352061" y="410511"/>
                        <a:pt x="310505" y="468961"/>
                      </a:cubicBezTo>
                      <a:cubicBezTo>
                        <a:pt x="275357" y="518285"/>
                        <a:pt x="244676" y="570910"/>
                        <a:pt x="218849" y="625671"/>
                      </a:cubicBezTo>
                      <a:cubicBezTo>
                        <a:pt x="210693" y="642759"/>
                        <a:pt x="186031" y="665867"/>
                        <a:pt x="166612" y="677130"/>
                      </a:cubicBezTo>
                      <a:cubicBezTo>
                        <a:pt x="84471" y="724900"/>
                        <a:pt x="41168" y="698879"/>
                        <a:pt x="0" y="692471"/>
                      </a:cubicBezTo>
                      <a:cubicBezTo>
                        <a:pt x="108745" y="731891"/>
                        <a:pt x="179429" y="721599"/>
                        <a:pt x="179429" y="721599"/>
                      </a:cubicBezTo>
                      <a:cubicBezTo>
                        <a:pt x="285649" y="714996"/>
                        <a:pt x="563531" y="561200"/>
                        <a:pt x="788982" y="407598"/>
                      </a:cubicBezTo>
                      <a:cubicBezTo>
                        <a:pt x="940642" y="304291"/>
                        <a:pt x="1065310" y="197488"/>
                        <a:pt x="1166093" y="99424"/>
                      </a:cubicBezTo>
                      <a:cubicBezTo>
                        <a:pt x="1179686" y="87384"/>
                        <a:pt x="1190560" y="76315"/>
                        <a:pt x="1199687" y="66218"/>
                      </a:cubicBezTo>
                      <a:cubicBezTo>
                        <a:pt x="1225708" y="37672"/>
                        <a:pt x="1239496" y="0"/>
                        <a:pt x="1239496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005664"/>
                    </a:gs>
                    <a:gs pos="99350">
                      <a:srgbClr val="0097B2"/>
                    </a:gs>
                  </a:gsLst>
                  <a:lin ang="14501957" scaled="1"/>
                </a:gradFill>
                <a:ln w="136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</p:grpSp>
        </p:grpSp>
        <p:sp>
          <p:nvSpPr>
            <p:cNvPr id="79" name="ZoneTexte 78">
              <a:extLst>
                <a:ext uri="{FF2B5EF4-FFF2-40B4-BE49-F238E27FC236}">
                  <a16:creationId xmlns:a16="http://schemas.microsoft.com/office/drawing/2014/main" id="{6BF665A7-2F2E-3166-DCB8-94BCFA0DFC1B}"/>
                </a:ext>
              </a:extLst>
            </p:cNvPr>
            <p:cNvSpPr txBox="1"/>
            <p:nvPr/>
          </p:nvSpPr>
          <p:spPr>
            <a:xfrm>
              <a:off x="7058683" y="1964880"/>
              <a:ext cx="163264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المستوى</a:t>
              </a:r>
              <a:endParaRPr lang="ar-MA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algn="ctr"/>
              <a:r>
                <a:rPr lang="ar-MA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ir Strip Arabic" panose="02000500000000000000" pitchFamily="2" charset="-78"/>
                  <a:cs typeface="Air Strip Arabic" panose="02000500000000000000" pitchFamily="2" charset="-78"/>
                </a:rPr>
                <a:t> </a:t>
              </a:r>
              <a:endParaRPr lang="ar-MA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9881D907-55F8-3D72-004D-D9937C55F5E5}"/>
                </a:ext>
              </a:extLst>
            </p:cNvPr>
            <p:cNvSpPr txBox="1"/>
            <p:nvPr/>
          </p:nvSpPr>
          <p:spPr>
            <a:xfrm>
              <a:off x="7058683" y="2159345"/>
              <a:ext cx="1632647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5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</a:t>
              </a:r>
              <a:endParaRPr lang="ar-MA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92" name="ZoneTexte 91">
            <a:extLst>
              <a:ext uri="{FF2B5EF4-FFF2-40B4-BE49-F238E27FC236}">
                <a16:creationId xmlns:a16="http://schemas.microsoft.com/office/drawing/2014/main" id="{BB9B0B8F-A672-2EBC-5B0D-44D8908AC294}"/>
              </a:ext>
            </a:extLst>
          </p:cNvPr>
          <p:cNvSpPr txBox="1"/>
          <p:nvPr/>
        </p:nvSpPr>
        <p:spPr>
          <a:xfrm>
            <a:off x="709684" y="6001770"/>
            <a:ext cx="77246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نسخة تجريبية موجهة لمؤسسات الريادة</a:t>
            </a:r>
          </a:p>
          <a:p>
            <a:pPr algn="ctr"/>
            <a:r>
              <a:rPr lang="ar-MA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نسخة قيد التطوير</a:t>
            </a:r>
          </a:p>
        </p:txBody>
      </p:sp>
      <p:sp>
        <p:nvSpPr>
          <p:cNvPr id="53" name="Freeform 2">
            <a:extLst>
              <a:ext uri="{FF2B5EF4-FFF2-40B4-BE49-F238E27FC236}">
                <a16:creationId xmlns:a16="http://schemas.microsoft.com/office/drawing/2014/main" id="{C3EAD172-9EA0-6EB1-5D1D-2AB28C5880B5}"/>
              </a:ext>
            </a:extLst>
          </p:cNvPr>
          <p:cNvSpPr/>
          <p:nvPr/>
        </p:nvSpPr>
        <p:spPr>
          <a:xfrm>
            <a:off x="-1230" y="538899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5E734F60-3961-8506-AB32-AA078DF04865}"/>
              </a:ext>
            </a:extLst>
          </p:cNvPr>
          <p:cNvSpPr/>
          <p:nvPr/>
        </p:nvSpPr>
        <p:spPr>
          <a:xfrm>
            <a:off x="7601802" y="522932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98" name="Rectangle : coins arrondis 97">
            <a:extLst>
              <a:ext uri="{FF2B5EF4-FFF2-40B4-BE49-F238E27FC236}">
                <a16:creationId xmlns:a16="http://schemas.microsoft.com/office/drawing/2014/main" id="{47637AE6-02BA-456F-1E23-4CD2D1EA0DAC}"/>
              </a:ext>
            </a:extLst>
          </p:cNvPr>
          <p:cNvSpPr/>
          <p:nvPr/>
        </p:nvSpPr>
        <p:spPr>
          <a:xfrm>
            <a:off x="1897166" y="436800"/>
            <a:ext cx="5349667" cy="10564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57" name="Image 56">
            <a:extLst>
              <a:ext uri="{FF2B5EF4-FFF2-40B4-BE49-F238E27FC236}">
                <a16:creationId xmlns:a16="http://schemas.microsoft.com/office/drawing/2014/main" id="{38C2736D-9AAE-68E7-C0A2-C3B02B722CF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78786" y="523897"/>
            <a:ext cx="4786427" cy="888948"/>
          </a:xfrm>
          <a:prstGeom prst="rect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9E005CCA-0B4E-A1B1-525B-BBDEEC8E2D10}"/>
              </a:ext>
            </a:extLst>
          </p:cNvPr>
          <p:cNvGrpSpPr/>
          <p:nvPr/>
        </p:nvGrpSpPr>
        <p:grpSpPr>
          <a:xfrm>
            <a:off x="2934883" y="4354644"/>
            <a:ext cx="3059807" cy="1417690"/>
            <a:chOff x="2961004" y="4654860"/>
            <a:chExt cx="3059807" cy="1417690"/>
          </a:xfrm>
        </p:grpSpPr>
        <p:grpSp>
          <p:nvGrpSpPr>
            <p:cNvPr id="102" name="Groupe 101">
              <a:extLst>
                <a:ext uri="{FF2B5EF4-FFF2-40B4-BE49-F238E27FC236}">
                  <a16:creationId xmlns:a16="http://schemas.microsoft.com/office/drawing/2014/main" id="{3EC02F1F-A243-52F7-E362-14D0E3F8C056}"/>
                </a:ext>
              </a:extLst>
            </p:cNvPr>
            <p:cNvGrpSpPr/>
            <p:nvPr/>
          </p:nvGrpSpPr>
          <p:grpSpPr>
            <a:xfrm flipH="1">
              <a:off x="3123190" y="4654860"/>
              <a:ext cx="2897621" cy="1417690"/>
              <a:chOff x="2090564" y="4775947"/>
              <a:chExt cx="3201302" cy="1417690"/>
            </a:xfrm>
          </p:grpSpPr>
          <p:sp>
            <p:nvSpPr>
              <p:cNvPr id="101" name="Forme libre : forme 100">
                <a:extLst>
                  <a:ext uri="{FF2B5EF4-FFF2-40B4-BE49-F238E27FC236}">
                    <a16:creationId xmlns:a16="http://schemas.microsoft.com/office/drawing/2014/main" id="{F3CBAA55-8C8E-48B4-EF4A-2A37F367D2FC}"/>
                  </a:ext>
                </a:extLst>
              </p:cNvPr>
              <p:cNvSpPr/>
              <p:nvPr/>
            </p:nvSpPr>
            <p:spPr>
              <a:xfrm rot="21338648" flipV="1">
                <a:off x="2778467" y="5313022"/>
                <a:ext cx="2513399" cy="880615"/>
              </a:xfrm>
              <a:custGeom>
                <a:avLst/>
                <a:gdLst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6902"/>
                  <a:gd name="connsiteX1" fmla="*/ 2706255 w 2969491"/>
                  <a:gd name="connsiteY1" fmla="*/ 0 h 656902"/>
                  <a:gd name="connsiteX2" fmla="*/ 2890982 w 2969491"/>
                  <a:gd name="connsiteY2" fmla="*/ 78509 h 656902"/>
                  <a:gd name="connsiteX3" fmla="*/ 2969491 w 2969491"/>
                  <a:gd name="connsiteY3" fmla="*/ 258618 h 656902"/>
                  <a:gd name="connsiteX4" fmla="*/ 2872509 w 2969491"/>
                  <a:gd name="connsiteY4" fmla="*/ 378691 h 656902"/>
                  <a:gd name="connsiteX5" fmla="*/ 170873 w 2969491"/>
                  <a:gd name="connsiteY5" fmla="*/ 651164 h 656902"/>
                  <a:gd name="connsiteX6" fmla="*/ 9236 w 2969491"/>
                  <a:gd name="connsiteY6" fmla="*/ 531091 h 656902"/>
                  <a:gd name="connsiteX7" fmla="*/ 0 w 2969491"/>
                  <a:gd name="connsiteY7" fmla="*/ 207818 h 656902"/>
                  <a:gd name="connsiteX8" fmla="*/ 138545 w 2969491"/>
                  <a:gd name="connsiteY8" fmla="*/ 124691 h 656902"/>
                  <a:gd name="connsiteX0" fmla="*/ 138545 w 2969491"/>
                  <a:gd name="connsiteY0" fmla="*/ 124890 h 657101"/>
                  <a:gd name="connsiteX1" fmla="*/ 2706255 w 2969491"/>
                  <a:gd name="connsiteY1" fmla="*/ 199 h 657101"/>
                  <a:gd name="connsiteX2" fmla="*/ 2890982 w 2969491"/>
                  <a:gd name="connsiteY2" fmla="*/ 78708 h 657101"/>
                  <a:gd name="connsiteX3" fmla="*/ 2969491 w 2969491"/>
                  <a:gd name="connsiteY3" fmla="*/ 258817 h 657101"/>
                  <a:gd name="connsiteX4" fmla="*/ 2872509 w 2969491"/>
                  <a:gd name="connsiteY4" fmla="*/ 378890 h 657101"/>
                  <a:gd name="connsiteX5" fmla="*/ 170873 w 2969491"/>
                  <a:gd name="connsiteY5" fmla="*/ 651363 h 657101"/>
                  <a:gd name="connsiteX6" fmla="*/ 9236 w 2969491"/>
                  <a:gd name="connsiteY6" fmla="*/ 531290 h 657101"/>
                  <a:gd name="connsiteX7" fmla="*/ 0 w 2969491"/>
                  <a:gd name="connsiteY7" fmla="*/ 208017 h 657101"/>
                  <a:gd name="connsiteX8" fmla="*/ 138545 w 2969491"/>
                  <a:gd name="connsiteY8" fmla="*/ 124890 h 657101"/>
                  <a:gd name="connsiteX0" fmla="*/ 138545 w 2969491"/>
                  <a:gd name="connsiteY0" fmla="*/ 125008 h 657219"/>
                  <a:gd name="connsiteX1" fmla="*/ 2706255 w 2969491"/>
                  <a:gd name="connsiteY1" fmla="*/ 317 h 657219"/>
                  <a:gd name="connsiteX2" fmla="*/ 2890982 w 2969491"/>
                  <a:gd name="connsiteY2" fmla="*/ 78826 h 657219"/>
                  <a:gd name="connsiteX3" fmla="*/ 2969491 w 2969491"/>
                  <a:gd name="connsiteY3" fmla="*/ 258935 h 657219"/>
                  <a:gd name="connsiteX4" fmla="*/ 2872509 w 2969491"/>
                  <a:gd name="connsiteY4" fmla="*/ 379008 h 657219"/>
                  <a:gd name="connsiteX5" fmla="*/ 170873 w 2969491"/>
                  <a:gd name="connsiteY5" fmla="*/ 651481 h 657219"/>
                  <a:gd name="connsiteX6" fmla="*/ 9236 w 2969491"/>
                  <a:gd name="connsiteY6" fmla="*/ 531408 h 657219"/>
                  <a:gd name="connsiteX7" fmla="*/ 0 w 2969491"/>
                  <a:gd name="connsiteY7" fmla="*/ 208135 h 657219"/>
                  <a:gd name="connsiteX8" fmla="*/ 138545 w 2969491"/>
                  <a:gd name="connsiteY8" fmla="*/ 125008 h 657219"/>
                  <a:gd name="connsiteX0" fmla="*/ 138545 w 2972005"/>
                  <a:gd name="connsiteY0" fmla="*/ 125008 h 657219"/>
                  <a:gd name="connsiteX1" fmla="*/ 2706255 w 2972005"/>
                  <a:gd name="connsiteY1" fmla="*/ 317 h 657219"/>
                  <a:gd name="connsiteX2" fmla="*/ 2890982 w 2972005"/>
                  <a:gd name="connsiteY2" fmla="*/ 78826 h 657219"/>
                  <a:gd name="connsiteX3" fmla="*/ 2969491 w 2972005"/>
                  <a:gd name="connsiteY3" fmla="*/ 258935 h 657219"/>
                  <a:gd name="connsiteX4" fmla="*/ 2872509 w 2972005"/>
                  <a:gd name="connsiteY4" fmla="*/ 379008 h 657219"/>
                  <a:gd name="connsiteX5" fmla="*/ 170873 w 2972005"/>
                  <a:gd name="connsiteY5" fmla="*/ 651481 h 657219"/>
                  <a:gd name="connsiteX6" fmla="*/ 9236 w 2972005"/>
                  <a:gd name="connsiteY6" fmla="*/ 531408 h 657219"/>
                  <a:gd name="connsiteX7" fmla="*/ 0 w 2972005"/>
                  <a:gd name="connsiteY7" fmla="*/ 208135 h 657219"/>
                  <a:gd name="connsiteX8" fmla="*/ 138545 w 2972005"/>
                  <a:gd name="connsiteY8" fmla="*/ 125008 h 657219"/>
                  <a:gd name="connsiteX0" fmla="*/ 138545 w 2973912"/>
                  <a:gd name="connsiteY0" fmla="*/ 125008 h 657219"/>
                  <a:gd name="connsiteX1" fmla="*/ 2706255 w 2973912"/>
                  <a:gd name="connsiteY1" fmla="*/ 317 h 657219"/>
                  <a:gd name="connsiteX2" fmla="*/ 2890982 w 2973912"/>
                  <a:gd name="connsiteY2" fmla="*/ 78826 h 657219"/>
                  <a:gd name="connsiteX3" fmla="*/ 2969491 w 2973912"/>
                  <a:gd name="connsiteY3" fmla="*/ 258935 h 657219"/>
                  <a:gd name="connsiteX4" fmla="*/ 2872509 w 2973912"/>
                  <a:gd name="connsiteY4" fmla="*/ 379008 h 657219"/>
                  <a:gd name="connsiteX5" fmla="*/ 170873 w 2973912"/>
                  <a:gd name="connsiteY5" fmla="*/ 651481 h 657219"/>
                  <a:gd name="connsiteX6" fmla="*/ 9236 w 2973912"/>
                  <a:gd name="connsiteY6" fmla="*/ 531408 h 657219"/>
                  <a:gd name="connsiteX7" fmla="*/ 0 w 2973912"/>
                  <a:gd name="connsiteY7" fmla="*/ 208135 h 657219"/>
                  <a:gd name="connsiteX8" fmla="*/ 138545 w 2973912"/>
                  <a:gd name="connsiteY8" fmla="*/ 125008 h 657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973912" h="657219">
                    <a:moveTo>
                      <a:pt x="138545" y="125008"/>
                    </a:moveTo>
                    <a:lnTo>
                      <a:pt x="2706255" y="317"/>
                    </a:lnTo>
                    <a:cubicBezTo>
                      <a:pt x="2828121" y="-3658"/>
                      <a:pt x="2867087" y="30047"/>
                      <a:pt x="2890982" y="78826"/>
                    </a:cubicBezTo>
                    <a:lnTo>
                      <a:pt x="2969491" y="258935"/>
                    </a:lnTo>
                    <a:cubicBezTo>
                      <a:pt x="2987406" y="336640"/>
                      <a:pt x="2950053" y="379178"/>
                      <a:pt x="2872509" y="379008"/>
                    </a:cubicBezTo>
                    <a:lnTo>
                      <a:pt x="170873" y="651481"/>
                    </a:lnTo>
                    <a:cubicBezTo>
                      <a:pt x="101922" y="666723"/>
                      <a:pt x="5337" y="659356"/>
                      <a:pt x="9236" y="531408"/>
                    </a:cubicBezTo>
                    <a:lnTo>
                      <a:pt x="0" y="208135"/>
                    </a:lnTo>
                    <a:cubicBezTo>
                      <a:pt x="26085" y="152793"/>
                      <a:pt x="37097" y="137645"/>
                      <a:pt x="138545" y="125008"/>
                    </a:cubicBezTo>
                    <a:close/>
                  </a:path>
                </a:pathLst>
              </a:custGeom>
              <a:solidFill>
                <a:srgbClr val="70B1B6"/>
              </a:solidFill>
              <a:ln w="1365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00" name="Forme libre : forme 99">
                <a:extLst>
                  <a:ext uri="{FF2B5EF4-FFF2-40B4-BE49-F238E27FC236}">
                    <a16:creationId xmlns:a16="http://schemas.microsoft.com/office/drawing/2014/main" id="{8C12ED39-34F3-0092-0C69-560508AEC73F}"/>
                  </a:ext>
                </a:extLst>
              </p:cNvPr>
              <p:cNvSpPr/>
              <p:nvPr/>
            </p:nvSpPr>
            <p:spPr>
              <a:xfrm rot="261352" flipH="1" flipV="1">
                <a:off x="2090564" y="4775947"/>
                <a:ext cx="2707398" cy="880615"/>
              </a:xfrm>
              <a:custGeom>
                <a:avLst/>
                <a:gdLst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6902"/>
                  <a:gd name="connsiteX1" fmla="*/ 2706255 w 2969491"/>
                  <a:gd name="connsiteY1" fmla="*/ 0 h 656902"/>
                  <a:gd name="connsiteX2" fmla="*/ 2890982 w 2969491"/>
                  <a:gd name="connsiteY2" fmla="*/ 78509 h 656902"/>
                  <a:gd name="connsiteX3" fmla="*/ 2969491 w 2969491"/>
                  <a:gd name="connsiteY3" fmla="*/ 258618 h 656902"/>
                  <a:gd name="connsiteX4" fmla="*/ 2872509 w 2969491"/>
                  <a:gd name="connsiteY4" fmla="*/ 378691 h 656902"/>
                  <a:gd name="connsiteX5" fmla="*/ 170873 w 2969491"/>
                  <a:gd name="connsiteY5" fmla="*/ 651164 h 656902"/>
                  <a:gd name="connsiteX6" fmla="*/ 9236 w 2969491"/>
                  <a:gd name="connsiteY6" fmla="*/ 531091 h 656902"/>
                  <a:gd name="connsiteX7" fmla="*/ 0 w 2969491"/>
                  <a:gd name="connsiteY7" fmla="*/ 207818 h 656902"/>
                  <a:gd name="connsiteX8" fmla="*/ 138545 w 2969491"/>
                  <a:gd name="connsiteY8" fmla="*/ 124691 h 656902"/>
                  <a:gd name="connsiteX0" fmla="*/ 138545 w 2969491"/>
                  <a:gd name="connsiteY0" fmla="*/ 124890 h 657101"/>
                  <a:gd name="connsiteX1" fmla="*/ 2706255 w 2969491"/>
                  <a:gd name="connsiteY1" fmla="*/ 199 h 657101"/>
                  <a:gd name="connsiteX2" fmla="*/ 2890982 w 2969491"/>
                  <a:gd name="connsiteY2" fmla="*/ 78708 h 657101"/>
                  <a:gd name="connsiteX3" fmla="*/ 2969491 w 2969491"/>
                  <a:gd name="connsiteY3" fmla="*/ 258817 h 657101"/>
                  <a:gd name="connsiteX4" fmla="*/ 2872509 w 2969491"/>
                  <a:gd name="connsiteY4" fmla="*/ 378890 h 657101"/>
                  <a:gd name="connsiteX5" fmla="*/ 170873 w 2969491"/>
                  <a:gd name="connsiteY5" fmla="*/ 651363 h 657101"/>
                  <a:gd name="connsiteX6" fmla="*/ 9236 w 2969491"/>
                  <a:gd name="connsiteY6" fmla="*/ 531290 h 657101"/>
                  <a:gd name="connsiteX7" fmla="*/ 0 w 2969491"/>
                  <a:gd name="connsiteY7" fmla="*/ 208017 h 657101"/>
                  <a:gd name="connsiteX8" fmla="*/ 138545 w 2969491"/>
                  <a:gd name="connsiteY8" fmla="*/ 124890 h 657101"/>
                  <a:gd name="connsiteX0" fmla="*/ 138545 w 2969491"/>
                  <a:gd name="connsiteY0" fmla="*/ 125008 h 657219"/>
                  <a:gd name="connsiteX1" fmla="*/ 2706255 w 2969491"/>
                  <a:gd name="connsiteY1" fmla="*/ 317 h 657219"/>
                  <a:gd name="connsiteX2" fmla="*/ 2890982 w 2969491"/>
                  <a:gd name="connsiteY2" fmla="*/ 78826 h 657219"/>
                  <a:gd name="connsiteX3" fmla="*/ 2969491 w 2969491"/>
                  <a:gd name="connsiteY3" fmla="*/ 258935 h 657219"/>
                  <a:gd name="connsiteX4" fmla="*/ 2872509 w 2969491"/>
                  <a:gd name="connsiteY4" fmla="*/ 379008 h 657219"/>
                  <a:gd name="connsiteX5" fmla="*/ 170873 w 2969491"/>
                  <a:gd name="connsiteY5" fmla="*/ 651481 h 657219"/>
                  <a:gd name="connsiteX6" fmla="*/ 9236 w 2969491"/>
                  <a:gd name="connsiteY6" fmla="*/ 531408 h 657219"/>
                  <a:gd name="connsiteX7" fmla="*/ 0 w 2969491"/>
                  <a:gd name="connsiteY7" fmla="*/ 208135 h 657219"/>
                  <a:gd name="connsiteX8" fmla="*/ 138545 w 2969491"/>
                  <a:gd name="connsiteY8" fmla="*/ 125008 h 657219"/>
                  <a:gd name="connsiteX0" fmla="*/ 138545 w 2972005"/>
                  <a:gd name="connsiteY0" fmla="*/ 125008 h 657219"/>
                  <a:gd name="connsiteX1" fmla="*/ 2706255 w 2972005"/>
                  <a:gd name="connsiteY1" fmla="*/ 317 h 657219"/>
                  <a:gd name="connsiteX2" fmla="*/ 2890982 w 2972005"/>
                  <a:gd name="connsiteY2" fmla="*/ 78826 h 657219"/>
                  <a:gd name="connsiteX3" fmla="*/ 2969491 w 2972005"/>
                  <a:gd name="connsiteY3" fmla="*/ 258935 h 657219"/>
                  <a:gd name="connsiteX4" fmla="*/ 2872509 w 2972005"/>
                  <a:gd name="connsiteY4" fmla="*/ 379008 h 657219"/>
                  <a:gd name="connsiteX5" fmla="*/ 170873 w 2972005"/>
                  <a:gd name="connsiteY5" fmla="*/ 651481 h 657219"/>
                  <a:gd name="connsiteX6" fmla="*/ 9236 w 2972005"/>
                  <a:gd name="connsiteY6" fmla="*/ 531408 h 657219"/>
                  <a:gd name="connsiteX7" fmla="*/ 0 w 2972005"/>
                  <a:gd name="connsiteY7" fmla="*/ 208135 h 657219"/>
                  <a:gd name="connsiteX8" fmla="*/ 138545 w 2972005"/>
                  <a:gd name="connsiteY8" fmla="*/ 125008 h 657219"/>
                  <a:gd name="connsiteX0" fmla="*/ 138545 w 2973912"/>
                  <a:gd name="connsiteY0" fmla="*/ 125008 h 657219"/>
                  <a:gd name="connsiteX1" fmla="*/ 2706255 w 2973912"/>
                  <a:gd name="connsiteY1" fmla="*/ 317 h 657219"/>
                  <a:gd name="connsiteX2" fmla="*/ 2890982 w 2973912"/>
                  <a:gd name="connsiteY2" fmla="*/ 78826 h 657219"/>
                  <a:gd name="connsiteX3" fmla="*/ 2969491 w 2973912"/>
                  <a:gd name="connsiteY3" fmla="*/ 258935 h 657219"/>
                  <a:gd name="connsiteX4" fmla="*/ 2872509 w 2973912"/>
                  <a:gd name="connsiteY4" fmla="*/ 379008 h 657219"/>
                  <a:gd name="connsiteX5" fmla="*/ 170873 w 2973912"/>
                  <a:gd name="connsiteY5" fmla="*/ 651481 h 657219"/>
                  <a:gd name="connsiteX6" fmla="*/ 9236 w 2973912"/>
                  <a:gd name="connsiteY6" fmla="*/ 531408 h 657219"/>
                  <a:gd name="connsiteX7" fmla="*/ 0 w 2973912"/>
                  <a:gd name="connsiteY7" fmla="*/ 208135 h 657219"/>
                  <a:gd name="connsiteX8" fmla="*/ 138545 w 2973912"/>
                  <a:gd name="connsiteY8" fmla="*/ 125008 h 657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973912" h="657219">
                    <a:moveTo>
                      <a:pt x="138545" y="125008"/>
                    </a:moveTo>
                    <a:lnTo>
                      <a:pt x="2706255" y="317"/>
                    </a:lnTo>
                    <a:cubicBezTo>
                      <a:pt x="2828121" y="-3658"/>
                      <a:pt x="2867087" y="30047"/>
                      <a:pt x="2890982" y="78826"/>
                    </a:cubicBezTo>
                    <a:lnTo>
                      <a:pt x="2969491" y="258935"/>
                    </a:lnTo>
                    <a:cubicBezTo>
                      <a:pt x="2987406" y="336640"/>
                      <a:pt x="2950053" y="379178"/>
                      <a:pt x="2872509" y="379008"/>
                    </a:cubicBezTo>
                    <a:lnTo>
                      <a:pt x="170873" y="651481"/>
                    </a:lnTo>
                    <a:cubicBezTo>
                      <a:pt x="101922" y="666723"/>
                      <a:pt x="5337" y="659356"/>
                      <a:pt x="9236" y="531408"/>
                    </a:cubicBezTo>
                    <a:lnTo>
                      <a:pt x="0" y="208135"/>
                    </a:lnTo>
                    <a:cubicBezTo>
                      <a:pt x="26085" y="152793"/>
                      <a:pt x="37097" y="137645"/>
                      <a:pt x="138545" y="125008"/>
                    </a:cubicBezTo>
                    <a:close/>
                  </a:path>
                </a:pathLst>
              </a:custGeom>
              <a:solidFill>
                <a:srgbClr val="1E3F48"/>
              </a:solidFill>
              <a:ln w="1365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sp>
          <p:nvSpPr>
            <p:cNvPr id="104" name="ZoneTexte 103">
              <a:extLst>
                <a:ext uri="{FF2B5EF4-FFF2-40B4-BE49-F238E27FC236}">
                  <a16:creationId xmlns:a16="http://schemas.microsoft.com/office/drawing/2014/main" id="{039DD223-8DC3-3C89-A0C1-36114DD3C746}"/>
                </a:ext>
              </a:extLst>
            </p:cNvPr>
            <p:cNvSpPr txBox="1"/>
            <p:nvPr/>
          </p:nvSpPr>
          <p:spPr>
            <a:xfrm>
              <a:off x="3316811" y="4783647"/>
              <a:ext cx="251037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3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الأسبوع 4</a:t>
              </a:r>
            </a:p>
          </p:txBody>
        </p:sp>
        <p:sp>
          <p:nvSpPr>
            <p:cNvPr id="105" name="ZoneTexte 104">
              <a:extLst>
                <a:ext uri="{FF2B5EF4-FFF2-40B4-BE49-F238E27FC236}">
                  <a16:creationId xmlns:a16="http://schemas.microsoft.com/office/drawing/2014/main" id="{5C99AD8E-E228-3681-6F69-1604EB09CC8A}"/>
                </a:ext>
              </a:extLst>
            </p:cNvPr>
            <p:cNvSpPr txBox="1"/>
            <p:nvPr/>
          </p:nvSpPr>
          <p:spPr>
            <a:xfrm>
              <a:off x="2961004" y="5386618"/>
              <a:ext cx="233528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3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 4</a:t>
              </a:r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0705B0A7-11E6-6A84-62F7-08CBCF6B54BB}"/>
              </a:ext>
            </a:extLst>
          </p:cNvPr>
          <p:cNvSpPr txBox="1"/>
          <p:nvPr/>
        </p:nvSpPr>
        <p:spPr>
          <a:xfrm>
            <a:off x="2178787" y="3517559"/>
            <a:ext cx="4572000" cy="715089"/>
          </a:xfrm>
          <a:prstGeom prst="round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70B1B6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مرحلة تنشيط المستلزمات</a:t>
            </a:r>
            <a:endParaRPr lang="fr-FR" sz="3600" dirty="0">
              <a:solidFill>
                <a:srgbClr val="70B1B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57733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FA3DDA-DAF4-A661-5394-9881F3F156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B8CB0741-5224-F4FD-C3B5-1E30A0305D51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CF79CA96-CAB9-29A7-06E4-31168E8D07F7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D029881D-4E4E-7D82-4661-E579D046E30B}"/>
              </a:ext>
            </a:extLst>
          </p:cNvPr>
          <p:cNvGrpSpPr/>
          <p:nvPr/>
        </p:nvGrpSpPr>
        <p:grpSpPr>
          <a:xfrm>
            <a:off x="312517" y="227366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B13795D4-617E-C814-8960-46588A5CB717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6E747F29-AF47-65EF-7745-69AB78E9093A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115" name="Rectangle : coins arrondis 114">
              <a:extLst>
                <a:ext uri="{FF2B5EF4-FFF2-40B4-BE49-F238E27FC236}">
                  <a16:creationId xmlns:a16="http://schemas.microsoft.com/office/drawing/2014/main" id="{4103E49A-77F5-3CA8-CD87-5019D30E9BAC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100" name="Ellipse 99">
            <a:extLst>
              <a:ext uri="{FF2B5EF4-FFF2-40B4-BE49-F238E27FC236}">
                <a16:creationId xmlns:a16="http://schemas.microsoft.com/office/drawing/2014/main" id="{8DCB5382-F30E-BEB2-52CB-D9F66B91CEE5}"/>
              </a:ext>
            </a:extLst>
          </p:cNvPr>
          <p:cNvSpPr/>
          <p:nvPr/>
        </p:nvSpPr>
        <p:spPr>
          <a:xfrm>
            <a:off x="7174889" y="1614406"/>
            <a:ext cx="1151822" cy="115182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1" name="Ellipse 100">
            <a:extLst>
              <a:ext uri="{FF2B5EF4-FFF2-40B4-BE49-F238E27FC236}">
                <a16:creationId xmlns:a16="http://schemas.microsoft.com/office/drawing/2014/main" id="{B3432556-DE9C-ABF0-76EB-9D28D2BF90B7}"/>
              </a:ext>
            </a:extLst>
          </p:cNvPr>
          <p:cNvSpPr/>
          <p:nvPr/>
        </p:nvSpPr>
        <p:spPr>
          <a:xfrm>
            <a:off x="7174889" y="3067961"/>
            <a:ext cx="1151822" cy="115182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2" name="Ellipse 101">
            <a:extLst>
              <a:ext uri="{FF2B5EF4-FFF2-40B4-BE49-F238E27FC236}">
                <a16:creationId xmlns:a16="http://schemas.microsoft.com/office/drawing/2014/main" id="{37A6C202-3936-65BB-1F74-6828101F5805}"/>
              </a:ext>
            </a:extLst>
          </p:cNvPr>
          <p:cNvSpPr/>
          <p:nvPr/>
        </p:nvSpPr>
        <p:spPr>
          <a:xfrm>
            <a:off x="7174889" y="4521515"/>
            <a:ext cx="1151822" cy="115182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99" name="Graphique 98">
            <a:extLst>
              <a:ext uri="{FF2B5EF4-FFF2-40B4-BE49-F238E27FC236}">
                <a16:creationId xmlns:a16="http://schemas.microsoft.com/office/drawing/2014/main" id="{D6AA847E-2ED1-6F41-8094-DA79FCA26D0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flipH="1">
            <a:off x="7257431" y="3213466"/>
            <a:ext cx="856766" cy="817895"/>
          </a:xfrm>
          <a:prstGeom prst="rect">
            <a:avLst/>
          </a:prstGeom>
        </p:spPr>
      </p:pic>
      <p:sp>
        <p:nvSpPr>
          <p:cNvPr id="104" name="Freeform 7">
            <a:extLst>
              <a:ext uri="{FF2B5EF4-FFF2-40B4-BE49-F238E27FC236}">
                <a16:creationId xmlns:a16="http://schemas.microsoft.com/office/drawing/2014/main" id="{A64705FD-92BF-F47C-1DCD-156BBA479D12}"/>
              </a:ext>
            </a:extLst>
          </p:cNvPr>
          <p:cNvSpPr/>
          <p:nvPr/>
        </p:nvSpPr>
        <p:spPr>
          <a:xfrm>
            <a:off x="7464538" y="1898419"/>
            <a:ext cx="622415" cy="56298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105" name="ZoneTexte 22">
            <a:extLst>
              <a:ext uri="{FF2B5EF4-FFF2-40B4-BE49-F238E27FC236}">
                <a16:creationId xmlns:a16="http://schemas.microsoft.com/office/drawing/2014/main" id="{6784E1D7-7560-2DFE-586C-6C91E3F94F26}"/>
              </a:ext>
            </a:extLst>
          </p:cNvPr>
          <p:cNvSpPr txBox="1"/>
          <p:nvPr/>
        </p:nvSpPr>
        <p:spPr>
          <a:xfrm>
            <a:off x="7174889" y="4830313"/>
            <a:ext cx="115182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0963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يطلب من التلاميذ قراءة الكلمات</a:t>
            </a:r>
          </a:p>
        </p:txBody>
      </p:sp>
      <p:sp>
        <p:nvSpPr>
          <p:cNvPr id="106" name="Forme libre : forme 105">
            <a:extLst>
              <a:ext uri="{FF2B5EF4-FFF2-40B4-BE49-F238E27FC236}">
                <a16:creationId xmlns:a16="http://schemas.microsoft.com/office/drawing/2014/main" id="{124E8447-D73F-1B08-4CD4-E953F13F3E42}"/>
              </a:ext>
            </a:extLst>
          </p:cNvPr>
          <p:cNvSpPr/>
          <p:nvPr/>
        </p:nvSpPr>
        <p:spPr>
          <a:xfrm>
            <a:off x="6389870" y="2118952"/>
            <a:ext cx="545261" cy="142730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 dirty="0"/>
          </a:p>
        </p:txBody>
      </p:sp>
      <p:sp>
        <p:nvSpPr>
          <p:cNvPr id="109" name="Forme libre : forme 108">
            <a:extLst>
              <a:ext uri="{FF2B5EF4-FFF2-40B4-BE49-F238E27FC236}">
                <a16:creationId xmlns:a16="http://schemas.microsoft.com/office/drawing/2014/main" id="{D25FB749-C947-B6AB-152C-159C5B6EBAA2}"/>
              </a:ext>
            </a:extLst>
          </p:cNvPr>
          <p:cNvSpPr/>
          <p:nvPr/>
        </p:nvSpPr>
        <p:spPr>
          <a:xfrm>
            <a:off x="6389870" y="3572507"/>
            <a:ext cx="545261" cy="142730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 dirty="0"/>
          </a:p>
        </p:txBody>
      </p:sp>
      <p:sp>
        <p:nvSpPr>
          <p:cNvPr id="110" name="Forme libre : forme 109">
            <a:extLst>
              <a:ext uri="{FF2B5EF4-FFF2-40B4-BE49-F238E27FC236}">
                <a16:creationId xmlns:a16="http://schemas.microsoft.com/office/drawing/2014/main" id="{5AC2802F-2252-023A-332B-634793874459}"/>
              </a:ext>
            </a:extLst>
          </p:cNvPr>
          <p:cNvSpPr/>
          <p:nvPr/>
        </p:nvSpPr>
        <p:spPr>
          <a:xfrm>
            <a:off x="6389870" y="5026061"/>
            <a:ext cx="545261" cy="142730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 dirty="0"/>
          </a:p>
        </p:txBody>
      </p:sp>
      <p:sp>
        <p:nvSpPr>
          <p:cNvPr id="111" name="Rectangle : coins arrondis 110">
            <a:extLst>
              <a:ext uri="{FF2B5EF4-FFF2-40B4-BE49-F238E27FC236}">
                <a16:creationId xmlns:a16="http://schemas.microsoft.com/office/drawing/2014/main" id="{58CA0BB5-27D9-0EE0-F347-FA8E69F95725}"/>
              </a:ext>
            </a:extLst>
          </p:cNvPr>
          <p:cNvSpPr/>
          <p:nvPr/>
        </p:nvSpPr>
        <p:spPr>
          <a:xfrm>
            <a:off x="817289" y="1949824"/>
            <a:ext cx="4973911" cy="48098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شرائح خاصة بالأستاذ(ة)</a:t>
            </a:r>
            <a:endParaRPr kumimoji="0" lang="fr-FR" sz="2200" b="1" i="0" u="none" strike="noStrike" kern="1200" cap="none" spc="0" normalizeH="0" baseline="0" noProof="0" dirty="0">
              <a:ln>
                <a:noFill/>
              </a:ln>
              <a:solidFill>
                <a:srgbClr val="1F497D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2" name="Rectangle : coins arrondis 111">
            <a:extLst>
              <a:ext uri="{FF2B5EF4-FFF2-40B4-BE49-F238E27FC236}">
                <a16:creationId xmlns:a16="http://schemas.microsoft.com/office/drawing/2014/main" id="{1C841F98-496E-909C-442D-81A2B699D7C0}"/>
              </a:ext>
            </a:extLst>
          </p:cNvPr>
          <p:cNvSpPr/>
          <p:nvPr/>
        </p:nvSpPr>
        <p:spPr>
          <a:xfrm>
            <a:off x="817289" y="4856933"/>
            <a:ext cx="4973911" cy="48098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أمثلة على التوجيهات </a:t>
            </a: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للأستاذ(ة)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3" name="Rectangle : coins arrondis 112">
            <a:extLst>
              <a:ext uri="{FF2B5EF4-FFF2-40B4-BE49-F238E27FC236}">
                <a16:creationId xmlns:a16="http://schemas.microsoft.com/office/drawing/2014/main" id="{3A114A30-1EC3-B426-A4AF-E1E4AA9BFFE6}"/>
              </a:ext>
            </a:extLst>
          </p:cNvPr>
          <p:cNvSpPr/>
          <p:nvPr/>
        </p:nvSpPr>
        <p:spPr>
          <a:xfrm>
            <a:off x="817289" y="3403379"/>
            <a:ext cx="4973911" cy="48098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2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إرشادات للشروحات والتعليمات التي يجب على الأستاذ(ة) قولها</a:t>
            </a:r>
          </a:p>
        </p:txBody>
      </p:sp>
      <p:sp>
        <p:nvSpPr>
          <p:cNvPr id="114" name="ZoneTexte 5">
            <a:extLst>
              <a:ext uri="{FF2B5EF4-FFF2-40B4-BE49-F238E27FC236}">
                <a16:creationId xmlns:a16="http://schemas.microsoft.com/office/drawing/2014/main" id="{F64C6676-FD60-F23A-EB87-F4C4F07CE0B6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6" name="TextBox 9">
            <a:extLst>
              <a:ext uri="{FF2B5EF4-FFF2-40B4-BE49-F238E27FC236}">
                <a16:creationId xmlns:a16="http://schemas.microsoft.com/office/drawing/2014/main" id="{A65DBFD3-CE26-0F59-3C12-18842AED64DC}"/>
              </a:ext>
            </a:extLst>
          </p:cNvPr>
          <p:cNvSpPr txBox="1"/>
          <p:nvPr/>
        </p:nvSpPr>
        <p:spPr>
          <a:xfrm>
            <a:off x="2713389" y="554185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توجيهات لاستعمال العرض </a:t>
            </a:r>
          </a:p>
        </p:txBody>
      </p:sp>
    </p:spTree>
    <p:extLst>
      <p:ext uri="{BB962C8B-B14F-4D97-AF65-F5344CB8AC3E}">
        <p14:creationId xmlns:p14="http://schemas.microsoft.com/office/powerpoint/2010/main" val="10824565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BF137F-5071-86EF-BC7D-A05FA865C9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97D6BF70-B609-50B5-F128-0D526B457F0E}"/>
              </a:ext>
            </a:extLst>
          </p:cNvPr>
          <p:cNvGrpSpPr/>
          <p:nvPr/>
        </p:nvGrpSpPr>
        <p:grpSpPr>
          <a:xfrm>
            <a:off x="296130" y="149499"/>
            <a:ext cx="8518967" cy="6431436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06825DB6-3E52-8938-AB94-C49AB1934F77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52" name="Image 51">
              <a:extLst>
                <a:ext uri="{FF2B5EF4-FFF2-40B4-BE49-F238E27FC236}">
                  <a16:creationId xmlns:a16="http://schemas.microsoft.com/office/drawing/2014/main" id="{B836A21C-8CC3-52C9-47D4-B4B2479E1CC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5000"/>
            </a:blip>
            <a:srcRect l="1" t="45760" r="43502" b="17177"/>
            <a:stretch/>
          </p:blipFill>
          <p:spPr>
            <a:xfrm>
              <a:off x="2611613" y="636608"/>
              <a:ext cx="6219870" cy="5787341"/>
            </a:xfrm>
            <a:prstGeom prst="rect">
              <a:avLst/>
            </a:prstGeom>
            <a:effectLst/>
          </p:spPr>
        </p:pic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56B4B956-43A2-B7FE-F35D-64A5CB1A23E1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428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90" name="Rectangle : coins arrondis 89">
              <a:extLst>
                <a:ext uri="{FF2B5EF4-FFF2-40B4-BE49-F238E27FC236}">
                  <a16:creationId xmlns:a16="http://schemas.microsoft.com/office/drawing/2014/main" id="{A111852C-4360-26A7-680C-E10AF674C79B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ir Strip Arabic" panose="02000500000000000000" pitchFamily="2" charset="-78"/>
                <a:ea typeface="+mn-ea"/>
                <a:cs typeface="Air Strip Arabic" panose="02000500000000000000" pitchFamily="2" charset="-78"/>
              </a:endParaRPr>
            </a:p>
          </p:txBody>
        </p:sp>
      </p:grpSp>
      <p:sp>
        <p:nvSpPr>
          <p:cNvPr id="114" name="ZoneTexte 5">
            <a:extLst>
              <a:ext uri="{FF2B5EF4-FFF2-40B4-BE49-F238E27FC236}">
                <a16:creationId xmlns:a16="http://schemas.microsoft.com/office/drawing/2014/main" id="{67D4F2B8-E3B3-F6D0-E2D8-178436CD494A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خاص بالأستاذ</a:t>
            </a:r>
            <a:endParaRPr kumimoji="0" lang="fr-MA" sz="1800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9" name="ZoneTexte 68">
            <a:extLst>
              <a:ext uri="{FF2B5EF4-FFF2-40B4-BE49-F238E27FC236}">
                <a16:creationId xmlns:a16="http://schemas.microsoft.com/office/drawing/2014/main" id="{FEE33B3F-8E33-4729-2EFB-5D1D31930B24}"/>
              </a:ext>
            </a:extLst>
          </p:cNvPr>
          <p:cNvSpPr txBox="1"/>
          <p:nvPr/>
        </p:nvSpPr>
        <p:spPr>
          <a:xfrm rot="16200000">
            <a:off x="7699312" y="4395991"/>
            <a:ext cx="12975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الاستراتيجيات</a:t>
            </a:r>
          </a:p>
        </p:txBody>
      </p:sp>
      <p:sp>
        <p:nvSpPr>
          <p:cNvPr id="3" name="TextBox 9">
            <a:extLst>
              <a:ext uri="{FF2B5EF4-FFF2-40B4-BE49-F238E27FC236}">
                <a16:creationId xmlns:a16="http://schemas.microsoft.com/office/drawing/2014/main" id="{005BB650-C35C-07B8-6BB6-71E49C4EA744}"/>
              </a:ext>
            </a:extLst>
          </p:cNvPr>
          <p:cNvSpPr txBox="1"/>
          <p:nvPr/>
        </p:nvSpPr>
        <p:spPr>
          <a:xfrm>
            <a:off x="2801879" y="418318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مرحلة تنشيط المستلزمات 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A9B7E90-803B-AA51-809D-C6068B7D555F}"/>
              </a:ext>
            </a:extLst>
          </p:cNvPr>
          <p:cNvSpPr txBox="1"/>
          <p:nvPr/>
        </p:nvSpPr>
        <p:spPr>
          <a:xfrm>
            <a:off x="7676948" y="3282377"/>
            <a:ext cx="101206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b="1" kern="0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أين نحن في الزمان والمكان؟</a:t>
            </a:r>
            <a:endParaRPr kumimoji="0" lang="fr-MA" sz="1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2194DEA3-2259-C171-B926-766242DC5563}"/>
              </a:ext>
            </a:extLst>
          </p:cNvPr>
          <p:cNvGraphicFramePr>
            <a:graphicFrameLocks noGrp="1"/>
          </p:cNvGraphicFramePr>
          <p:nvPr/>
        </p:nvGraphicFramePr>
        <p:xfrm>
          <a:off x="369884" y="1017865"/>
          <a:ext cx="8404231" cy="5543946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724432">
                  <a:extLst>
                    <a:ext uri="{9D8B030D-6E8A-4147-A177-3AD203B41FA5}">
                      <a16:colId xmlns:a16="http://schemas.microsoft.com/office/drawing/2014/main" val="803411413"/>
                    </a:ext>
                  </a:extLst>
                </a:gridCol>
                <a:gridCol w="1744297">
                  <a:extLst>
                    <a:ext uri="{9D8B030D-6E8A-4147-A177-3AD203B41FA5}">
                      <a16:colId xmlns:a16="http://schemas.microsoft.com/office/drawing/2014/main" val="717403788"/>
                    </a:ext>
                  </a:extLst>
                </a:gridCol>
                <a:gridCol w="1904554">
                  <a:extLst>
                    <a:ext uri="{9D8B030D-6E8A-4147-A177-3AD203B41FA5}">
                      <a16:colId xmlns:a16="http://schemas.microsoft.com/office/drawing/2014/main" val="1446758539"/>
                    </a:ext>
                  </a:extLst>
                </a:gridCol>
                <a:gridCol w="2017801">
                  <a:extLst>
                    <a:ext uri="{9D8B030D-6E8A-4147-A177-3AD203B41FA5}">
                      <a16:colId xmlns:a16="http://schemas.microsoft.com/office/drawing/2014/main" val="2884412046"/>
                    </a:ext>
                  </a:extLst>
                </a:gridCol>
                <a:gridCol w="2013147">
                  <a:extLst>
                    <a:ext uri="{9D8B030D-6E8A-4147-A177-3AD203B41FA5}">
                      <a16:colId xmlns:a16="http://schemas.microsoft.com/office/drawing/2014/main" val="968927467"/>
                    </a:ext>
                  </a:extLst>
                </a:gridCol>
              </a:tblGrid>
              <a:tr h="302295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200" kern="100" dirty="0">
                          <a:effectLst/>
                        </a:rPr>
                        <a:t> 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>
                    <a:solidFill>
                      <a:srgbClr val="44A9C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kumimoji="0" lang="ar-SA" sz="1800" b="1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الأسبوع الأول</a:t>
                      </a:r>
                      <a:endParaRPr kumimoji="0" lang="fr-MA" sz="1800" b="1" i="0" u="none" strike="noStrike" kern="0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50768" marR="50768" marT="0" marB="0" anchor="ctr">
                    <a:solidFill>
                      <a:srgbClr val="44A9C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kumimoji="0" lang="ar-SA" sz="1800" b="1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الأسبوع الثاني</a:t>
                      </a:r>
                      <a:endParaRPr kumimoji="0" lang="fr-MA" sz="1800" b="1" i="0" u="none" strike="noStrike" kern="0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50768" marR="50768" marT="0" marB="0" anchor="ctr">
                    <a:solidFill>
                      <a:srgbClr val="44A9C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kumimoji="0" lang="ar-SA" sz="1800" b="1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الأسبوع الثالث</a:t>
                      </a:r>
                      <a:endParaRPr kumimoji="0" lang="fr-MA" sz="1800" b="1" i="0" u="none" strike="noStrike" kern="0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50768" marR="50768" marT="0" marB="0" anchor="ctr">
                    <a:solidFill>
                      <a:srgbClr val="44A9C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kumimoji="0" lang="ar-SA" sz="1800" b="1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الأسبوع الرابع</a:t>
                      </a:r>
                      <a:endParaRPr kumimoji="0" lang="fr-MA" sz="1800" b="1" i="0" u="none" strike="noStrike" kern="0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50768" marR="50768" marT="0" marB="0" anchor="ctr">
                    <a:solidFill>
                      <a:srgbClr val="44A9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2381047"/>
                  </a:ext>
                </a:extLst>
              </a:tr>
              <a:tr h="699230"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المعجم</a:t>
                      </a:r>
                      <a:endParaRPr lang="fr-MA" sz="1200" b="1" kern="1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768" marR="50768" marT="0" marB="0">
                    <a:solidFill>
                      <a:srgbClr val="44A9C4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اللوحة الإلكترونية – استلقت –مغامرة – أعجبت – متحمسة - المشوقة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 انبهر – الرفوف -  أمينة المكتبة  – رواد الفضاء – غادر -  استعار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أخمد – تستغيث - فزع  - وفي -  تحاصر - كثيفة</a:t>
                      </a: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 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just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 متشوق – استغرقت -  طازج -  قلعة  – الظهيرة – قارِبٌ -  الأصداف   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/>
                </a:tc>
                <a:extLst>
                  <a:ext uri="{0D108BD9-81ED-4DB2-BD59-A6C34878D82A}">
                    <a16:rowId xmlns:a16="http://schemas.microsoft.com/office/drawing/2014/main" val="3050942653"/>
                  </a:ext>
                </a:extLst>
              </a:tr>
              <a:tr h="681964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2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الاستماع والتحدث</a:t>
                      </a:r>
                      <a:endParaRPr lang="fr-MA" sz="1200" b="1" kern="1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768" marR="50768" marT="0" marB="0" anchor="ctr">
                    <a:solidFill>
                      <a:srgbClr val="44A9C4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العناصر: من- ماذا -أين -متى؟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التحدث:  أستأذن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العناصر: من- ماذا -أين -متى؟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التحدث:  أستأذن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العناصر: من- ماذا -أين -متى؟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التحدث: الشكر والامتنان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العناصر: من- ماذا -أين -متى؟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التحدث: الشكر والامتنان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extLst>
                  <a:ext uri="{0D108BD9-81ED-4DB2-BD59-A6C34878D82A}">
                    <a16:rowId xmlns:a16="http://schemas.microsoft.com/office/drawing/2014/main" val="1556221467"/>
                  </a:ext>
                </a:extLst>
              </a:tr>
              <a:tr h="2431900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2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القراءة</a:t>
                      </a:r>
                      <a:endParaRPr lang="fr-MA" sz="1200" b="1" kern="1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768" marR="50768" marT="0" marB="0" anchor="ctr">
                    <a:solidFill>
                      <a:srgbClr val="44A9C4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تصفية الصعوبات القرائية: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الحروف المتشابهة رسما: ج ح خ؛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الطلاقة-القراءة الهرمية: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الطلاقة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 قراءة فقرة بدقة واسترسال.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الفهم: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الإجابة عن أسئلة اختيار من متعدد. 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تصفية الصعوبات القرائية: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الحروف المتشابهة رسما:  س ش؛ د ذ 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الطلاقة-القراءة الهرمية: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الطلاقة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قراءة فقرة بدقة واسترسال.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الفهم: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الإجابة عن أسئلة اختيار من متعدد.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تصفية الصعوبات القرائية: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الحروف المتشابهة رسما: ع غ؛ ف ق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الطلاقة-القراءة الهرمية: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الطلاقة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قراءة فقرة بدقة واسترسال.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الفهم: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التدرب على الإجابة بجمل تامة.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تصفية الصعوبات القرائية: 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الحروف المتشابهة رسما:؛ ر ز و ت  ث ط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الطلاقة-القراءة الهرمية: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الطلاقة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  قراءة فقرة بدقة واسترسال.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الفهم: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التدرب على الإجابة بجمل تامة.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/>
                </a:tc>
                <a:extLst>
                  <a:ext uri="{0D108BD9-81ED-4DB2-BD59-A6C34878D82A}">
                    <a16:rowId xmlns:a16="http://schemas.microsoft.com/office/drawing/2014/main" val="213099267"/>
                  </a:ext>
                </a:extLst>
              </a:tr>
              <a:tr h="497656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2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صرف  </a:t>
                      </a:r>
                      <a:endParaRPr lang="fr-MA" sz="1200" b="1" kern="1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768" marR="50768" marT="0" marB="0" anchor="ctr">
                    <a:solidFill>
                      <a:srgbClr val="44A9C4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>
                          <a:effectLst/>
                        </a:rPr>
                        <a:t>المؤنث / مذكر</a:t>
                      </a:r>
                      <a:endParaRPr lang="fr-MA" sz="1200" kern="10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>
                          <a:effectLst/>
                        </a:rPr>
                        <a:t>تحويلات حسب الضمائر</a:t>
                      </a:r>
                      <a:endParaRPr lang="fr-MA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المؤنث / مذكر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تحويلات حسب الضمائر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المفرد / الجمع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تحويلات حسب الضمائر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>
                          <a:effectLst/>
                        </a:rPr>
                        <a:t>المفرد / الجمع</a:t>
                      </a:r>
                      <a:endParaRPr lang="fr-MA" sz="1200" kern="10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>
                          <a:effectLst/>
                        </a:rPr>
                        <a:t>تحويلات حسب الضمائر</a:t>
                      </a:r>
                      <a:endParaRPr lang="fr-MA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extLst>
                  <a:ext uri="{0D108BD9-81ED-4DB2-BD59-A6C34878D82A}">
                    <a16:rowId xmlns:a16="http://schemas.microsoft.com/office/drawing/2014/main" val="492354036"/>
                  </a:ext>
                </a:extLst>
              </a:tr>
              <a:tr h="295483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2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تراكيب</a:t>
                      </a:r>
                      <a:endParaRPr lang="fr-MA" sz="1200" b="1" kern="1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768" marR="50768" marT="0" marB="0" anchor="ctr">
                    <a:solidFill>
                      <a:srgbClr val="44A9C4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>
                          <a:effectLst/>
                        </a:rPr>
                        <a:t>الجملة الاسمية</a:t>
                      </a:r>
                      <a:endParaRPr lang="fr-MA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الجملة الاسمية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>
                          <a:effectLst/>
                        </a:rPr>
                        <a:t>الجملة الفعلية</a:t>
                      </a:r>
                      <a:endParaRPr lang="fr-MA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الجملة الفعلية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extLst>
                  <a:ext uri="{0D108BD9-81ED-4DB2-BD59-A6C34878D82A}">
                    <a16:rowId xmlns:a16="http://schemas.microsoft.com/office/drawing/2014/main" val="1265964067"/>
                  </a:ext>
                </a:extLst>
              </a:tr>
              <a:tr h="218082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2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إملاء</a:t>
                      </a:r>
                      <a:endParaRPr lang="fr-MA" sz="1200" b="1" kern="1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768" marR="50768" marT="0" marB="0" anchor="ctr">
                    <a:solidFill>
                      <a:srgbClr val="44A9C4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>
                          <a:effectLst/>
                        </a:rPr>
                        <a:t>الهمز  في بداية الكلمة</a:t>
                      </a:r>
                      <a:endParaRPr lang="fr-MA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الهمزة في بداية الكلمة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>
                          <a:effectLst/>
                        </a:rPr>
                        <a:t>تنوين النصب</a:t>
                      </a:r>
                      <a:endParaRPr lang="fr-MA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الألف المقصورة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extLst>
                  <a:ext uri="{0D108BD9-81ED-4DB2-BD59-A6C34878D82A}">
                    <a16:rowId xmlns:a16="http://schemas.microsoft.com/office/drawing/2014/main" val="3940179497"/>
                  </a:ext>
                </a:extLst>
              </a:tr>
              <a:tr h="417336"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2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تعبير كتابي</a:t>
                      </a:r>
                      <a:endParaRPr lang="fr-MA" sz="1200" b="1" kern="1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768" marR="50768" marT="0" marB="0">
                    <a:solidFill>
                      <a:srgbClr val="44A9C4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>
                          <a:effectLst/>
                        </a:rPr>
                        <a:t>كتابة جمل بالإكمال</a:t>
                      </a:r>
                      <a:endParaRPr lang="fr-MA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>
                          <a:effectLst/>
                        </a:rPr>
                        <a:t>كتابة جمل بالإكمال</a:t>
                      </a:r>
                      <a:endParaRPr lang="fr-MA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التعليق على صورة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التعليق على صورة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extLst>
                  <a:ext uri="{0D108BD9-81ED-4DB2-BD59-A6C34878D82A}">
                    <a16:rowId xmlns:a16="http://schemas.microsoft.com/office/drawing/2014/main" val="6249532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171910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BF137F-5071-86EF-BC7D-A05FA865C9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10C6438D-15D3-4D46-E544-65658C1C405D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ABE1D55F-CB63-5C78-EB07-AFA7451FD3B4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97D6BF70-B609-50B5-F128-0D526B457F0E}"/>
              </a:ext>
            </a:extLst>
          </p:cNvPr>
          <p:cNvGrpSpPr/>
          <p:nvPr/>
        </p:nvGrpSpPr>
        <p:grpSpPr>
          <a:xfrm>
            <a:off x="312517" y="227366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06825DB6-3E52-8938-AB94-C49AB1934F77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2" name="Image 51">
              <a:extLst>
                <a:ext uri="{FF2B5EF4-FFF2-40B4-BE49-F238E27FC236}">
                  <a16:creationId xmlns:a16="http://schemas.microsoft.com/office/drawing/2014/main" id="{B836A21C-8CC3-52C9-47D4-B4B2479E1CC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5000"/>
            </a:blip>
            <a:srcRect l="1" t="45760" r="43502" b="17177"/>
            <a:stretch/>
          </p:blipFill>
          <p:spPr>
            <a:xfrm>
              <a:off x="2611613" y="636608"/>
              <a:ext cx="6219870" cy="5787341"/>
            </a:xfrm>
            <a:prstGeom prst="rect">
              <a:avLst/>
            </a:prstGeom>
            <a:effectLst/>
          </p:spPr>
        </p:pic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56B4B956-43A2-B7FE-F35D-64A5CB1A23E1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0" name="Rectangle : coins arrondis 89">
              <a:extLst>
                <a:ext uri="{FF2B5EF4-FFF2-40B4-BE49-F238E27FC236}">
                  <a16:creationId xmlns:a16="http://schemas.microsoft.com/office/drawing/2014/main" id="{A111852C-4360-26A7-680C-E10AF674C79B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114" name="ZoneTexte 5">
            <a:extLst>
              <a:ext uri="{FF2B5EF4-FFF2-40B4-BE49-F238E27FC236}">
                <a16:creationId xmlns:a16="http://schemas.microsoft.com/office/drawing/2014/main" id="{67D4F2B8-E3B3-F6D0-E2D8-178436CD494A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9" name="ZoneTexte 68">
            <a:extLst>
              <a:ext uri="{FF2B5EF4-FFF2-40B4-BE49-F238E27FC236}">
                <a16:creationId xmlns:a16="http://schemas.microsoft.com/office/drawing/2014/main" id="{FEE33B3F-8E33-4729-2EFB-5D1D31930B24}"/>
              </a:ext>
            </a:extLst>
          </p:cNvPr>
          <p:cNvSpPr txBox="1"/>
          <p:nvPr/>
        </p:nvSpPr>
        <p:spPr>
          <a:xfrm rot="16200000">
            <a:off x="7699312" y="4395991"/>
            <a:ext cx="12975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الاستراتيجيات</a:t>
            </a:r>
          </a:p>
        </p:txBody>
      </p:sp>
      <p:sp>
        <p:nvSpPr>
          <p:cNvPr id="91" name="TextBox 9">
            <a:extLst>
              <a:ext uri="{FF2B5EF4-FFF2-40B4-BE49-F238E27FC236}">
                <a16:creationId xmlns:a16="http://schemas.microsoft.com/office/drawing/2014/main" id="{407391E4-2177-205A-BA89-03374AA875B7}"/>
              </a:ext>
            </a:extLst>
          </p:cNvPr>
          <p:cNvSpPr txBox="1"/>
          <p:nvPr/>
        </p:nvSpPr>
        <p:spPr>
          <a:xfrm>
            <a:off x="2713389" y="554185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مضامين الأسبوع </a:t>
            </a:r>
            <a:r>
              <a:rPr lang="f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4</a:t>
            </a:r>
            <a:endParaRPr lang="ar-MA" sz="3000" b="1" dirty="0">
              <a:solidFill>
                <a:schemeClr val="bg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1DFE61F5-1417-1280-3EB8-81D8CCB3878C}"/>
              </a:ext>
            </a:extLst>
          </p:cNvPr>
          <p:cNvGrpSpPr/>
          <p:nvPr/>
        </p:nvGrpSpPr>
        <p:grpSpPr>
          <a:xfrm>
            <a:off x="443029" y="1516707"/>
            <a:ext cx="8175820" cy="1774894"/>
            <a:chOff x="481302" y="5144488"/>
            <a:chExt cx="8175820" cy="1139471"/>
          </a:xfrm>
        </p:grpSpPr>
        <p:grpSp>
          <p:nvGrpSpPr>
            <p:cNvPr id="79" name="Groupe 78">
              <a:extLst>
                <a:ext uri="{FF2B5EF4-FFF2-40B4-BE49-F238E27FC236}">
                  <a16:creationId xmlns:a16="http://schemas.microsoft.com/office/drawing/2014/main" id="{B1554751-648A-A5B4-C6FA-4209B59368D9}"/>
                </a:ext>
              </a:extLst>
            </p:cNvPr>
            <p:cNvGrpSpPr/>
            <p:nvPr/>
          </p:nvGrpSpPr>
          <p:grpSpPr>
            <a:xfrm>
              <a:off x="6784257" y="5144488"/>
              <a:ext cx="1872865" cy="1109297"/>
              <a:chOff x="5692876" y="1482245"/>
              <a:chExt cx="1872865" cy="1109297"/>
            </a:xfrm>
          </p:grpSpPr>
          <p:sp>
            <p:nvSpPr>
              <p:cNvPr id="80" name="Rectangle : coins arrondis 79">
                <a:extLst>
                  <a:ext uri="{FF2B5EF4-FFF2-40B4-BE49-F238E27FC236}">
                    <a16:creationId xmlns:a16="http://schemas.microsoft.com/office/drawing/2014/main" id="{E3D767AC-20EC-C333-342F-83A5D6CAC296}"/>
                  </a:ext>
                </a:extLst>
              </p:cNvPr>
              <p:cNvSpPr/>
              <p:nvPr/>
            </p:nvSpPr>
            <p:spPr>
              <a:xfrm>
                <a:off x="5692876" y="1906584"/>
                <a:ext cx="1872865" cy="684958"/>
              </a:xfrm>
              <a:prstGeom prst="roundRect">
                <a:avLst>
                  <a:gd name="adj" fmla="val 15858"/>
                </a:avLst>
              </a:prstGeom>
              <a:solidFill>
                <a:schemeClr val="bg1"/>
              </a:solidFill>
              <a:ln>
                <a:solidFill>
                  <a:srgbClr val="70B1B6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400" b="1" dirty="0">
                    <a:solidFill>
                      <a:srgbClr val="0070C0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رحلة الصيف</a:t>
                </a:r>
                <a:endParaRPr lang="fr-MA" sz="2800" b="1" dirty="0">
                  <a:solidFill>
                    <a:srgbClr val="0070C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  <a:p>
                <a:pPr algn="r" rtl="1"/>
                <a:r>
                  <a:rPr lang="ar-MA" sz="20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- </a:t>
                </a:r>
                <a:r>
                  <a:rPr lang="ar-MA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التوقع والتحقق/العناصر </a:t>
                </a:r>
                <a:endParaRPr lang="ar-MA" sz="2000" b="1" dirty="0">
                  <a:solidFill>
                    <a:prstClr val="black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  <a:p>
                <a:pPr algn="r" rtl="1"/>
                <a:r>
                  <a:rPr lang="ar-MA" sz="20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- </a:t>
                </a:r>
                <a:r>
                  <a:rPr lang="ar-MA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أسلوب الشكر والامتنان</a:t>
                </a:r>
                <a:endParaRPr lang="ar-MA" sz="2000" b="1" dirty="0">
                  <a:solidFill>
                    <a:prstClr val="black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81" name="Rectangle : coins arrondis 80">
                <a:extLst>
                  <a:ext uri="{FF2B5EF4-FFF2-40B4-BE49-F238E27FC236}">
                    <a16:creationId xmlns:a16="http://schemas.microsoft.com/office/drawing/2014/main" id="{86F2242F-47BC-322F-680F-1D68BA5904EB}"/>
                  </a:ext>
                </a:extLst>
              </p:cNvPr>
              <p:cNvSpPr/>
              <p:nvPr/>
            </p:nvSpPr>
            <p:spPr>
              <a:xfrm>
                <a:off x="5692876" y="1482245"/>
                <a:ext cx="1872865" cy="353146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0" lang="ar-MA" sz="2000" b="1" i="0" u="none" strike="noStrike" kern="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الاستماع والتحدث</a:t>
                </a:r>
              </a:p>
            </p:txBody>
          </p:sp>
        </p:grp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59F2419E-52E8-83CC-B675-B222C996718C}"/>
                </a:ext>
              </a:extLst>
            </p:cNvPr>
            <p:cNvGrpSpPr/>
            <p:nvPr/>
          </p:nvGrpSpPr>
          <p:grpSpPr>
            <a:xfrm>
              <a:off x="4661777" y="5144488"/>
              <a:ext cx="1945864" cy="1109297"/>
              <a:chOff x="5535853" y="1482245"/>
              <a:chExt cx="1945864" cy="1109297"/>
            </a:xfrm>
          </p:grpSpPr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88F786F6-3B6D-93C3-7789-C5EAC6B78C73}"/>
                  </a:ext>
                </a:extLst>
              </p:cNvPr>
              <p:cNvSpPr/>
              <p:nvPr/>
            </p:nvSpPr>
            <p:spPr>
              <a:xfrm>
                <a:off x="5535853" y="1906584"/>
                <a:ext cx="1945864" cy="684958"/>
              </a:xfrm>
              <a:prstGeom prst="roundRect">
                <a:avLst>
                  <a:gd name="adj" fmla="val 15858"/>
                </a:avLst>
              </a:prstGeom>
              <a:solidFill>
                <a:schemeClr val="bg1"/>
              </a:solidFill>
              <a:ln>
                <a:solidFill>
                  <a:srgbClr val="70B1B6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rgbClr val="0070C0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رحلة الصيف</a:t>
                </a:r>
                <a:endParaRPr lang="fr-MA" sz="2400" b="1" dirty="0">
                  <a:solidFill>
                    <a:srgbClr val="0070C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  <a:p>
                <a:pPr algn="r" rtl="1"/>
                <a:r>
                  <a:rPr lang="ar-MA" sz="20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- الطلاقة</a:t>
                </a:r>
              </a:p>
              <a:p>
                <a:pPr algn="r" rtl="1"/>
                <a:r>
                  <a:rPr lang="ar-MA" sz="20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- تصفية الصعوبات القرائية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7D02826B-183B-F7F0-387A-D678DEDE4854}"/>
                  </a:ext>
                </a:extLst>
              </p:cNvPr>
              <p:cNvSpPr/>
              <p:nvPr/>
            </p:nvSpPr>
            <p:spPr>
              <a:xfrm>
                <a:off x="5557348" y="1482245"/>
                <a:ext cx="1872865" cy="353146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kern="0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القراءة</a:t>
                </a:r>
              </a:p>
            </p:txBody>
          </p:sp>
        </p:grpSp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5A1D4BFB-5092-CCF8-57E7-B8C2F948FDED}"/>
                </a:ext>
              </a:extLst>
            </p:cNvPr>
            <p:cNvGrpSpPr/>
            <p:nvPr/>
          </p:nvGrpSpPr>
          <p:grpSpPr>
            <a:xfrm>
              <a:off x="2530783" y="5144488"/>
              <a:ext cx="1924369" cy="1139471"/>
              <a:chOff x="5361527" y="1482245"/>
              <a:chExt cx="1924369" cy="1139471"/>
            </a:xfrm>
          </p:grpSpPr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FAA43CFF-74F8-569E-9759-FDD1FD083C6C}"/>
                  </a:ext>
                </a:extLst>
              </p:cNvPr>
              <p:cNvSpPr/>
              <p:nvPr/>
            </p:nvSpPr>
            <p:spPr>
              <a:xfrm>
                <a:off x="5361527" y="1936758"/>
                <a:ext cx="1872865" cy="684958"/>
              </a:xfrm>
              <a:prstGeom prst="roundRect">
                <a:avLst>
                  <a:gd name="adj" fmla="val 15858"/>
                </a:avLst>
              </a:prstGeom>
              <a:solidFill>
                <a:schemeClr val="bg1"/>
              </a:solidFill>
              <a:ln>
                <a:solidFill>
                  <a:srgbClr val="70B1B6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التعليق على صورة</a:t>
                </a:r>
              </a:p>
            </p:txBody>
          </p:sp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E6512D56-5480-A136-94E3-C3FE86C550BA}"/>
                  </a:ext>
                </a:extLst>
              </p:cNvPr>
              <p:cNvSpPr/>
              <p:nvPr/>
            </p:nvSpPr>
            <p:spPr>
              <a:xfrm>
                <a:off x="5413031" y="1482245"/>
                <a:ext cx="1872865" cy="353146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kern="0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التعبير الكتابي</a:t>
                </a:r>
              </a:p>
            </p:txBody>
          </p:sp>
        </p:grpSp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5BC1F45B-57AA-2F95-EA65-14C37B4E34C1}"/>
                </a:ext>
              </a:extLst>
            </p:cNvPr>
            <p:cNvGrpSpPr/>
            <p:nvPr/>
          </p:nvGrpSpPr>
          <p:grpSpPr>
            <a:xfrm>
              <a:off x="481302" y="5144488"/>
              <a:ext cx="1872865" cy="1109297"/>
              <a:chOff x="5692876" y="1482245"/>
              <a:chExt cx="1872865" cy="1109297"/>
            </a:xfrm>
          </p:grpSpPr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FB9F1961-C2B7-957A-2531-F2F623220F76}"/>
                  </a:ext>
                </a:extLst>
              </p:cNvPr>
              <p:cNvSpPr/>
              <p:nvPr/>
            </p:nvSpPr>
            <p:spPr>
              <a:xfrm>
                <a:off x="5692876" y="1906584"/>
                <a:ext cx="1872865" cy="684958"/>
              </a:xfrm>
              <a:prstGeom prst="roundRect">
                <a:avLst>
                  <a:gd name="adj" fmla="val 15858"/>
                </a:avLst>
              </a:prstGeom>
              <a:solidFill>
                <a:schemeClr val="bg1"/>
              </a:solidFill>
              <a:ln>
                <a:solidFill>
                  <a:srgbClr val="70B1B6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الألف المقصورة</a:t>
                </a: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AEB07C10-4047-F463-D921-83E35DEE6C25}"/>
                  </a:ext>
                </a:extLst>
              </p:cNvPr>
              <p:cNvSpPr/>
              <p:nvPr/>
            </p:nvSpPr>
            <p:spPr>
              <a:xfrm>
                <a:off x="5692876" y="1482245"/>
                <a:ext cx="1872865" cy="353146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kern="0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الإملاء</a:t>
                </a:r>
              </a:p>
            </p:txBody>
          </p:sp>
        </p:grp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6559283D-2E4D-DC44-E262-CCC7DFFAE158}"/>
              </a:ext>
            </a:extLst>
          </p:cNvPr>
          <p:cNvGrpSpPr/>
          <p:nvPr/>
        </p:nvGrpSpPr>
        <p:grpSpPr>
          <a:xfrm>
            <a:off x="443029" y="4099856"/>
            <a:ext cx="8380743" cy="1870095"/>
            <a:chOff x="443029" y="4099856"/>
            <a:chExt cx="8380743" cy="1870095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6192D183-A036-6A8B-DAF5-F4502CC33262}"/>
                </a:ext>
              </a:extLst>
            </p:cNvPr>
            <p:cNvGrpSpPr/>
            <p:nvPr/>
          </p:nvGrpSpPr>
          <p:grpSpPr>
            <a:xfrm>
              <a:off x="443029" y="4099856"/>
              <a:ext cx="8279234" cy="1870095"/>
              <a:chOff x="377888" y="5129550"/>
              <a:chExt cx="8279234" cy="1124235"/>
            </a:xfrm>
          </p:grpSpPr>
          <p:grpSp>
            <p:nvGrpSpPr>
              <p:cNvPr id="6" name="Groupe 5">
                <a:extLst>
                  <a:ext uri="{FF2B5EF4-FFF2-40B4-BE49-F238E27FC236}">
                    <a16:creationId xmlns:a16="http://schemas.microsoft.com/office/drawing/2014/main" id="{2B61F827-42E1-ED17-D768-C426E61A38B3}"/>
                  </a:ext>
                </a:extLst>
              </p:cNvPr>
              <p:cNvGrpSpPr/>
              <p:nvPr/>
            </p:nvGrpSpPr>
            <p:grpSpPr>
              <a:xfrm>
                <a:off x="6645313" y="5144488"/>
                <a:ext cx="2011809" cy="1109297"/>
                <a:chOff x="5553932" y="1482245"/>
                <a:chExt cx="2011809" cy="1109297"/>
              </a:xfrm>
            </p:grpSpPr>
            <p:sp>
              <p:nvSpPr>
                <p:cNvPr id="26" name="Rectangle : coins arrondis 25">
                  <a:extLst>
                    <a:ext uri="{FF2B5EF4-FFF2-40B4-BE49-F238E27FC236}">
                      <a16:creationId xmlns:a16="http://schemas.microsoft.com/office/drawing/2014/main" id="{2ADA35E5-E6F5-BC78-15EE-D8FC4CF12C36}"/>
                    </a:ext>
                  </a:extLst>
                </p:cNvPr>
                <p:cNvSpPr/>
                <p:nvPr/>
              </p:nvSpPr>
              <p:spPr>
                <a:xfrm>
                  <a:off x="5553932" y="1906584"/>
                  <a:ext cx="2011809" cy="684958"/>
                </a:xfrm>
                <a:prstGeom prst="roundRect">
                  <a:avLst>
                    <a:gd name="adj" fmla="val 15858"/>
                  </a:avLst>
                </a:prstGeom>
                <a:solidFill>
                  <a:schemeClr val="bg1"/>
                </a:solidFill>
                <a:ln>
                  <a:solidFill>
                    <a:srgbClr val="70B1B6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4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27" name="Rectangle : coins arrondis 26">
                  <a:extLst>
                    <a:ext uri="{FF2B5EF4-FFF2-40B4-BE49-F238E27FC236}">
                      <a16:creationId xmlns:a16="http://schemas.microsoft.com/office/drawing/2014/main" id="{38A766AA-ABCB-891F-4997-9E70FE771634}"/>
                    </a:ext>
                  </a:extLst>
                </p:cNvPr>
                <p:cNvSpPr/>
                <p:nvPr/>
              </p:nvSpPr>
              <p:spPr>
                <a:xfrm>
                  <a:off x="5692876" y="1482245"/>
                  <a:ext cx="1872865" cy="353146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0097B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kern="0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المعجم</a:t>
                  </a:r>
                </a:p>
              </p:txBody>
            </p:sp>
          </p:grpSp>
          <p:grpSp>
            <p:nvGrpSpPr>
              <p:cNvPr id="7" name="Groupe 6">
                <a:extLst>
                  <a:ext uri="{FF2B5EF4-FFF2-40B4-BE49-F238E27FC236}">
                    <a16:creationId xmlns:a16="http://schemas.microsoft.com/office/drawing/2014/main" id="{E22FCB05-3908-96FA-91BF-B65FEB8480B0}"/>
                  </a:ext>
                </a:extLst>
              </p:cNvPr>
              <p:cNvGrpSpPr/>
              <p:nvPr/>
            </p:nvGrpSpPr>
            <p:grpSpPr>
              <a:xfrm>
                <a:off x="4579858" y="5129550"/>
                <a:ext cx="1872865" cy="1109298"/>
                <a:chOff x="5453934" y="1467307"/>
                <a:chExt cx="1872865" cy="1109298"/>
              </a:xfrm>
            </p:grpSpPr>
            <p:sp>
              <p:nvSpPr>
                <p:cNvPr id="24" name="Rectangle : coins arrondis 23">
                  <a:extLst>
                    <a:ext uri="{FF2B5EF4-FFF2-40B4-BE49-F238E27FC236}">
                      <a16:creationId xmlns:a16="http://schemas.microsoft.com/office/drawing/2014/main" id="{B4F424DA-9389-7F22-93B4-3DD80D83DACB}"/>
                    </a:ext>
                  </a:extLst>
                </p:cNvPr>
                <p:cNvSpPr/>
                <p:nvPr/>
              </p:nvSpPr>
              <p:spPr>
                <a:xfrm>
                  <a:off x="5453934" y="1891647"/>
                  <a:ext cx="1872865" cy="684958"/>
                </a:xfrm>
                <a:prstGeom prst="roundRect">
                  <a:avLst>
                    <a:gd name="adj" fmla="val 15858"/>
                  </a:avLst>
                </a:prstGeom>
                <a:solidFill>
                  <a:schemeClr val="bg1"/>
                </a:solidFill>
                <a:ln>
                  <a:solidFill>
                    <a:srgbClr val="70B1B6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rtl="1"/>
                  <a:r>
                    <a:rPr lang="ar-MA" sz="2000" b="1" dirty="0">
                      <a:solidFill>
                        <a:prstClr val="black"/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</a:rPr>
                    <a:t>أساليب الوصف</a:t>
                  </a:r>
                </a:p>
              </p:txBody>
            </p:sp>
            <p:sp>
              <p:nvSpPr>
                <p:cNvPr id="25" name="Rectangle : coins arrondis 24">
                  <a:extLst>
                    <a:ext uri="{FF2B5EF4-FFF2-40B4-BE49-F238E27FC236}">
                      <a16:creationId xmlns:a16="http://schemas.microsoft.com/office/drawing/2014/main" id="{43BC3A9A-1213-C339-03A0-F84CA4E38524}"/>
                    </a:ext>
                  </a:extLst>
                </p:cNvPr>
                <p:cNvSpPr/>
                <p:nvPr/>
              </p:nvSpPr>
              <p:spPr>
                <a:xfrm>
                  <a:off x="5453934" y="1467307"/>
                  <a:ext cx="1872865" cy="353146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0097B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kern="0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الأساليب</a:t>
                  </a:r>
                </a:p>
              </p:txBody>
            </p:sp>
          </p:grpSp>
          <p:grpSp>
            <p:nvGrpSpPr>
              <p:cNvPr id="8" name="Groupe 7">
                <a:extLst>
                  <a:ext uri="{FF2B5EF4-FFF2-40B4-BE49-F238E27FC236}">
                    <a16:creationId xmlns:a16="http://schemas.microsoft.com/office/drawing/2014/main" id="{41AB68EB-B098-EDED-4484-90AEBEDEFF29}"/>
                  </a:ext>
                </a:extLst>
              </p:cNvPr>
              <p:cNvGrpSpPr/>
              <p:nvPr/>
            </p:nvGrpSpPr>
            <p:grpSpPr>
              <a:xfrm>
                <a:off x="2478873" y="5129551"/>
                <a:ext cx="1872865" cy="1109297"/>
                <a:chOff x="5309617" y="1467308"/>
                <a:chExt cx="1872865" cy="1109297"/>
              </a:xfrm>
            </p:grpSpPr>
            <p:sp>
              <p:nvSpPr>
                <p:cNvPr id="12" name="Rectangle : coins arrondis 11">
                  <a:extLst>
                    <a:ext uri="{FF2B5EF4-FFF2-40B4-BE49-F238E27FC236}">
                      <a16:creationId xmlns:a16="http://schemas.microsoft.com/office/drawing/2014/main" id="{A6E061E4-F003-1000-780D-C95FD612CB4D}"/>
                    </a:ext>
                  </a:extLst>
                </p:cNvPr>
                <p:cNvSpPr/>
                <p:nvPr/>
              </p:nvSpPr>
              <p:spPr>
                <a:xfrm>
                  <a:off x="5309617" y="1891647"/>
                  <a:ext cx="1872865" cy="684958"/>
                </a:xfrm>
                <a:prstGeom prst="roundRect">
                  <a:avLst>
                    <a:gd name="adj" fmla="val 15858"/>
                  </a:avLst>
                </a:prstGeom>
                <a:solidFill>
                  <a:schemeClr val="bg1"/>
                </a:solidFill>
                <a:ln>
                  <a:solidFill>
                    <a:srgbClr val="70B1B6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prstClr val="black"/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</a:rPr>
                    <a:t>الجملة الفعلية </a:t>
                  </a:r>
                  <a:r>
                    <a:rPr lang="fr-MA" sz="2000" b="1" dirty="0">
                      <a:solidFill>
                        <a:prstClr val="black"/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</a:rPr>
                    <a:t>                          </a:t>
                  </a:r>
                  <a:r>
                    <a:rPr lang="ar-MA" sz="2000" b="1" dirty="0">
                      <a:solidFill>
                        <a:prstClr val="black"/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</a:rPr>
                    <a:t>المفرد  / الجمع </a:t>
                  </a:r>
                  <a:r>
                    <a:rPr lang="fr-MA" sz="2000" b="1" dirty="0">
                      <a:solidFill>
                        <a:prstClr val="black"/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</a:rPr>
                    <a:t>              </a:t>
                  </a:r>
                  <a:r>
                    <a:rPr lang="ar-MA" sz="2000" b="1" dirty="0">
                      <a:solidFill>
                        <a:prstClr val="black"/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</a:rPr>
                    <a:t>تحويلات حسب الضمائر</a:t>
                  </a:r>
                  <a:endPara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3" name="Rectangle : coins arrondis 12">
                  <a:extLst>
                    <a:ext uri="{FF2B5EF4-FFF2-40B4-BE49-F238E27FC236}">
                      <a16:creationId xmlns:a16="http://schemas.microsoft.com/office/drawing/2014/main" id="{43DA3648-7830-CEEB-EC98-D9E1A75D295C}"/>
                    </a:ext>
                  </a:extLst>
                </p:cNvPr>
                <p:cNvSpPr/>
                <p:nvPr/>
              </p:nvSpPr>
              <p:spPr>
                <a:xfrm>
                  <a:off x="5309617" y="1467308"/>
                  <a:ext cx="1872865" cy="353146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0097B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kern="0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البنيات</a:t>
                  </a:r>
                  <a:r>
                    <a:rPr kumimoji="0" lang="ar-MA" b="1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</a:t>
                  </a:r>
                  <a:r>
                    <a:rPr lang="ar-MA" sz="2000" b="1" kern="0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اللغوية</a:t>
                  </a:r>
                </a:p>
              </p:txBody>
            </p:sp>
          </p:grpSp>
          <p:grpSp>
            <p:nvGrpSpPr>
              <p:cNvPr id="9" name="Groupe 8">
                <a:extLst>
                  <a:ext uri="{FF2B5EF4-FFF2-40B4-BE49-F238E27FC236}">
                    <a16:creationId xmlns:a16="http://schemas.microsoft.com/office/drawing/2014/main" id="{784F6008-69C1-2E31-8C7E-9C267EB26BF9}"/>
                  </a:ext>
                </a:extLst>
              </p:cNvPr>
              <p:cNvGrpSpPr/>
              <p:nvPr/>
            </p:nvGrpSpPr>
            <p:grpSpPr>
              <a:xfrm>
                <a:off x="377888" y="5129551"/>
                <a:ext cx="1872865" cy="1109297"/>
                <a:chOff x="5589462" y="1467308"/>
                <a:chExt cx="1872865" cy="1109297"/>
              </a:xfrm>
            </p:grpSpPr>
            <p:sp>
              <p:nvSpPr>
                <p:cNvPr id="10" name="Rectangle : coins arrondis 9">
                  <a:extLst>
                    <a:ext uri="{FF2B5EF4-FFF2-40B4-BE49-F238E27FC236}">
                      <a16:creationId xmlns:a16="http://schemas.microsoft.com/office/drawing/2014/main" id="{0D98877C-4378-587F-5E43-BD4CC5576AF2}"/>
                    </a:ext>
                  </a:extLst>
                </p:cNvPr>
                <p:cNvSpPr/>
                <p:nvPr/>
              </p:nvSpPr>
              <p:spPr>
                <a:xfrm>
                  <a:off x="5589462" y="1891647"/>
                  <a:ext cx="1872865" cy="684958"/>
                </a:xfrm>
                <a:prstGeom prst="roundRect">
                  <a:avLst>
                    <a:gd name="adj" fmla="val 15858"/>
                  </a:avLst>
                </a:prstGeom>
                <a:solidFill>
                  <a:schemeClr val="bg1"/>
                </a:solidFill>
                <a:ln>
                  <a:solidFill>
                    <a:srgbClr val="70B1B6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rtl="1"/>
                  <a:r>
                    <a:rPr lang="ar-MA" sz="2000" b="1" dirty="0">
                      <a:solidFill>
                        <a:prstClr val="black"/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</a:rPr>
                    <a:t>تركيب جمل من خلال النسج على غرار / القراءة المسحية / القراءة الهرمية</a:t>
                  </a:r>
                </a:p>
              </p:txBody>
            </p:sp>
            <p:sp>
              <p:nvSpPr>
                <p:cNvPr id="11" name="Rectangle : coins arrondis 10">
                  <a:extLst>
                    <a:ext uri="{FF2B5EF4-FFF2-40B4-BE49-F238E27FC236}">
                      <a16:creationId xmlns:a16="http://schemas.microsoft.com/office/drawing/2014/main" id="{DF023E09-E0EA-8D08-1F2C-526C07044EA4}"/>
                    </a:ext>
                  </a:extLst>
                </p:cNvPr>
                <p:cNvSpPr/>
                <p:nvPr/>
              </p:nvSpPr>
              <p:spPr>
                <a:xfrm>
                  <a:off x="5589462" y="1467308"/>
                  <a:ext cx="1872865" cy="353146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0097B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kern="0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الاستراتيجيات</a:t>
                  </a:r>
                </a:p>
              </p:txBody>
            </p:sp>
          </p:grpSp>
        </p:grpSp>
        <p:sp>
          <p:nvSpPr>
            <p:cNvPr id="28" name="ZoneTexte 27">
              <a:extLst>
                <a:ext uri="{FF2B5EF4-FFF2-40B4-BE49-F238E27FC236}">
                  <a16:creationId xmlns:a16="http://schemas.microsoft.com/office/drawing/2014/main" id="{F6E37586-BE60-6A20-8AFB-C98262ECC265}"/>
                </a:ext>
              </a:extLst>
            </p:cNvPr>
            <p:cNvSpPr txBox="1"/>
            <p:nvPr/>
          </p:nvSpPr>
          <p:spPr>
            <a:xfrm>
              <a:off x="6636967" y="5066735"/>
              <a:ext cx="2186805" cy="7509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lnSpc>
                  <a:spcPct val="107000"/>
                </a:lnSpc>
                <a:spcAft>
                  <a:spcPts val="800"/>
                </a:spcAft>
              </a:pPr>
              <a:r>
                <a:rPr lang="ar-MA" sz="2000" b="1" dirty="0">
                  <a:solidFill>
                    <a:prstClr val="black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اِسْتَغْرَقَتِ-  إِشْرافِ - </a:t>
              </a:r>
              <a:r>
                <a:rPr lang="ar-MA" sz="2000" b="1" dirty="0" err="1">
                  <a:solidFill>
                    <a:prstClr val="black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ٱلظَّهيرَةِ</a:t>
              </a:r>
              <a:r>
                <a:rPr lang="ar-MA" sz="2000" b="1" dirty="0">
                  <a:solidFill>
                    <a:prstClr val="black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 طازَجاً-  مُتَشَوِّقٌ-  أَصْدافٌ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110144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5895EA-500B-A2EA-8741-33CB5B01D6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DD6918AE-525E-A176-AEEC-199E2064CB7E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53027328-1C8B-4BC8-4EF5-5A8AC7D59BCA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830958E-6519-631D-09AB-F3B29658A81F}"/>
              </a:ext>
            </a:extLst>
          </p:cNvPr>
          <p:cNvSpPr/>
          <p:nvPr/>
        </p:nvSpPr>
        <p:spPr>
          <a:xfrm>
            <a:off x="312517" y="636608"/>
            <a:ext cx="8518967" cy="5787341"/>
          </a:xfrm>
          <a:prstGeom prst="roundRect">
            <a:avLst>
              <a:gd name="adj" fmla="val 2439"/>
            </a:avLst>
          </a:prstGeom>
          <a:solidFill>
            <a:srgbClr val="F4FAFA"/>
          </a:solidFill>
          <a:ln w="28575">
            <a:solidFill>
              <a:srgbClr val="00566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52" name="Image 51">
            <a:extLst>
              <a:ext uri="{FF2B5EF4-FFF2-40B4-BE49-F238E27FC236}">
                <a16:creationId xmlns:a16="http://schemas.microsoft.com/office/drawing/2014/main" id="{58B41374-7EC4-41E5-3185-6985A9BABB4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5000"/>
          </a:blip>
          <a:srcRect l="1" t="45760" r="43502" b="17177"/>
          <a:stretch/>
        </p:blipFill>
        <p:spPr>
          <a:xfrm>
            <a:off x="2611613" y="636608"/>
            <a:ext cx="6219870" cy="5787341"/>
          </a:xfrm>
          <a:prstGeom prst="rect">
            <a:avLst/>
          </a:prstGeom>
          <a:effectLst/>
        </p:spPr>
      </p:pic>
      <p:sp>
        <p:nvSpPr>
          <p:cNvPr id="5" name="Freeform 7">
            <a:extLst>
              <a:ext uri="{FF2B5EF4-FFF2-40B4-BE49-F238E27FC236}">
                <a16:creationId xmlns:a16="http://schemas.microsoft.com/office/drawing/2014/main" id="{5860788A-2B96-8292-460F-2EB649FA16BE}"/>
              </a:ext>
            </a:extLst>
          </p:cNvPr>
          <p:cNvSpPr/>
          <p:nvPr/>
        </p:nvSpPr>
        <p:spPr>
          <a:xfrm>
            <a:off x="625110" y="227366"/>
            <a:ext cx="622415" cy="56298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96" name="Rectangle : coins arrondis 95">
            <a:extLst>
              <a:ext uri="{FF2B5EF4-FFF2-40B4-BE49-F238E27FC236}">
                <a16:creationId xmlns:a16="http://schemas.microsoft.com/office/drawing/2014/main" id="{E0333FE4-6E11-D79D-A877-E1EA1D41C798}"/>
              </a:ext>
            </a:extLst>
          </p:cNvPr>
          <p:cNvSpPr/>
          <p:nvPr/>
        </p:nvSpPr>
        <p:spPr>
          <a:xfrm flipH="1" flipV="1">
            <a:off x="2253541" y="368699"/>
            <a:ext cx="4636919" cy="532201"/>
          </a:xfrm>
          <a:prstGeom prst="roundRect">
            <a:avLst>
              <a:gd name="adj" fmla="val 50000"/>
            </a:avLst>
          </a:prstGeom>
          <a:solidFill>
            <a:srgbClr val="005664"/>
          </a:solidFill>
          <a:ln w="13658" cap="flat">
            <a:solidFill>
              <a:srgbClr val="005664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ir Strip Arabic" panose="02000500000000000000" pitchFamily="2" charset="-78"/>
              <a:cs typeface="Air Strip Arabic" panose="02000500000000000000" pitchFamily="2" charset="-78"/>
            </a:endParaRPr>
          </a:p>
        </p:txBody>
      </p:sp>
      <p:sp>
        <p:nvSpPr>
          <p:cNvPr id="93" name="TextBox 9">
            <a:extLst>
              <a:ext uri="{FF2B5EF4-FFF2-40B4-BE49-F238E27FC236}">
                <a16:creationId xmlns:a16="http://schemas.microsoft.com/office/drawing/2014/main" id="{65830866-7107-A95C-CB22-C37C6125D1EA}"/>
              </a:ext>
            </a:extLst>
          </p:cNvPr>
          <p:cNvSpPr txBox="1"/>
          <p:nvPr/>
        </p:nvSpPr>
        <p:spPr>
          <a:xfrm>
            <a:off x="2713389" y="554185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تنظيم حصص الأسبوع التربوي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04357512-11A3-CE96-C670-799FAE23D804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D7DB7DAC-5D09-5C48-5581-D9FDE23F0A4E}"/>
              </a:ext>
            </a:extLst>
          </p:cNvPr>
          <p:cNvGrpSpPr/>
          <p:nvPr/>
        </p:nvGrpSpPr>
        <p:grpSpPr>
          <a:xfrm>
            <a:off x="577487" y="2692478"/>
            <a:ext cx="3798383" cy="1778703"/>
            <a:chOff x="577487" y="2726495"/>
            <a:chExt cx="3798383" cy="1778703"/>
          </a:xfrm>
        </p:grpSpPr>
        <p:sp>
          <p:nvSpPr>
            <p:cNvPr id="11" name="Rectangle : coins arrondis 18 - 3">
              <a:extLst>
                <a:ext uri="{FF2B5EF4-FFF2-40B4-BE49-F238E27FC236}">
                  <a16:creationId xmlns:a16="http://schemas.microsoft.com/office/drawing/2014/main" id="{EBB75370-7BEA-2D13-5DC9-DD638E256E15}"/>
                </a:ext>
              </a:extLst>
            </p:cNvPr>
            <p:cNvSpPr/>
            <p:nvPr/>
          </p:nvSpPr>
          <p:spPr>
            <a:xfrm>
              <a:off x="577487" y="3136707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اعتيادية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استماع وتحدث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: تمارين كتابية</a:t>
              </a:r>
            </a:p>
          </p:txBody>
        </p:sp>
        <p:sp>
          <p:nvSpPr>
            <p:cNvPr id="38" name="Oval 97">
              <a:extLst>
                <a:ext uri="{FF2B5EF4-FFF2-40B4-BE49-F238E27FC236}">
                  <a16:creationId xmlns:a16="http://schemas.microsoft.com/office/drawing/2014/main" id="{0AAF736D-DDC2-7A29-09A3-68E8103F6906}"/>
                </a:ext>
              </a:extLst>
            </p:cNvPr>
            <p:cNvSpPr/>
            <p:nvPr/>
          </p:nvSpPr>
          <p:spPr>
            <a:xfrm>
              <a:off x="3547870" y="2726495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74DCA925-C743-B5C5-55DB-88AEA15D8644}"/>
              </a:ext>
            </a:extLst>
          </p:cNvPr>
          <p:cNvGrpSpPr/>
          <p:nvPr/>
        </p:nvGrpSpPr>
        <p:grpSpPr>
          <a:xfrm>
            <a:off x="577487" y="4391197"/>
            <a:ext cx="3798382" cy="1787747"/>
            <a:chOff x="577487" y="4302703"/>
            <a:chExt cx="3798382" cy="1787747"/>
          </a:xfrm>
        </p:grpSpPr>
        <p:sp>
          <p:nvSpPr>
            <p:cNvPr id="13" name="Rectangle : coins arrondis 18 - 3">
              <a:extLst>
                <a:ext uri="{FF2B5EF4-FFF2-40B4-BE49-F238E27FC236}">
                  <a16:creationId xmlns:a16="http://schemas.microsoft.com/office/drawing/2014/main" id="{8A6B7A31-68F3-68E7-42F7-7671EAFDA068}"/>
                </a:ext>
              </a:extLst>
            </p:cNvPr>
            <p:cNvSpPr/>
            <p:nvPr/>
          </p:nvSpPr>
          <p:spPr>
            <a:xfrm>
              <a:off x="577487" y="4721959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اعتيادية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توليف ودعم</a:t>
              </a:r>
            </a:p>
          </p:txBody>
        </p:sp>
        <p:sp>
          <p:nvSpPr>
            <p:cNvPr id="39" name="Oval 98">
              <a:extLst>
                <a:ext uri="{FF2B5EF4-FFF2-40B4-BE49-F238E27FC236}">
                  <a16:creationId xmlns:a16="http://schemas.microsoft.com/office/drawing/2014/main" id="{F32F9BF4-ACDB-F504-2EFB-E5652DEC0D87}"/>
                </a:ext>
              </a:extLst>
            </p:cNvPr>
            <p:cNvSpPr/>
            <p:nvPr/>
          </p:nvSpPr>
          <p:spPr>
            <a:xfrm>
              <a:off x="3547869" y="4302703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6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43" name="Groupe 42">
            <a:extLst>
              <a:ext uri="{FF2B5EF4-FFF2-40B4-BE49-F238E27FC236}">
                <a16:creationId xmlns:a16="http://schemas.microsoft.com/office/drawing/2014/main" id="{9493E0B1-E4B0-7682-1C62-CC0FB7135A24}"/>
              </a:ext>
            </a:extLst>
          </p:cNvPr>
          <p:cNvGrpSpPr/>
          <p:nvPr/>
        </p:nvGrpSpPr>
        <p:grpSpPr>
          <a:xfrm>
            <a:off x="577487" y="1008663"/>
            <a:ext cx="3798384" cy="1763800"/>
            <a:chOff x="577487" y="1156146"/>
            <a:chExt cx="3798384" cy="1763800"/>
          </a:xfrm>
        </p:grpSpPr>
        <p:sp>
          <p:nvSpPr>
            <p:cNvPr id="10" name="Rectangle : coins arrondis 18 - 3">
              <a:extLst>
                <a:ext uri="{FF2B5EF4-FFF2-40B4-BE49-F238E27FC236}">
                  <a16:creationId xmlns:a16="http://schemas.microsoft.com/office/drawing/2014/main" id="{B207CAE5-9845-5CFA-99B6-335635D41D53}"/>
                </a:ext>
              </a:extLst>
            </p:cNvPr>
            <p:cNvSpPr/>
            <p:nvPr/>
          </p:nvSpPr>
          <p:spPr>
            <a:xfrm>
              <a:off x="577487" y="1551455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اعتيادية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استماع وتحدث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قراءة: استثمار المعجم</a:t>
              </a:r>
            </a:p>
          </p:txBody>
        </p:sp>
        <p:sp>
          <p:nvSpPr>
            <p:cNvPr id="37" name="Oval 96">
              <a:extLst>
                <a:ext uri="{FF2B5EF4-FFF2-40B4-BE49-F238E27FC236}">
                  <a16:creationId xmlns:a16="http://schemas.microsoft.com/office/drawing/2014/main" id="{7365DBA4-9943-94EE-D40F-01A4F7C38211}"/>
                </a:ext>
              </a:extLst>
            </p:cNvPr>
            <p:cNvSpPr/>
            <p:nvPr/>
          </p:nvSpPr>
          <p:spPr>
            <a:xfrm>
              <a:off x="3547871" y="1156146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36673336-42B5-D339-686D-6C08A888ECEB}"/>
              </a:ext>
            </a:extLst>
          </p:cNvPr>
          <p:cNvGrpSpPr/>
          <p:nvPr/>
        </p:nvGrpSpPr>
        <p:grpSpPr>
          <a:xfrm>
            <a:off x="4691294" y="1008663"/>
            <a:ext cx="3809630" cy="1763800"/>
            <a:chOff x="4691294" y="1156146"/>
            <a:chExt cx="3809630" cy="1763800"/>
          </a:xfrm>
        </p:grpSpPr>
        <p:sp>
          <p:nvSpPr>
            <p:cNvPr id="18" name="Rectangle : coins arrondis 18 - 3">
              <a:extLst>
                <a:ext uri="{FF2B5EF4-FFF2-40B4-BE49-F238E27FC236}">
                  <a16:creationId xmlns:a16="http://schemas.microsoft.com/office/drawing/2014/main" id="{1E24E317-DE0C-4ABB-0423-9760AE178754}"/>
                </a:ext>
              </a:extLst>
            </p:cNvPr>
            <p:cNvSpPr/>
            <p:nvPr/>
          </p:nvSpPr>
          <p:spPr>
            <a:xfrm>
              <a:off x="4691294" y="1551455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اعتيادية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معجم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استماع وتحدث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قراءة: طلاقة </a:t>
              </a:r>
            </a:p>
          </p:txBody>
        </p:sp>
        <p:sp>
          <p:nvSpPr>
            <p:cNvPr id="28" name="Oval 86">
              <a:extLst>
                <a:ext uri="{FF2B5EF4-FFF2-40B4-BE49-F238E27FC236}">
                  <a16:creationId xmlns:a16="http://schemas.microsoft.com/office/drawing/2014/main" id="{9B470D93-F6E4-F65A-55D8-27B3CC03E2B0}"/>
                </a:ext>
              </a:extLst>
            </p:cNvPr>
            <p:cNvSpPr/>
            <p:nvPr/>
          </p:nvSpPr>
          <p:spPr>
            <a:xfrm>
              <a:off x="7672924" y="1156146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45" name="Groupe 44">
            <a:extLst>
              <a:ext uri="{FF2B5EF4-FFF2-40B4-BE49-F238E27FC236}">
                <a16:creationId xmlns:a16="http://schemas.microsoft.com/office/drawing/2014/main" id="{ACA9E71C-1075-8040-82C8-8B9A64CF94F0}"/>
              </a:ext>
            </a:extLst>
          </p:cNvPr>
          <p:cNvGrpSpPr/>
          <p:nvPr/>
        </p:nvGrpSpPr>
        <p:grpSpPr>
          <a:xfrm>
            <a:off x="4691294" y="2692480"/>
            <a:ext cx="3809629" cy="1778700"/>
            <a:chOff x="4691294" y="2726498"/>
            <a:chExt cx="3809629" cy="1778700"/>
          </a:xfrm>
        </p:grpSpPr>
        <p:sp>
          <p:nvSpPr>
            <p:cNvPr id="7" name="Rectangle : coins arrondis 18 - 3">
              <a:extLst>
                <a:ext uri="{FF2B5EF4-FFF2-40B4-BE49-F238E27FC236}">
                  <a16:creationId xmlns:a16="http://schemas.microsoft.com/office/drawing/2014/main" id="{C89D7B4C-27BD-CF7E-820C-D3BC73D84063}"/>
                </a:ext>
              </a:extLst>
            </p:cNvPr>
            <p:cNvSpPr/>
            <p:nvPr/>
          </p:nvSpPr>
          <p:spPr>
            <a:xfrm>
              <a:off x="4691294" y="3136707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اعتيادية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استماع وتحدث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قراءة: تمارين كتابية</a:t>
              </a:r>
            </a:p>
          </p:txBody>
        </p:sp>
        <p:sp>
          <p:nvSpPr>
            <p:cNvPr id="29" name="Oval 87">
              <a:extLst>
                <a:ext uri="{FF2B5EF4-FFF2-40B4-BE49-F238E27FC236}">
                  <a16:creationId xmlns:a16="http://schemas.microsoft.com/office/drawing/2014/main" id="{291E9630-F57F-9CF0-6F01-604F1570B39A}"/>
                </a:ext>
              </a:extLst>
            </p:cNvPr>
            <p:cNvSpPr/>
            <p:nvPr/>
          </p:nvSpPr>
          <p:spPr>
            <a:xfrm>
              <a:off x="7672923" y="2726498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CE951050-6A19-120F-A978-11C4B653A1C3}"/>
              </a:ext>
            </a:extLst>
          </p:cNvPr>
          <p:cNvGrpSpPr/>
          <p:nvPr/>
        </p:nvGrpSpPr>
        <p:grpSpPr>
          <a:xfrm>
            <a:off x="4691294" y="4391197"/>
            <a:ext cx="3820744" cy="1787747"/>
            <a:chOff x="4691294" y="4302703"/>
            <a:chExt cx="3820744" cy="1787747"/>
          </a:xfrm>
        </p:grpSpPr>
        <p:sp>
          <p:nvSpPr>
            <p:cNvPr id="9" name="Rectangle : coins arrondis 18 - 3">
              <a:extLst>
                <a:ext uri="{FF2B5EF4-FFF2-40B4-BE49-F238E27FC236}">
                  <a16:creationId xmlns:a16="http://schemas.microsoft.com/office/drawing/2014/main" id="{30D27E3F-0359-0C41-C094-5FE8EE32BC93}"/>
                </a:ext>
              </a:extLst>
            </p:cNvPr>
            <p:cNvSpPr/>
            <p:nvPr/>
          </p:nvSpPr>
          <p:spPr>
            <a:xfrm>
              <a:off x="4691294" y="4721959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اعتيادية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lang="ar-MA" sz="2000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قراءة: استثمار النص</a:t>
              </a:r>
              <a:endParaRPr kumimoji="0" lang="ar-MA" sz="2000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</a:t>
              </a:r>
            </a:p>
          </p:txBody>
        </p:sp>
        <p:sp>
          <p:nvSpPr>
            <p:cNvPr id="31" name="Oval 99">
              <a:extLst>
                <a:ext uri="{FF2B5EF4-FFF2-40B4-BE49-F238E27FC236}">
                  <a16:creationId xmlns:a16="http://schemas.microsoft.com/office/drawing/2014/main" id="{48BD3193-EE31-DE31-5CCB-55D55CAC9EA2}"/>
                </a:ext>
              </a:extLst>
            </p:cNvPr>
            <p:cNvSpPr/>
            <p:nvPr/>
          </p:nvSpPr>
          <p:spPr>
            <a:xfrm>
              <a:off x="7684038" y="4302703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5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027317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CF9D2E-617B-02EF-AC31-9DE9E7C640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E1E4754E-7E96-4B16-FD8A-1BA9BE681171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C5F4DE53-4F5E-7C4C-E43E-3DE1AA04A99D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CEECF1BB-41DB-58DE-3157-8EAAF5D3580D}"/>
              </a:ext>
            </a:extLst>
          </p:cNvPr>
          <p:cNvGrpSpPr/>
          <p:nvPr/>
        </p:nvGrpSpPr>
        <p:grpSpPr>
          <a:xfrm>
            <a:off x="312517" y="227366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77DECE84-8CA4-EAE6-09DF-23D775EE54C6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2" name="Image 51">
              <a:extLst>
                <a:ext uri="{FF2B5EF4-FFF2-40B4-BE49-F238E27FC236}">
                  <a16:creationId xmlns:a16="http://schemas.microsoft.com/office/drawing/2014/main" id="{638844B3-A03F-4E01-7470-0974119D494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5000"/>
            </a:blip>
            <a:srcRect l="1" t="45760" r="43502" b="17177"/>
            <a:stretch/>
          </p:blipFill>
          <p:spPr>
            <a:xfrm>
              <a:off x="2611613" y="636608"/>
              <a:ext cx="6219870" cy="5787341"/>
            </a:xfrm>
            <a:prstGeom prst="rect">
              <a:avLst/>
            </a:prstGeom>
            <a:effectLst/>
          </p:spPr>
        </p:pic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02726FAA-27DE-0A9F-B139-E12B589D834A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D7B02283-255A-EC2E-A77B-571F3E10D0C5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93" name="TextBox 9">
            <a:extLst>
              <a:ext uri="{FF2B5EF4-FFF2-40B4-BE49-F238E27FC236}">
                <a16:creationId xmlns:a16="http://schemas.microsoft.com/office/drawing/2014/main" id="{48E0A274-7359-8F48-0E4E-51ECCF8B4407}"/>
              </a:ext>
            </a:extLst>
          </p:cNvPr>
          <p:cNvSpPr txBox="1"/>
          <p:nvPr/>
        </p:nvSpPr>
        <p:spPr>
          <a:xfrm>
            <a:off x="2713389" y="554185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70CE18DE-E006-7D87-F423-64450E25A2FE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49" name="Groupe 48">
            <a:extLst>
              <a:ext uri="{FF2B5EF4-FFF2-40B4-BE49-F238E27FC236}">
                <a16:creationId xmlns:a16="http://schemas.microsoft.com/office/drawing/2014/main" id="{EC861C0C-E320-2BA0-0FF6-43AA7C42C78A}"/>
              </a:ext>
            </a:extLst>
          </p:cNvPr>
          <p:cNvGrpSpPr/>
          <p:nvPr/>
        </p:nvGrpSpPr>
        <p:grpSpPr>
          <a:xfrm>
            <a:off x="856046" y="1085750"/>
            <a:ext cx="7299109" cy="1109719"/>
            <a:chOff x="922446" y="1657338"/>
            <a:chExt cx="7299109" cy="1099823"/>
          </a:xfrm>
        </p:grpSpPr>
        <p:sp>
          <p:nvSpPr>
            <p:cNvPr id="20" name="Rectangle : coins arrondis 18 - 2">
              <a:extLst>
                <a:ext uri="{FF2B5EF4-FFF2-40B4-BE49-F238E27FC236}">
                  <a16:creationId xmlns:a16="http://schemas.microsoft.com/office/drawing/2014/main" id="{09494DF6-0B08-2E48-B296-CC0ED891FC60}"/>
                </a:ext>
              </a:extLst>
            </p:cNvPr>
            <p:cNvSpPr/>
            <p:nvPr/>
          </p:nvSpPr>
          <p:spPr>
            <a:xfrm flipH="1">
              <a:off x="2289697" y="1825195"/>
              <a:ext cx="5743452" cy="931966"/>
            </a:xfrm>
            <a:prstGeom prst="roundRect">
              <a:avLst>
                <a:gd name="adj" fmla="val 14957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9" name="Oval 86">
              <a:extLst>
                <a:ext uri="{FF2B5EF4-FFF2-40B4-BE49-F238E27FC236}">
                  <a16:creationId xmlns:a16="http://schemas.microsoft.com/office/drawing/2014/main" id="{6B9F2D5F-7043-AAD3-C509-19D49C099D97}"/>
                </a:ext>
              </a:extLst>
            </p:cNvPr>
            <p:cNvSpPr/>
            <p:nvPr/>
          </p:nvSpPr>
          <p:spPr>
            <a:xfrm flipH="1">
              <a:off x="7833797" y="165733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grpSp>
          <p:nvGrpSpPr>
            <p:cNvPr id="46" name="Groupe 45">
              <a:extLst>
                <a:ext uri="{FF2B5EF4-FFF2-40B4-BE49-F238E27FC236}">
                  <a16:creationId xmlns:a16="http://schemas.microsoft.com/office/drawing/2014/main" id="{DFF52FDD-BDC8-809D-A9C5-3C0D59CD1217}"/>
                </a:ext>
              </a:extLst>
            </p:cNvPr>
            <p:cNvGrpSpPr/>
            <p:nvPr/>
          </p:nvGrpSpPr>
          <p:grpSpPr>
            <a:xfrm>
              <a:off x="922446" y="1825195"/>
              <a:ext cx="1266136" cy="924298"/>
              <a:chOff x="922446" y="1825195"/>
              <a:chExt cx="1266136" cy="924298"/>
            </a:xfrm>
          </p:grpSpPr>
          <p:sp>
            <p:nvSpPr>
              <p:cNvPr id="10" name="Rectangle : coins arrondis 18 - 2">
                <a:extLst>
                  <a:ext uri="{FF2B5EF4-FFF2-40B4-BE49-F238E27FC236}">
                    <a16:creationId xmlns:a16="http://schemas.microsoft.com/office/drawing/2014/main" id="{DB981DC9-A08B-7CAB-1EF1-561438CE2E5A}"/>
                  </a:ext>
                </a:extLst>
              </p:cNvPr>
              <p:cNvSpPr/>
              <p:nvPr/>
            </p:nvSpPr>
            <p:spPr>
              <a:xfrm flipH="1">
                <a:off x="922446" y="1825195"/>
                <a:ext cx="1266136" cy="924298"/>
              </a:xfrm>
              <a:prstGeom prst="roundRect">
                <a:avLst>
                  <a:gd name="adj" fmla="val 14957"/>
                </a:avLst>
              </a:prstGeom>
              <a:solidFill>
                <a:schemeClr val="bg1"/>
              </a:solidFill>
              <a:ln>
                <a:solidFill>
                  <a:schemeClr val="bg1">
                    <a:lumMod val="85000"/>
                  </a:schemeClr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grpSp>
            <p:nvGrpSpPr>
              <p:cNvPr id="57" name="Graphique 2">
                <a:extLst>
                  <a:ext uri="{FF2B5EF4-FFF2-40B4-BE49-F238E27FC236}">
                    <a16:creationId xmlns:a16="http://schemas.microsoft.com/office/drawing/2014/main" id="{BA2BD03A-58B1-EFA1-FE00-E7A5278263CB}"/>
                  </a:ext>
                </a:extLst>
              </p:cNvPr>
              <p:cNvGrpSpPr/>
              <p:nvPr/>
            </p:nvGrpSpPr>
            <p:grpSpPr>
              <a:xfrm flipH="1">
                <a:off x="1395728" y="1969612"/>
                <a:ext cx="319573" cy="383989"/>
                <a:chOff x="981026" y="1344834"/>
                <a:chExt cx="2418112" cy="2905526"/>
              </a:xfrm>
            </p:grpSpPr>
            <p:grpSp>
              <p:nvGrpSpPr>
                <p:cNvPr id="69" name="Graphique 2">
                  <a:extLst>
                    <a:ext uri="{FF2B5EF4-FFF2-40B4-BE49-F238E27FC236}">
                      <a16:creationId xmlns:a16="http://schemas.microsoft.com/office/drawing/2014/main" id="{297CDEF7-93CE-14D1-7307-EEE5341826E5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2184486" cy="887181"/>
                  <a:chOff x="1098817" y="1344834"/>
                  <a:chExt cx="2184486" cy="887181"/>
                </a:xfrm>
              </p:grpSpPr>
              <p:grpSp>
                <p:nvGrpSpPr>
                  <p:cNvPr id="101" name="Graphique 2">
                    <a:extLst>
                      <a:ext uri="{FF2B5EF4-FFF2-40B4-BE49-F238E27FC236}">
                        <a16:creationId xmlns:a16="http://schemas.microsoft.com/office/drawing/2014/main" id="{51CA4EB6-7238-C366-7AAC-6AAAD185612C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887181"/>
                    <a:chOff x="1098817" y="1344834"/>
                    <a:chExt cx="770041" cy="887181"/>
                  </a:xfrm>
                </p:grpSpPr>
                <p:grpSp>
                  <p:nvGrpSpPr>
                    <p:cNvPr id="110" name="Graphique 2">
                      <a:extLst>
                        <a:ext uri="{FF2B5EF4-FFF2-40B4-BE49-F238E27FC236}">
                          <a16:creationId xmlns:a16="http://schemas.microsoft.com/office/drawing/2014/main" id="{C2B41DC8-B509-7994-9EE4-82682407812E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98817" y="1344834"/>
                      <a:ext cx="770041" cy="613581"/>
                      <a:chOff x="1098817" y="1344834"/>
                      <a:chExt cx="770041" cy="613581"/>
                    </a:xfrm>
                  </p:grpSpPr>
                  <p:sp>
                    <p:nvSpPr>
                      <p:cNvPr id="114" name="Forme libre : forme 113">
                        <a:extLst>
                          <a:ext uri="{FF2B5EF4-FFF2-40B4-BE49-F238E27FC236}">
                            <a16:creationId xmlns:a16="http://schemas.microsoft.com/office/drawing/2014/main" id="{0771397C-6026-7505-023B-CA0B8916EBC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98817" y="1344834"/>
                        <a:ext cx="736597" cy="555518"/>
                      </a:xfrm>
                      <a:custGeom>
                        <a:avLst/>
                        <a:gdLst>
                          <a:gd name="connsiteX0" fmla="*/ 219483 w 736597"/>
                          <a:gd name="connsiteY0" fmla="*/ 62874 h 555518"/>
                          <a:gd name="connsiteX1" fmla="*/ 38464 w 736597"/>
                          <a:gd name="connsiteY1" fmla="*/ 555518 h 555518"/>
                          <a:gd name="connsiteX2" fmla="*/ 736597 w 736597"/>
                          <a:gd name="connsiteY2" fmla="*/ 152499 h 555518"/>
                          <a:gd name="connsiteX3" fmla="*/ 219483 w 736597"/>
                          <a:gd name="connsiteY3" fmla="*/ 62874 h 55551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736597" h="555518">
                            <a:moveTo>
                              <a:pt x="219483" y="62874"/>
                            </a:moveTo>
                            <a:cubicBezTo>
                              <a:pt x="26671" y="174021"/>
                              <a:pt x="-54404" y="394546"/>
                              <a:pt x="38464" y="555518"/>
                            </a:cubicBezTo>
                            <a:lnTo>
                              <a:pt x="736597" y="152499"/>
                            </a:lnTo>
                            <a:cubicBezTo>
                              <a:pt x="643729" y="-8178"/>
                              <a:pt x="412296" y="-48273"/>
                              <a:pt x="219483" y="62874"/>
                            </a:cubicBezTo>
                            <a:close/>
                          </a:path>
                        </a:pathLst>
                      </a:custGeom>
                      <a:solidFill>
                        <a:srgbClr val="098385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15" name="Forme libre : forme 114">
                        <a:extLst>
                          <a:ext uri="{FF2B5EF4-FFF2-40B4-BE49-F238E27FC236}">
                            <a16:creationId xmlns:a16="http://schemas.microsoft.com/office/drawing/2014/main" id="{8B20F856-222B-3891-F2F3-FC9D7674751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295894" y="1365598"/>
                        <a:ext cx="516229" cy="179200"/>
                      </a:xfrm>
                      <a:custGeom>
                        <a:avLst/>
                        <a:gdLst>
                          <a:gd name="connsiteX0" fmla="*/ 4127 w 516229"/>
                          <a:gd name="connsiteY0" fmla="*/ 62747 h 179200"/>
                          <a:gd name="connsiteX1" fmla="*/ 0 w 516229"/>
                          <a:gd name="connsiteY1" fmla="*/ 65400 h 179200"/>
                          <a:gd name="connsiteX2" fmla="*/ 457266 w 516229"/>
                          <a:gd name="connsiteY2" fmla="*/ 179201 h 179200"/>
                          <a:gd name="connsiteX3" fmla="*/ 516230 w 516229"/>
                          <a:gd name="connsiteY3" fmla="*/ 145296 h 179200"/>
                          <a:gd name="connsiteX4" fmla="*/ 4127 w 516229"/>
                          <a:gd name="connsiteY4" fmla="*/ 62747 h 17920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516229" h="179200">
                            <a:moveTo>
                              <a:pt x="4127" y="62747"/>
                            </a:moveTo>
                            <a:cubicBezTo>
                              <a:pt x="2653" y="63631"/>
                              <a:pt x="1474" y="64516"/>
                              <a:pt x="0" y="65400"/>
                            </a:cubicBezTo>
                            <a:cubicBezTo>
                              <a:pt x="177776" y="-8010"/>
                              <a:pt x="372357" y="37097"/>
                              <a:pt x="457266" y="179201"/>
                            </a:cubicBezTo>
                            <a:lnTo>
                              <a:pt x="516230" y="145296"/>
                            </a:lnTo>
                            <a:cubicBezTo>
                              <a:pt x="420708" y="-9189"/>
                              <a:pt x="193697" y="-46631"/>
                              <a:pt x="4127" y="62747"/>
                            </a:cubicBezTo>
                            <a:close/>
                          </a:path>
                        </a:pathLst>
                      </a:custGeom>
                      <a:solidFill>
                        <a:srgbClr val="37D3CF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16" name="Forme libre : forme 115">
                        <a:extLst>
                          <a:ext uri="{FF2B5EF4-FFF2-40B4-BE49-F238E27FC236}">
                            <a16:creationId xmlns:a16="http://schemas.microsoft.com/office/drawing/2014/main" id="{4624ADDF-6E39-685F-D1D5-DE46C512F435}"/>
                          </a:ext>
                        </a:extLst>
                      </p:cNvPr>
                      <p:cNvSpPr/>
                      <p:nvPr/>
                    </p:nvSpPr>
                    <p:spPr>
                      <a:xfrm rot="-1800044">
                        <a:off x="1083373" y="1632027"/>
                        <a:ext cx="806019" cy="133845"/>
                      </a:xfrm>
                      <a:custGeom>
                        <a:avLst/>
                        <a:gdLst>
                          <a:gd name="connsiteX0" fmla="*/ 806020 w 806019"/>
                          <a:gd name="connsiteY0" fmla="*/ 66923 h 133845"/>
                          <a:gd name="connsiteX1" fmla="*/ 403010 w 806019"/>
                          <a:gd name="connsiteY1" fmla="*/ 133845 h 133845"/>
                          <a:gd name="connsiteX2" fmla="*/ 0 w 806019"/>
                          <a:gd name="connsiteY2" fmla="*/ 66923 h 133845"/>
                          <a:gd name="connsiteX3" fmla="*/ 403010 w 806019"/>
                          <a:gd name="connsiteY3" fmla="*/ 0 h 133845"/>
                          <a:gd name="connsiteX4" fmla="*/ 806020 w 806019"/>
                          <a:gd name="connsiteY4" fmla="*/ 66923 h 13384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806019" h="133845">
                            <a:moveTo>
                              <a:pt x="806020" y="66923"/>
                            </a:moveTo>
                            <a:cubicBezTo>
                              <a:pt x="806020" y="103883"/>
                              <a:pt x="625586" y="133845"/>
                              <a:pt x="403010" y="133845"/>
                            </a:cubicBezTo>
                            <a:cubicBezTo>
                              <a:pt x="180434" y="133845"/>
                              <a:pt x="0" y="103883"/>
                              <a:pt x="0" y="66923"/>
                            </a:cubicBezTo>
                            <a:cubicBezTo>
                              <a:pt x="0" y="29962"/>
                              <a:pt x="180434" y="0"/>
                              <a:pt x="403010" y="0"/>
                            </a:cubicBezTo>
                            <a:cubicBezTo>
                              <a:pt x="625586" y="0"/>
                              <a:pt x="806020" y="29962"/>
                              <a:pt x="806020" y="66923"/>
                            </a:cubicBezTo>
                            <a:close/>
                          </a:path>
                        </a:pathLst>
                      </a:custGeom>
                      <a:solidFill>
                        <a:srgbClr val="05535F"/>
                      </a:solidFill>
                      <a:ln w="29459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</p:grpSp>
                <p:grpSp>
                  <p:nvGrpSpPr>
                    <p:cNvPr id="111" name="Graphique 2">
                      <a:extLst>
                        <a:ext uri="{FF2B5EF4-FFF2-40B4-BE49-F238E27FC236}">
                          <a16:creationId xmlns:a16="http://schemas.microsoft.com/office/drawing/2014/main" id="{D3BA1630-05A6-EFF8-8567-E90688D02B92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426335" y="1651940"/>
                      <a:ext cx="412617" cy="580075"/>
                      <a:chOff x="1426335" y="1651940"/>
                      <a:chExt cx="412617" cy="580075"/>
                    </a:xfrm>
                  </p:grpSpPr>
                  <p:sp>
                    <p:nvSpPr>
                      <p:cNvPr id="112" name="Forme libre : forme 111">
                        <a:extLst>
                          <a:ext uri="{FF2B5EF4-FFF2-40B4-BE49-F238E27FC236}">
                            <a16:creationId xmlns:a16="http://schemas.microsoft.com/office/drawing/2014/main" id="{FDBF0080-BDB6-2850-920C-B92F2D8F350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426335" y="1651948"/>
                        <a:ext cx="412617" cy="580075"/>
                      </a:xfrm>
                      <a:custGeom>
                        <a:avLst/>
                        <a:gdLst>
                          <a:gd name="connsiteX0" fmla="*/ 412618 w 412617"/>
                          <a:gd name="connsiteY0" fmla="*/ 502538 h 580075"/>
                          <a:gd name="connsiteX1" fmla="*/ 278180 w 412617"/>
                          <a:gd name="connsiteY1" fmla="*/ 580075 h 580075"/>
                          <a:gd name="connsiteX2" fmla="*/ 10483 w 412617"/>
                          <a:gd name="connsiteY2" fmla="*/ 116324 h 580075"/>
                          <a:gd name="connsiteX3" fmla="*/ 38786 w 412617"/>
                          <a:gd name="connsiteY3" fmla="*/ 10483 h 580075"/>
                          <a:gd name="connsiteX4" fmla="*/ 144626 w 412617"/>
                          <a:gd name="connsiteY4" fmla="*/ 38786 h 580075"/>
                          <a:gd name="connsiteX5" fmla="*/ 412618 w 412617"/>
                          <a:gd name="connsiteY5" fmla="*/ 502538 h 58007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412617" h="580075">
                            <a:moveTo>
                              <a:pt x="412618" y="502538"/>
                            </a:moveTo>
                            <a:lnTo>
                              <a:pt x="278180" y="580075"/>
                            </a:lnTo>
                            <a:lnTo>
                              <a:pt x="10483" y="116324"/>
                            </a:lnTo>
                            <a:cubicBezTo>
                              <a:pt x="-11038" y="79176"/>
                              <a:pt x="1639" y="31710"/>
                              <a:pt x="38786" y="10483"/>
                            </a:cubicBezTo>
                            <a:cubicBezTo>
                              <a:pt x="75933" y="-11038"/>
                              <a:pt x="123399" y="1639"/>
                              <a:pt x="144626" y="38786"/>
                            </a:cubicBezTo>
                            <a:lnTo>
                              <a:pt x="412618" y="502538"/>
                            </a:lnTo>
                            <a:close/>
                          </a:path>
                        </a:pathLst>
                      </a:custGeom>
                      <a:solidFill>
                        <a:srgbClr val="044856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13" name="Forme libre : forme 112">
                        <a:extLst>
                          <a:ext uri="{FF2B5EF4-FFF2-40B4-BE49-F238E27FC236}">
                            <a16:creationId xmlns:a16="http://schemas.microsoft.com/office/drawing/2014/main" id="{2827A09C-DB49-68C3-6F1E-C6F8FDFEBB3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07280" y="1667149"/>
                        <a:ext cx="301895" cy="475249"/>
                      </a:xfrm>
                      <a:custGeom>
                        <a:avLst/>
                        <a:gdLst>
                          <a:gd name="connsiteX0" fmla="*/ 288923 w 301895"/>
                          <a:gd name="connsiteY0" fmla="*/ 475250 h 475249"/>
                          <a:gd name="connsiteX1" fmla="*/ 301896 w 301895"/>
                          <a:gd name="connsiteY1" fmla="*/ 467584 h 475249"/>
                          <a:gd name="connsiteX2" fmla="*/ 53362 w 301895"/>
                          <a:gd name="connsiteY2" fmla="*/ 37147 h 475249"/>
                          <a:gd name="connsiteX3" fmla="*/ 0 w 301895"/>
                          <a:gd name="connsiteY3" fmla="*/ 0 h 475249"/>
                          <a:gd name="connsiteX4" fmla="*/ 32135 w 301895"/>
                          <a:gd name="connsiteY4" fmla="*/ 30366 h 475249"/>
                          <a:gd name="connsiteX5" fmla="*/ 288923 w 301895"/>
                          <a:gd name="connsiteY5" fmla="*/ 475250 h 47524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301895" h="475249">
                            <a:moveTo>
                              <a:pt x="288923" y="475250"/>
                            </a:moveTo>
                            <a:lnTo>
                              <a:pt x="301896" y="467584"/>
                            </a:lnTo>
                            <a:lnTo>
                              <a:pt x="53362" y="37147"/>
                            </a:lnTo>
                            <a:cubicBezTo>
                              <a:pt x="41570" y="16510"/>
                              <a:pt x="21522" y="3833"/>
                              <a:pt x="0" y="0"/>
                            </a:cubicBezTo>
                            <a:cubicBezTo>
                              <a:pt x="12972" y="6486"/>
                              <a:pt x="24175" y="16805"/>
                              <a:pt x="32135" y="30366"/>
                            </a:cubicBezTo>
                            <a:lnTo>
                              <a:pt x="288923" y="475250"/>
                            </a:lnTo>
                            <a:close/>
                          </a:path>
                        </a:pathLst>
                      </a:custGeom>
                      <a:solidFill>
                        <a:srgbClr val="087379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</p:grpSp>
              </p:grpSp>
              <p:grpSp>
                <p:nvGrpSpPr>
                  <p:cNvPr id="102" name="Graphique 2">
                    <a:extLst>
                      <a:ext uri="{FF2B5EF4-FFF2-40B4-BE49-F238E27FC236}">
                        <a16:creationId xmlns:a16="http://schemas.microsoft.com/office/drawing/2014/main" id="{7F3A43E4-E9F4-5B43-0151-36F8DA40ABC2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887181"/>
                    <a:chOff x="2513728" y="1344834"/>
                    <a:chExt cx="769575" cy="887181"/>
                  </a:xfrm>
                </p:grpSpPr>
                <p:grpSp>
                  <p:nvGrpSpPr>
                    <p:cNvPr id="103" name="Graphique 2">
                      <a:extLst>
                        <a:ext uri="{FF2B5EF4-FFF2-40B4-BE49-F238E27FC236}">
                          <a16:creationId xmlns:a16="http://schemas.microsoft.com/office/drawing/2014/main" id="{2CBA0BB1-83C7-C22A-61EA-209462E90DC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513728" y="1344834"/>
                      <a:ext cx="769575" cy="613500"/>
                      <a:chOff x="2513728" y="1344834"/>
                      <a:chExt cx="769575" cy="613500"/>
                    </a:xfrm>
                  </p:grpSpPr>
                  <p:sp>
                    <p:nvSpPr>
                      <p:cNvPr id="107" name="Forme libre : forme 106">
                        <a:extLst>
                          <a:ext uri="{FF2B5EF4-FFF2-40B4-BE49-F238E27FC236}">
                            <a16:creationId xmlns:a16="http://schemas.microsoft.com/office/drawing/2014/main" id="{71B718FC-8C98-F954-49E3-D7C888E1FF4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546815" y="1344834"/>
                        <a:ext cx="736487" cy="555518"/>
                      </a:xfrm>
                      <a:custGeom>
                        <a:avLst/>
                        <a:gdLst>
                          <a:gd name="connsiteX0" fmla="*/ 517114 w 736487"/>
                          <a:gd name="connsiteY0" fmla="*/ 62874 h 555518"/>
                          <a:gd name="connsiteX1" fmla="*/ 0 w 736487"/>
                          <a:gd name="connsiteY1" fmla="*/ 152499 h 555518"/>
                          <a:gd name="connsiteX2" fmla="*/ 697839 w 736487"/>
                          <a:gd name="connsiteY2" fmla="*/ 555518 h 555518"/>
                          <a:gd name="connsiteX3" fmla="*/ 517114 w 736487"/>
                          <a:gd name="connsiteY3" fmla="*/ 62874 h 55551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736487" h="555518">
                            <a:moveTo>
                              <a:pt x="517114" y="62874"/>
                            </a:moveTo>
                            <a:cubicBezTo>
                              <a:pt x="324302" y="-48273"/>
                              <a:pt x="92868" y="-8178"/>
                              <a:pt x="0" y="152499"/>
                            </a:cubicBezTo>
                            <a:lnTo>
                              <a:pt x="697839" y="555518"/>
                            </a:lnTo>
                            <a:cubicBezTo>
                              <a:pt x="791002" y="394841"/>
                              <a:pt x="709926" y="174316"/>
                              <a:pt x="517114" y="62874"/>
                            </a:cubicBezTo>
                            <a:close/>
                          </a:path>
                        </a:pathLst>
                      </a:custGeom>
                      <a:solidFill>
                        <a:srgbClr val="098385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08" name="Forme libre : forme 107">
                        <a:extLst>
                          <a:ext uri="{FF2B5EF4-FFF2-40B4-BE49-F238E27FC236}">
                            <a16:creationId xmlns:a16="http://schemas.microsoft.com/office/drawing/2014/main" id="{B94BF3BF-DAC5-0285-8D71-9BF17189D6B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032678" y="1400042"/>
                        <a:ext cx="223421" cy="486747"/>
                      </a:xfrm>
                      <a:custGeom>
                        <a:avLst/>
                        <a:gdLst>
                          <a:gd name="connsiteX0" fmla="*/ 4422 w 223421"/>
                          <a:gd name="connsiteY0" fmla="*/ 2359 h 486747"/>
                          <a:gd name="connsiteX1" fmla="*/ 0 w 223421"/>
                          <a:gd name="connsiteY1" fmla="*/ 0 h 486747"/>
                          <a:gd name="connsiteX2" fmla="*/ 130311 w 223421"/>
                          <a:gd name="connsiteY2" fmla="*/ 452843 h 486747"/>
                          <a:gd name="connsiteX3" fmla="*/ 189275 w 223421"/>
                          <a:gd name="connsiteY3" fmla="*/ 486748 h 486747"/>
                          <a:gd name="connsiteX4" fmla="*/ 4422 w 223421"/>
                          <a:gd name="connsiteY4" fmla="*/ 2359 h 48674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223421" h="486747">
                            <a:moveTo>
                              <a:pt x="4422" y="2359"/>
                            </a:moveTo>
                            <a:cubicBezTo>
                              <a:pt x="2948" y="1474"/>
                              <a:pt x="1474" y="884"/>
                              <a:pt x="0" y="0"/>
                            </a:cubicBezTo>
                            <a:cubicBezTo>
                              <a:pt x="152422" y="117044"/>
                              <a:pt x="210796" y="308382"/>
                              <a:pt x="130311" y="452843"/>
                            </a:cubicBezTo>
                            <a:lnTo>
                              <a:pt x="189275" y="486748"/>
                            </a:lnTo>
                            <a:cubicBezTo>
                              <a:pt x="275067" y="326955"/>
                              <a:pt x="193992" y="111737"/>
                              <a:pt x="4422" y="2359"/>
                            </a:cubicBezTo>
                            <a:close/>
                          </a:path>
                        </a:pathLst>
                      </a:custGeom>
                      <a:solidFill>
                        <a:srgbClr val="37D3CF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09" name="Forme libre : forme 108">
                        <a:extLst>
                          <a:ext uri="{FF2B5EF4-FFF2-40B4-BE49-F238E27FC236}">
                            <a16:creationId xmlns:a16="http://schemas.microsoft.com/office/drawing/2014/main" id="{D396284F-64C5-F8C5-3E81-54252D1DD2B5}"/>
                          </a:ext>
                        </a:extLst>
                      </p:cNvPr>
                      <p:cNvSpPr/>
                      <p:nvPr/>
                    </p:nvSpPr>
                    <p:spPr>
                      <a:xfrm rot="-3599956">
                        <a:off x="2829282" y="1295859"/>
                        <a:ext cx="133845" cy="806019"/>
                      </a:xfrm>
                      <a:custGeom>
                        <a:avLst/>
                        <a:gdLst>
                          <a:gd name="connsiteX0" fmla="*/ 133845 w 133845"/>
                          <a:gd name="connsiteY0" fmla="*/ 403010 h 806019"/>
                          <a:gd name="connsiteX1" fmla="*/ 66923 w 133845"/>
                          <a:gd name="connsiteY1" fmla="*/ 806020 h 806019"/>
                          <a:gd name="connsiteX2" fmla="*/ 0 w 133845"/>
                          <a:gd name="connsiteY2" fmla="*/ 403010 h 806019"/>
                          <a:gd name="connsiteX3" fmla="*/ 66923 w 133845"/>
                          <a:gd name="connsiteY3" fmla="*/ 0 h 806019"/>
                          <a:gd name="connsiteX4" fmla="*/ 133845 w 133845"/>
                          <a:gd name="connsiteY4" fmla="*/ 403010 h 80601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33845" h="806019">
                            <a:moveTo>
                              <a:pt x="133845" y="403010"/>
                            </a:moveTo>
                            <a:cubicBezTo>
                              <a:pt x="133845" y="625586"/>
                              <a:pt x="103883" y="806020"/>
                              <a:pt x="66923" y="806020"/>
                            </a:cubicBezTo>
                            <a:cubicBezTo>
                              <a:pt x="29962" y="806020"/>
                              <a:pt x="0" y="625586"/>
                              <a:pt x="0" y="403010"/>
                            </a:cubicBezTo>
                            <a:cubicBezTo>
                              <a:pt x="0" y="180434"/>
                              <a:pt x="29962" y="0"/>
                              <a:pt x="66923" y="0"/>
                            </a:cubicBezTo>
                            <a:cubicBezTo>
                              <a:pt x="103883" y="0"/>
                              <a:pt x="133845" y="180434"/>
                              <a:pt x="133845" y="403010"/>
                            </a:cubicBezTo>
                            <a:close/>
                          </a:path>
                        </a:pathLst>
                      </a:custGeom>
                      <a:solidFill>
                        <a:srgbClr val="05535F"/>
                      </a:solidFill>
                      <a:ln w="29459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</p:grpSp>
                <p:grpSp>
                  <p:nvGrpSpPr>
                    <p:cNvPr id="104" name="Graphique 2">
                      <a:extLst>
                        <a:ext uri="{FF2B5EF4-FFF2-40B4-BE49-F238E27FC236}">
                          <a16:creationId xmlns:a16="http://schemas.microsoft.com/office/drawing/2014/main" id="{F8F0A116-C9F6-8092-432D-5C94C1154180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543277" y="1651940"/>
                      <a:ext cx="412322" cy="580075"/>
                      <a:chOff x="2543277" y="1651940"/>
                      <a:chExt cx="412322" cy="580075"/>
                    </a:xfrm>
                  </p:grpSpPr>
                  <p:sp>
                    <p:nvSpPr>
                      <p:cNvPr id="105" name="Forme libre : forme 104">
                        <a:extLst>
                          <a:ext uri="{FF2B5EF4-FFF2-40B4-BE49-F238E27FC236}">
                            <a16:creationId xmlns:a16="http://schemas.microsoft.com/office/drawing/2014/main" id="{3AF849CC-0C35-8F2D-1C11-D20A1FCBF30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543277" y="1651948"/>
                        <a:ext cx="412322" cy="580075"/>
                      </a:xfrm>
                      <a:custGeom>
                        <a:avLst/>
                        <a:gdLst>
                          <a:gd name="connsiteX0" fmla="*/ 134438 w 412322"/>
                          <a:gd name="connsiteY0" fmla="*/ 580075 h 580075"/>
                          <a:gd name="connsiteX1" fmla="*/ 0 w 412322"/>
                          <a:gd name="connsiteY1" fmla="*/ 502538 h 580075"/>
                          <a:gd name="connsiteX2" fmla="*/ 267697 w 412322"/>
                          <a:gd name="connsiteY2" fmla="*/ 38786 h 580075"/>
                          <a:gd name="connsiteX3" fmla="*/ 373537 w 412322"/>
                          <a:gd name="connsiteY3" fmla="*/ 10483 h 580075"/>
                          <a:gd name="connsiteX4" fmla="*/ 401840 w 412322"/>
                          <a:gd name="connsiteY4" fmla="*/ 116324 h 580075"/>
                          <a:gd name="connsiteX5" fmla="*/ 134438 w 412322"/>
                          <a:gd name="connsiteY5" fmla="*/ 580075 h 58007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412322" h="580075">
                            <a:moveTo>
                              <a:pt x="134438" y="580075"/>
                            </a:moveTo>
                            <a:lnTo>
                              <a:pt x="0" y="502538"/>
                            </a:lnTo>
                            <a:lnTo>
                              <a:pt x="267697" y="38786"/>
                            </a:lnTo>
                            <a:cubicBezTo>
                              <a:pt x="289218" y="1639"/>
                              <a:pt x="336684" y="-11038"/>
                              <a:pt x="373537" y="10483"/>
                            </a:cubicBezTo>
                            <a:cubicBezTo>
                              <a:pt x="410684" y="32005"/>
                              <a:pt x="423361" y="79471"/>
                              <a:pt x="401840" y="116324"/>
                            </a:cubicBezTo>
                            <a:lnTo>
                              <a:pt x="134438" y="580075"/>
                            </a:lnTo>
                            <a:close/>
                          </a:path>
                        </a:pathLst>
                      </a:custGeom>
                      <a:solidFill>
                        <a:srgbClr val="044856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06" name="Forme libre : forme 105">
                        <a:extLst>
                          <a:ext uri="{FF2B5EF4-FFF2-40B4-BE49-F238E27FC236}">
                            <a16:creationId xmlns:a16="http://schemas.microsoft.com/office/drawing/2014/main" id="{DE7FC347-461A-22AA-7AF1-3945D12BD02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666807" y="1701348"/>
                        <a:ext cx="271718" cy="495297"/>
                      </a:xfrm>
                      <a:custGeom>
                        <a:avLst/>
                        <a:gdLst>
                          <a:gd name="connsiteX0" fmla="*/ 0 w 271718"/>
                          <a:gd name="connsiteY0" fmla="*/ 487632 h 495297"/>
                          <a:gd name="connsiteX1" fmla="*/ 12972 w 271718"/>
                          <a:gd name="connsiteY1" fmla="*/ 495297 h 495297"/>
                          <a:gd name="connsiteX2" fmla="*/ 261505 w 271718"/>
                          <a:gd name="connsiteY2" fmla="*/ 64860 h 495297"/>
                          <a:gd name="connsiteX3" fmla="*/ 267107 w 271718"/>
                          <a:gd name="connsiteY3" fmla="*/ 0 h 495297"/>
                          <a:gd name="connsiteX4" fmla="*/ 256788 w 271718"/>
                          <a:gd name="connsiteY4" fmla="*/ 43044 h 495297"/>
                          <a:gd name="connsiteX5" fmla="*/ 0 w 271718"/>
                          <a:gd name="connsiteY5" fmla="*/ 487632 h 49529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271718" h="495297">
                            <a:moveTo>
                              <a:pt x="0" y="487632"/>
                            </a:moveTo>
                            <a:lnTo>
                              <a:pt x="12972" y="495297"/>
                            </a:lnTo>
                            <a:lnTo>
                              <a:pt x="261505" y="64860"/>
                            </a:lnTo>
                            <a:cubicBezTo>
                              <a:pt x="273298" y="44223"/>
                              <a:pt x="274477" y="20637"/>
                              <a:pt x="267107" y="0"/>
                            </a:cubicBezTo>
                            <a:cubicBezTo>
                              <a:pt x="267991" y="14446"/>
                              <a:pt x="264748" y="29482"/>
                              <a:pt x="256788" y="43044"/>
                            </a:cubicBezTo>
                            <a:lnTo>
                              <a:pt x="0" y="487632"/>
                            </a:lnTo>
                            <a:close/>
                          </a:path>
                        </a:pathLst>
                      </a:custGeom>
                      <a:solidFill>
                        <a:srgbClr val="087379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</p:grpSp>
              </p:grpSp>
            </p:grpSp>
            <p:grpSp>
              <p:nvGrpSpPr>
                <p:cNvPr id="70" name="Graphique 2">
                  <a:extLst>
                    <a:ext uri="{FF2B5EF4-FFF2-40B4-BE49-F238E27FC236}">
                      <a16:creationId xmlns:a16="http://schemas.microsoft.com/office/drawing/2014/main" id="{914A1EB6-0BE5-43A0-F910-A094BB9C6FC1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1765971" cy="705798"/>
                  <a:chOff x="1307097" y="3544562"/>
                  <a:chExt cx="1765971" cy="705798"/>
                </a:xfrm>
              </p:grpSpPr>
              <p:grpSp>
                <p:nvGrpSpPr>
                  <p:cNvPr id="94" name="Graphique 2">
                    <a:extLst>
                      <a:ext uri="{FF2B5EF4-FFF2-40B4-BE49-F238E27FC236}">
                        <a16:creationId xmlns:a16="http://schemas.microsoft.com/office/drawing/2014/main" id="{264DB378-8598-1050-E24B-0D366094A907}"/>
                      </a:ext>
                    </a:extLst>
                  </p:cNvPr>
                  <p:cNvGrpSpPr/>
                  <p:nvPr/>
                </p:nvGrpSpPr>
                <p:grpSpPr>
                  <a:xfrm>
                    <a:off x="1307097" y="3544562"/>
                    <a:ext cx="737344" cy="705798"/>
                    <a:chOff x="1307097" y="3544562"/>
                    <a:chExt cx="737344" cy="705798"/>
                  </a:xfrm>
                </p:grpSpPr>
                <p:sp>
                  <p:nvSpPr>
                    <p:cNvPr id="99" name="Forme libre : forme 98">
                      <a:extLst>
                        <a:ext uri="{FF2B5EF4-FFF2-40B4-BE49-F238E27FC236}">
                          <a16:creationId xmlns:a16="http://schemas.microsoft.com/office/drawing/2014/main" id="{96C70EAD-27F7-385B-FE1E-D5AC7BD70B5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51910" y="3575813"/>
                      <a:ext cx="692531" cy="674548"/>
                    </a:xfrm>
                    <a:custGeom>
                      <a:avLst/>
                      <a:gdLst>
                        <a:gd name="connsiteX0" fmla="*/ 692532 w 692531"/>
                        <a:gd name="connsiteY0" fmla="*/ 63386 h 674548"/>
                        <a:gd name="connsiteX1" fmla="*/ 438692 w 692531"/>
                        <a:gd name="connsiteY1" fmla="*/ 0 h 674548"/>
                        <a:gd name="connsiteX2" fmla="*/ 0 w 692531"/>
                        <a:gd name="connsiteY2" fmla="*/ 674548 h 674548"/>
                        <a:gd name="connsiteX3" fmla="*/ 65745 w 692531"/>
                        <a:gd name="connsiteY3" fmla="*/ 674548 h 6745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92531" h="674548">
                          <a:moveTo>
                            <a:pt x="692532" y="63386"/>
                          </a:moveTo>
                          <a:lnTo>
                            <a:pt x="438692" y="0"/>
                          </a:lnTo>
                          <a:lnTo>
                            <a:pt x="0" y="674548"/>
                          </a:lnTo>
                          <a:lnTo>
                            <a:pt x="65745" y="674548"/>
                          </a:lnTo>
                          <a:close/>
                        </a:path>
                      </a:pathLst>
                    </a:custGeom>
                    <a:solidFill>
                      <a:srgbClr val="07636C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100" name="Forme libre : forme 99">
                      <a:extLst>
                        <a:ext uri="{FF2B5EF4-FFF2-40B4-BE49-F238E27FC236}">
                          <a16:creationId xmlns:a16="http://schemas.microsoft.com/office/drawing/2014/main" id="{706B61DC-1248-921E-E56B-F79F5098A5B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07097" y="3544562"/>
                      <a:ext cx="483504" cy="705798"/>
                    </a:xfrm>
                    <a:custGeom>
                      <a:avLst/>
                      <a:gdLst>
                        <a:gd name="connsiteX0" fmla="*/ 358501 w 483504"/>
                        <a:gd name="connsiteY0" fmla="*/ 0 h 705798"/>
                        <a:gd name="connsiteX1" fmla="*/ 0 w 483504"/>
                        <a:gd name="connsiteY1" fmla="*/ 705799 h 705798"/>
                        <a:gd name="connsiteX2" fmla="*/ 44813 w 483504"/>
                        <a:gd name="connsiteY2" fmla="*/ 705799 h 705798"/>
                        <a:gd name="connsiteX3" fmla="*/ 483505 w 483504"/>
                        <a:gd name="connsiteY3" fmla="*/ 31251 h 7057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83504" h="705798">
                          <a:moveTo>
                            <a:pt x="358501" y="0"/>
                          </a:moveTo>
                          <a:lnTo>
                            <a:pt x="0" y="705799"/>
                          </a:lnTo>
                          <a:lnTo>
                            <a:pt x="44813" y="705799"/>
                          </a:lnTo>
                          <a:lnTo>
                            <a:pt x="483505" y="31251"/>
                          </a:lnTo>
                          <a:close/>
                        </a:path>
                      </a:pathLst>
                    </a:custGeom>
                    <a:solidFill>
                      <a:srgbClr val="0B9392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  <p:grpSp>
                <p:nvGrpSpPr>
                  <p:cNvPr id="95" name="Graphique 2">
                    <a:extLst>
                      <a:ext uri="{FF2B5EF4-FFF2-40B4-BE49-F238E27FC236}">
                        <a16:creationId xmlns:a16="http://schemas.microsoft.com/office/drawing/2014/main" id="{045A33BB-9E00-12E1-1875-22D9D69D9A60}"/>
                      </a:ext>
                    </a:extLst>
                  </p:cNvPr>
                  <p:cNvGrpSpPr/>
                  <p:nvPr/>
                </p:nvGrpSpPr>
                <p:grpSpPr>
                  <a:xfrm>
                    <a:off x="2335429" y="3544562"/>
                    <a:ext cx="737639" cy="705798"/>
                    <a:chOff x="2335429" y="3544562"/>
                    <a:chExt cx="737639" cy="705798"/>
                  </a:xfrm>
                </p:grpSpPr>
                <p:sp>
                  <p:nvSpPr>
                    <p:cNvPr id="97" name="Forme libre : forme 96">
                      <a:extLst>
                        <a:ext uri="{FF2B5EF4-FFF2-40B4-BE49-F238E27FC236}">
                          <a16:creationId xmlns:a16="http://schemas.microsoft.com/office/drawing/2014/main" id="{961AC40E-5DD6-AD4F-531D-6425BB26BD9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335429" y="3575813"/>
                      <a:ext cx="692826" cy="674548"/>
                    </a:xfrm>
                    <a:custGeom>
                      <a:avLst/>
                      <a:gdLst>
                        <a:gd name="connsiteX0" fmla="*/ 0 w 692826"/>
                        <a:gd name="connsiteY0" fmla="*/ 63386 h 674548"/>
                        <a:gd name="connsiteX1" fmla="*/ 254135 w 692826"/>
                        <a:gd name="connsiteY1" fmla="*/ 0 h 674548"/>
                        <a:gd name="connsiteX2" fmla="*/ 692827 w 692826"/>
                        <a:gd name="connsiteY2" fmla="*/ 674548 h 674548"/>
                        <a:gd name="connsiteX3" fmla="*/ 627082 w 692826"/>
                        <a:gd name="connsiteY3" fmla="*/ 674548 h 6745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92826" h="674548">
                          <a:moveTo>
                            <a:pt x="0" y="63386"/>
                          </a:moveTo>
                          <a:lnTo>
                            <a:pt x="254135" y="0"/>
                          </a:lnTo>
                          <a:lnTo>
                            <a:pt x="692827" y="674548"/>
                          </a:lnTo>
                          <a:lnTo>
                            <a:pt x="627082" y="674548"/>
                          </a:lnTo>
                          <a:close/>
                        </a:path>
                      </a:pathLst>
                    </a:custGeom>
                    <a:solidFill>
                      <a:srgbClr val="07636C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98" name="Forme libre : forme 97">
                      <a:extLst>
                        <a:ext uri="{FF2B5EF4-FFF2-40B4-BE49-F238E27FC236}">
                          <a16:creationId xmlns:a16="http://schemas.microsoft.com/office/drawing/2014/main" id="{0A6731F3-6C4E-7C73-2141-9C8B339FF01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89564" y="3544562"/>
                      <a:ext cx="483504" cy="705798"/>
                    </a:xfrm>
                    <a:custGeom>
                      <a:avLst/>
                      <a:gdLst>
                        <a:gd name="connsiteX0" fmla="*/ 125004 w 483504"/>
                        <a:gd name="connsiteY0" fmla="*/ 0 h 705798"/>
                        <a:gd name="connsiteX1" fmla="*/ 483505 w 483504"/>
                        <a:gd name="connsiteY1" fmla="*/ 705799 h 705798"/>
                        <a:gd name="connsiteX2" fmla="*/ 438692 w 483504"/>
                        <a:gd name="connsiteY2" fmla="*/ 705799 h 705798"/>
                        <a:gd name="connsiteX3" fmla="*/ 0 w 483504"/>
                        <a:gd name="connsiteY3" fmla="*/ 31251 h 7057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83504" h="705798">
                          <a:moveTo>
                            <a:pt x="125004" y="0"/>
                          </a:moveTo>
                          <a:lnTo>
                            <a:pt x="483505" y="705799"/>
                          </a:lnTo>
                          <a:lnTo>
                            <a:pt x="438692" y="705799"/>
                          </a:lnTo>
                          <a:lnTo>
                            <a:pt x="0" y="31251"/>
                          </a:lnTo>
                          <a:close/>
                        </a:path>
                      </a:pathLst>
                    </a:custGeom>
                    <a:solidFill>
                      <a:srgbClr val="0B9392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</p:grpSp>
            <p:sp>
              <p:nvSpPr>
                <p:cNvPr id="71" name="Forme libre : forme 70">
                  <a:extLst>
                    <a:ext uri="{FF2B5EF4-FFF2-40B4-BE49-F238E27FC236}">
                      <a16:creationId xmlns:a16="http://schemas.microsoft.com/office/drawing/2014/main" id="{F0718376-3A87-DCC9-B7FE-4405E23C4214}"/>
                    </a:ext>
                  </a:extLst>
                </p:cNvPr>
                <p:cNvSpPr/>
                <p:nvPr/>
              </p:nvSpPr>
              <p:spPr>
                <a:xfrm>
                  <a:off x="981026" y="1717268"/>
                  <a:ext cx="2418112" cy="2418112"/>
                </a:xfrm>
                <a:custGeom>
                  <a:avLst/>
                  <a:gdLst>
                    <a:gd name="connsiteX0" fmla="*/ 2418113 w 2418112"/>
                    <a:gd name="connsiteY0" fmla="*/ 1209056 h 2418112"/>
                    <a:gd name="connsiteX1" fmla="*/ 1209056 w 2418112"/>
                    <a:gd name="connsiteY1" fmla="*/ 2418113 h 2418112"/>
                    <a:gd name="connsiteX2" fmla="*/ 0 w 2418112"/>
                    <a:gd name="connsiteY2" fmla="*/ 1209056 h 2418112"/>
                    <a:gd name="connsiteX3" fmla="*/ 1209056 w 2418112"/>
                    <a:gd name="connsiteY3" fmla="*/ 0 h 2418112"/>
                    <a:gd name="connsiteX4" fmla="*/ 2418113 w 2418112"/>
                    <a:gd name="connsiteY4" fmla="*/ 1209056 h 24181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418112" h="2418112">
                      <a:moveTo>
                        <a:pt x="2418113" y="1209056"/>
                      </a:moveTo>
                      <a:cubicBezTo>
                        <a:pt x="2418113" y="1876800"/>
                        <a:pt x="1876800" y="2418113"/>
                        <a:pt x="1209056" y="2418113"/>
                      </a:cubicBezTo>
                      <a:cubicBezTo>
                        <a:pt x="541313" y="2418113"/>
                        <a:pt x="0" y="1876800"/>
                        <a:pt x="0" y="1209056"/>
                      </a:cubicBezTo>
                      <a:cubicBezTo>
                        <a:pt x="0" y="541313"/>
                        <a:pt x="541313" y="0"/>
                        <a:pt x="1209056" y="0"/>
                      </a:cubicBezTo>
                      <a:cubicBezTo>
                        <a:pt x="1876800" y="0"/>
                        <a:pt x="2418113" y="541313"/>
                        <a:pt x="2418113" y="1209056"/>
                      </a:cubicBezTo>
                      <a:close/>
                    </a:path>
                  </a:pathLst>
                </a:custGeom>
                <a:solidFill>
                  <a:srgbClr val="05535F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72" name="Forme libre : forme 71">
                  <a:extLst>
                    <a:ext uri="{FF2B5EF4-FFF2-40B4-BE49-F238E27FC236}">
                      <a16:creationId xmlns:a16="http://schemas.microsoft.com/office/drawing/2014/main" id="{A4D5948A-14C5-B00C-E106-578EDBA221C5}"/>
                    </a:ext>
                  </a:extLst>
                </p:cNvPr>
                <p:cNvSpPr/>
                <p:nvPr/>
              </p:nvSpPr>
              <p:spPr>
                <a:xfrm>
                  <a:off x="1018761" y="1755002"/>
                  <a:ext cx="2342641" cy="2342640"/>
                </a:xfrm>
                <a:custGeom>
                  <a:avLst/>
                  <a:gdLst>
                    <a:gd name="connsiteX0" fmla="*/ 2342639 w 2342638"/>
                    <a:gd name="connsiteY0" fmla="*/ 1171320 h 2342639"/>
                    <a:gd name="connsiteX1" fmla="*/ 1171319 w 2342638"/>
                    <a:gd name="connsiteY1" fmla="*/ 2342639 h 2342639"/>
                    <a:gd name="connsiteX2" fmla="*/ 0 w 2342638"/>
                    <a:gd name="connsiteY2" fmla="*/ 1171320 h 2342639"/>
                    <a:gd name="connsiteX3" fmla="*/ 1171319 w 2342638"/>
                    <a:gd name="connsiteY3" fmla="*/ 0 h 2342639"/>
                    <a:gd name="connsiteX4" fmla="*/ 2342639 w 2342638"/>
                    <a:gd name="connsiteY4" fmla="*/ 1171320 h 23426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342638" h="2342639">
                      <a:moveTo>
                        <a:pt x="2342639" y="1171320"/>
                      </a:moveTo>
                      <a:cubicBezTo>
                        <a:pt x="2342639" y="1818221"/>
                        <a:pt x="1818221" y="2342639"/>
                        <a:pt x="1171319" y="2342639"/>
                      </a:cubicBezTo>
                      <a:cubicBezTo>
                        <a:pt x="524417" y="2342639"/>
                        <a:pt x="0" y="1818221"/>
                        <a:pt x="0" y="1171320"/>
                      </a:cubicBezTo>
                      <a:cubicBezTo>
                        <a:pt x="0" y="524418"/>
                        <a:pt x="524417" y="0"/>
                        <a:pt x="1171319" y="0"/>
                      </a:cubicBezTo>
                      <a:cubicBezTo>
                        <a:pt x="1818221" y="0"/>
                        <a:pt x="2342639" y="524418"/>
                        <a:pt x="2342639" y="1171320"/>
                      </a:cubicBezTo>
                      <a:close/>
                    </a:path>
                  </a:pathLst>
                </a:custGeom>
                <a:solidFill>
                  <a:srgbClr val="098385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73" name="Forme libre : forme 72">
                  <a:extLst>
                    <a:ext uri="{FF2B5EF4-FFF2-40B4-BE49-F238E27FC236}">
                      <a16:creationId xmlns:a16="http://schemas.microsoft.com/office/drawing/2014/main" id="{485E4C28-E00D-E4E0-11C0-24DC48171C8C}"/>
                    </a:ext>
                  </a:extLst>
                </p:cNvPr>
                <p:cNvSpPr/>
                <p:nvPr/>
              </p:nvSpPr>
              <p:spPr>
                <a:xfrm>
                  <a:off x="1140524" y="1876765"/>
                  <a:ext cx="2099115" cy="2099113"/>
                </a:xfrm>
                <a:custGeom>
                  <a:avLst/>
                  <a:gdLst>
                    <a:gd name="connsiteX0" fmla="*/ 2099118 w 2099117"/>
                    <a:gd name="connsiteY0" fmla="*/ 1049559 h 2099117"/>
                    <a:gd name="connsiteX1" fmla="*/ 1049559 w 2099117"/>
                    <a:gd name="connsiteY1" fmla="*/ 2099118 h 2099117"/>
                    <a:gd name="connsiteX2" fmla="*/ 0 w 2099117"/>
                    <a:gd name="connsiteY2" fmla="*/ 1049559 h 2099117"/>
                    <a:gd name="connsiteX3" fmla="*/ 1049559 w 2099117"/>
                    <a:gd name="connsiteY3" fmla="*/ 0 h 2099117"/>
                    <a:gd name="connsiteX4" fmla="*/ 2099118 w 2099117"/>
                    <a:gd name="connsiteY4" fmla="*/ 1049559 h 20991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99117" h="2099117">
                      <a:moveTo>
                        <a:pt x="2099118" y="1049559"/>
                      </a:moveTo>
                      <a:cubicBezTo>
                        <a:pt x="2099118" y="1629214"/>
                        <a:pt x="1629214" y="2099118"/>
                        <a:pt x="1049559" y="2099118"/>
                      </a:cubicBezTo>
                      <a:cubicBezTo>
                        <a:pt x="469904" y="2099118"/>
                        <a:pt x="0" y="1629214"/>
                        <a:pt x="0" y="1049559"/>
                      </a:cubicBezTo>
                      <a:cubicBezTo>
                        <a:pt x="0" y="469903"/>
                        <a:pt x="469904" y="0"/>
                        <a:pt x="1049559" y="0"/>
                      </a:cubicBezTo>
                      <a:cubicBezTo>
                        <a:pt x="1629214" y="0"/>
                        <a:pt x="2099118" y="469903"/>
                        <a:pt x="2099118" y="10495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74" name="Forme libre : forme 73">
                  <a:extLst>
                    <a:ext uri="{FF2B5EF4-FFF2-40B4-BE49-F238E27FC236}">
                      <a16:creationId xmlns:a16="http://schemas.microsoft.com/office/drawing/2014/main" id="{717AEA61-FCF4-FFA9-856B-626C2ED177E1}"/>
                    </a:ext>
                  </a:extLst>
                </p:cNvPr>
                <p:cNvSpPr/>
                <p:nvPr/>
              </p:nvSpPr>
              <p:spPr>
                <a:xfrm>
                  <a:off x="1173538" y="1909786"/>
                  <a:ext cx="2033081" cy="2033079"/>
                </a:xfrm>
                <a:custGeom>
                  <a:avLst/>
                  <a:gdLst>
                    <a:gd name="connsiteX0" fmla="*/ 2033078 w 2033077"/>
                    <a:gd name="connsiteY0" fmla="*/ 1016539 h 2033078"/>
                    <a:gd name="connsiteX1" fmla="*/ 1016539 w 2033077"/>
                    <a:gd name="connsiteY1" fmla="*/ 2033078 h 2033078"/>
                    <a:gd name="connsiteX2" fmla="*/ 0 w 2033077"/>
                    <a:gd name="connsiteY2" fmla="*/ 1016539 h 2033078"/>
                    <a:gd name="connsiteX3" fmla="*/ 1016539 w 2033077"/>
                    <a:gd name="connsiteY3" fmla="*/ 0 h 2033078"/>
                    <a:gd name="connsiteX4" fmla="*/ 2033078 w 2033077"/>
                    <a:gd name="connsiteY4" fmla="*/ 1016539 h 20330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33077" h="2033078">
                      <a:moveTo>
                        <a:pt x="2033078" y="1016539"/>
                      </a:moveTo>
                      <a:cubicBezTo>
                        <a:pt x="2033078" y="1577958"/>
                        <a:pt x="1577958" y="2033078"/>
                        <a:pt x="1016539" y="2033078"/>
                      </a:cubicBezTo>
                      <a:cubicBezTo>
                        <a:pt x="455120" y="2033078"/>
                        <a:pt x="0" y="1577958"/>
                        <a:pt x="0" y="1016539"/>
                      </a:cubicBezTo>
                      <a:cubicBezTo>
                        <a:pt x="0" y="455120"/>
                        <a:pt x="455120" y="0"/>
                        <a:pt x="1016539" y="0"/>
                      </a:cubicBezTo>
                      <a:cubicBezTo>
                        <a:pt x="1577958" y="0"/>
                        <a:pt x="2033078" y="455120"/>
                        <a:pt x="2033078" y="1016539"/>
                      </a:cubicBezTo>
                      <a:close/>
                    </a:path>
                  </a:pathLst>
                </a:custGeom>
                <a:solidFill>
                  <a:srgbClr val="FEFAF4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75" name="Forme libre : forme 74">
                  <a:extLst>
                    <a:ext uri="{FF2B5EF4-FFF2-40B4-BE49-F238E27FC236}">
                      <a16:creationId xmlns:a16="http://schemas.microsoft.com/office/drawing/2014/main" id="{A1A72B86-661C-2F7A-54A9-D9059982490B}"/>
                    </a:ext>
                  </a:extLst>
                </p:cNvPr>
                <p:cNvSpPr/>
                <p:nvPr/>
              </p:nvSpPr>
              <p:spPr>
                <a:xfrm>
                  <a:off x="1173839" y="2127068"/>
                  <a:ext cx="1788377" cy="1815795"/>
                </a:xfrm>
                <a:custGeom>
                  <a:avLst/>
                  <a:gdLst>
                    <a:gd name="connsiteX0" fmla="*/ 1160706 w 1788377"/>
                    <a:gd name="connsiteY0" fmla="*/ 1677525 h 1815795"/>
                    <a:gd name="connsiteX1" fmla="*/ 144167 w 1788377"/>
                    <a:gd name="connsiteY1" fmla="*/ 660986 h 1815795"/>
                    <a:gd name="connsiteX2" fmla="*/ 388867 w 1788377"/>
                    <a:gd name="connsiteY2" fmla="*/ 0 h 1815795"/>
                    <a:gd name="connsiteX3" fmla="*/ 0 w 1788377"/>
                    <a:gd name="connsiteY3" fmla="*/ 799257 h 1815795"/>
                    <a:gd name="connsiteX4" fmla="*/ 1016539 w 1788377"/>
                    <a:gd name="connsiteY4" fmla="*/ 1815796 h 1815795"/>
                    <a:gd name="connsiteX5" fmla="*/ 1788377 w 1788377"/>
                    <a:gd name="connsiteY5" fmla="*/ 1460243 h 1815795"/>
                    <a:gd name="connsiteX6" fmla="*/ 1160706 w 1788377"/>
                    <a:gd name="connsiteY6" fmla="*/ 1677525 h 18157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788377" h="1815795">
                      <a:moveTo>
                        <a:pt x="1160706" y="1677525"/>
                      </a:moveTo>
                      <a:cubicBezTo>
                        <a:pt x="599369" y="1677525"/>
                        <a:pt x="144167" y="1222323"/>
                        <a:pt x="144167" y="660986"/>
                      </a:cubicBezTo>
                      <a:cubicBezTo>
                        <a:pt x="144167" y="408620"/>
                        <a:pt x="236445" y="177776"/>
                        <a:pt x="388867" y="0"/>
                      </a:cubicBezTo>
                      <a:cubicBezTo>
                        <a:pt x="152127" y="186031"/>
                        <a:pt x="0" y="474955"/>
                        <a:pt x="0" y="799257"/>
                      </a:cubicBezTo>
                      <a:cubicBezTo>
                        <a:pt x="0" y="1360594"/>
                        <a:pt x="455202" y="1815796"/>
                        <a:pt x="1016539" y="1815796"/>
                      </a:cubicBezTo>
                      <a:cubicBezTo>
                        <a:pt x="1325510" y="1815796"/>
                        <a:pt x="1602051" y="1677820"/>
                        <a:pt x="1788377" y="1460243"/>
                      </a:cubicBezTo>
                      <a:cubicBezTo>
                        <a:pt x="1615318" y="1596155"/>
                        <a:pt x="1397446" y="1677525"/>
                        <a:pt x="1160706" y="1677525"/>
                      </a:cubicBezTo>
                      <a:close/>
                    </a:path>
                  </a:pathLst>
                </a:custGeom>
                <a:solidFill>
                  <a:srgbClr val="EAE2D8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grpSp>
              <p:nvGrpSpPr>
                <p:cNvPr id="76" name="Graphique 2">
                  <a:extLst>
                    <a:ext uri="{FF2B5EF4-FFF2-40B4-BE49-F238E27FC236}">
                      <a16:creationId xmlns:a16="http://schemas.microsoft.com/office/drawing/2014/main" id="{9BB18472-6243-1956-A3E2-8CE253D6FBFB}"/>
                    </a:ext>
                  </a:extLst>
                </p:cNvPr>
                <p:cNvGrpSpPr/>
                <p:nvPr/>
              </p:nvGrpSpPr>
              <p:grpSpPr>
                <a:xfrm>
                  <a:off x="1233687" y="1970224"/>
                  <a:ext cx="1912791" cy="1912496"/>
                  <a:chOff x="1233687" y="1970224"/>
                  <a:chExt cx="1912791" cy="1912496"/>
                </a:xfrm>
                <a:solidFill>
                  <a:srgbClr val="07636C"/>
                </a:solidFill>
              </p:grpSpPr>
              <p:sp>
                <p:nvSpPr>
                  <p:cNvPr id="87" name="Forme libre : forme 86">
                    <a:extLst>
                      <a:ext uri="{FF2B5EF4-FFF2-40B4-BE49-F238E27FC236}">
                        <a16:creationId xmlns:a16="http://schemas.microsoft.com/office/drawing/2014/main" id="{31730CFB-5045-CBCD-8D38-4CC92BA7E82F}"/>
                      </a:ext>
                    </a:extLst>
                  </p:cNvPr>
                  <p:cNvSpPr/>
                  <p:nvPr/>
                </p:nvSpPr>
                <p:spPr>
                  <a:xfrm>
                    <a:off x="2129940" y="1970224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163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88" name="Forme libre : forme 87">
                    <a:extLst>
                      <a:ext uri="{FF2B5EF4-FFF2-40B4-BE49-F238E27FC236}">
                        <a16:creationId xmlns:a16="http://schemas.microsoft.com/office/drawing/2014/main" id="{9E277FA5-5C64-7B4D-87A2-67CC237CA355}"/>
                      </a:ext>
                    </a:extLst>
                  </p:cNvPr>
                  <p:cNvSpPr/>
                  <p:nvPr/>
                </p:nvSpPr>
                <p:spPr>
                  <a:xfrm>
                    <a:off x="1233687" y="2866182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458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91" name="Forme libre : forme 90">
                    <a:extLst>
                      <a:ext uri="{FF2B5EF4-FFF2-40B4-BE49-F238E27FC236}">
                        <a16:creationId xmlns:a16="http://schemas.microsoft.com/office/drawing/2014/main" id="{36FD38D6-B257-6921-969B-7C047EB53144}"/>
                      </a:ext>
                    </a:extLst>
                  </p:cNvPr>
                  <p:cNvSpPr/>
                  <p:nvPr/>
                </p:nvSpPr>
                <p:spPr>
                  <a:xfrm>
                    <a:off x="2129940" y="3762434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7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7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7"/>
                        </a:moveTo>
                        <a:cubicBezTo>
                          <a:pt x="27123" y="120287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458"/>
                          <a:pt x="93163" y="120287"/>
                          <a:pt x="60143" y="120287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92" name="Forme libre : forme 91">
                    <a:extLst>
                      <a:ext uri="{FF2B5EF4-FFF2-40B4-BE49-F238E27FC236}">
                        <a16:creationId xmlns:a16="http://schemas.microsoft.com/office/drawing/2014/main" id="{277BB3E8-2DDB-79DC-E553-C9947DD26012}"/>
                      </a:ext>
                    </a:extLst>
                  </p:cNvPr>
                  <p:cNvSpPr/>
                  <p:nvPr/>
                </p:nvSpPr>
                <p:spPr>
                  <a:xfrm>
                    <a:off x="3026192" y="2866182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163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  <p:grpSp>
              <p:nvGrpSpPr>
                <p:cNvPr id="77" name="Graphique 2">
                  <a:extLst>
                    <a:ext uri="{FF2B5EF4-FFF2-40B4-BE49-F238E27FC236}">
                      <a16:creationId xmlns:a16="http://schemas.microsoft.com/office/drawing/2014/main" id="{246CBF27-B5CE-10E9-4C5D-52E9A3351879}"/>
                    </a:ext>
                  </a:extLst>
                </p:cNvPr>
                <p:cNvGrpSpPr/>
                <p:nvPr/>
              </p:nvGrpSpPr>
              <p:grpSpPr>
                <a:xfrm>
                  <a:off x="1371663" y="2108200"/>
                  <a:ext cx="1636545" cy="1636545"/>
                  <a:chOff x="1371663" y="2108200"/>
                  <a:chExt cx="1636545" cy="1636545"/>
                </a:xfrm>
                <a:solidFill>
                  <a:srgbClr val="0B9392"/>
                </a:solidFill>
              </p:grpSpPr>
              <p:sp>
                <p:nvSpPr>
                  <p:cNvPr id="78" name="Forme libre : forme 77">
                    <a:extLst>
                      <a:ext uri="{FF2B5EF4-FFF2-40B4-BE49-F238E27FC236}">
                        <a16:creationId xmlns:a16="http://schemas.microsoft.com/office/drawing/2014/main" id="{4C5799E1-1A6D-E103-C651-A48B5D391F57}"/>
                      </a:ext>
                    </a:extLst>
                  </p:cNvPr>
                  <p:cNvSpPr/>
                  <p:nvPr/>
                </p:nvSpPr>
                <p:spPr>
                  <a:xfrm>
                    <a:off x="1699797" y="2108200"/>
                    <a:ext cx="84318" cy="84318"/>
                  </a:xfrm>
                  <a:custGeom>
                    <a:avLst/>
                    <a:gdLst>
                      <a:gd name="connsiteX0" fmla="*/ 84318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8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8" y="42159"/>
                        </a:moveTo>
                        <a:cubicBezTo>
                          <a:pt x="84318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8" y="18875"/>
                          <a:pt x="84318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79" name="Forme libre : forme 78">
                    <a:extLst>
                      <a:ext uri="{FF2B5EF4-FFF2-40B4-BE49-F238E27FC236}">
                        <a16:creationId xmlns:a16="http://schemas.microsoft.com/office/drawing/2014/main" id="{68FFFFEA-189D-FBC3-A8E8-0209878BF346}"/>
                      </a:ext>
                    </a:extLst>
                  </p:cNvPr>
                  <p:cNvSpPr/>
                  <p:nvPr/>
                </p:nvSpPr>
                <p:spPr>
                  <a:xfrm>
                    <a:off x="1371663" y="2436334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80" name="Forme libre : forme 79">
                    <a:extLst>
                      <a:ext uri="{FF2B5EF4-FFF2-40B4-BE49-F238E27FC236}">
                        <a16:creationId xmlns:a16="http://schemas.microsoft.com/office/drawing/2014/main" id="{D6E2B10F-EEC7-DE78-FB1D-43A1D05CB7E3}"/>
                      </a:ext>
                    </a:extLst>
                  </p:cNvPr>
                  <p:cNvSpPr/>
                  <p:nvPr/>
                </p:nvSpPr>
                <p:spPr>
                  <a:xfrm>
                    <a:off x="1371663" y="3332292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6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6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81" name="Forme libre : forme 80">
                    <a:extLst>
                      <a:ext uri="{FF2B5EF4-FFF2-40B4-BE49-F238E27FC236}">
                        <a16:creationId xmlns:a16="http://schemas.microsoft.com/office/drawing/2014/main" id="{131AEC10-531B-14F7-D1E0-76E8E686A17C}"/>
                      </a:ext>
                    </a:extLst>
                  </p:cNvPr>
                  <p:cNvSpPr/>
                  <p:nvPr/>
                </p:nvSpPr>
                <p:spPr>
                  <a:xfrm>
                    <a:off x="1699797" y="3660426"/>
                    <a:ext cx="84318" cy="84318"/>
                  </a:xfrm>
                  <a:custGeom>
                    <a:avLst/>
                    <a:gdLst>
                      <a:gd name="connsiteX0" fmla="*/ 84318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8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8" y="42159"/>
                        </a:moveTo>
                        <a:cubicBezTo>
                          <a:pt x="84318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8" y="18875"/>
                          <a:pt x="84318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82" name="Forme libre : forme 81">
                    <a:extLst>
                      <a:ext uri="{FF2B5EF4-FFF2-40B4-BE49-F238E27FC236}">
                        <a16:creationId xmlns:a16="http://schemas.microsoft.com/office/drawing/2014/main" id="{FB01EFF8-3EE9-5D69-FF2B-EDF1A4DA5C15}"/>
                      </a:ext>
                    </a:extLst>
                  </p:cNvPr>
                  <p:cNvSpPr/>
                  <p:nvPr/>
                </p:nvSpPr>
                <p:spPr>
                  <a:xfrm>
                    <a:off x="2596050" y="3660426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84" name="Forme libre : forme 83">
                    <a:extLst>
                      <a:ext uri="{FF2B5EF4-FFF2-40B4-BE49-F238E27FC236}">
                        <a16:creationId xmlns:a16="http://schemas.microsoft.com/office/drawing/2014/main" id="{21E8A371-0C3C-9710-F5CF-2B5E842498C4}"/>
                      </a:ext>
                    </a:extLst>
                  </p:cNvPr>
                  <p:cNvSpPr/>
                  <p:nvPr/>
                </p:nvSpPr>
                <p:spPr>
                  <a:xfrm>
                    <a:off x="2923890" y="3332292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6" y="84319"/>
                          <a:pt x="0" y="65443"/>
                          <a:pt x="0" y="42159"/>
                        </a:cubicBezTo>
                        <a:cubicBezTo>
                          <a:pt x="0" y="18876"/>
                          <a:pt x="18876" y="0"/>
                          <a:pt x="42159" y="0"/>
                        </a:cubicBezTo>
                        <a:cubicBezTo>
                          <a:pt x="65443" y="0"/>
                          <a:pt x="84319" y="18876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85" name="Forme libre : forme 84">
                    <a:extLst>
                      <a:ext uri="{FF2B5EF4-FFF2-40B4-BE49-F238E27FC236}">
                        <a16:creationId xmlns:a16="http://schemas.microsoft.com/office/drawing/2014/main" id="{3170CD78-F124-486C-1B93-A6F7A506A90D}"/>
                      </a:ext>
                    </a:extLst>
                  </p:cNvPr>
                  <p:cNvSpPr/>
                  <p:nvPr/>
                </p:nvSpPr>
                <p:spPr>
                  <a:xfrm>
                    <a:off x="2923890" y="2436334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6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6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86" name="Forme libre : forme 85">
                    <a:extLst>
                      <a:ext uri="{FF2B5EF4-FFF2-40B4-BE49-F238E27FC236}">
                        <a16:creationId xmlns:a16="http://schemas.microsoft.com/office/drawing/2014/main" id="{F7A6EF79-41B9-29C5-BF4E-20D82439297F}"/>
                      </a:ext>
                    </a:extLst>
                  </p:cNvPr>
                  <p:cNvSpPr/>
                  <p:nvPr/>
                </p:nvSpPr>
                <p:spPr>
                  <a:xfrm>
                    <a:off x="2596050" y="2108200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</p:grpSp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CC06F612-60F0-D782-C26F-4DD48B9E88C9}"/>
                  </a:ext>
                </a:extLst>
              </p:cNvPr>
              <p:cNvSpPr txBox="1"/>
              <p:nvPr/>
            </p:nvSpPr>
            <p:spPr>
              <a:xfrm>
                <a:off x="1352457" y="2009626"/>
                <a:ext cx="40611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ar-MA" sz="1600" b="1" dirty="0">
                    <a:solidFill>
                      <a:srgbClr val="005664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10</a:t>
                </a:r>
                <a:endParaRPr lang="fr-MA" sz="16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43" name="ZoneTexte 42">
                <a:extLst>
                  <a:ext uri="{FF2B5EF4-FFF2-40B4-BE49-F238E27FC236}">
                    <a16:creationId xmlns:a16="http://schemas.microsoft.com/office/drawing/2014/main" id="{45360BD6-0B6F-6368-E9AC-F62EE19F4802}"/>
                  </a:ext>
                </a:extLst>
              </p:cNvPr>
              <p:cNvSpPr txBox="1"/>
              <p:nvPr/>
            </p:nvSpPr>
            <p:spPr>
              <a:xfrm>
                <a:off x="1242630" y="2365961"/>
                <a:ext cx="62576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ar-MA" dirty="0">
                    <a:solidFill>
                      <a:srgbClr val="005664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دقـائق</a:t>
                </a:r>
                <a:endParaRPr lang="fr-MA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</p:grpSp>
        <p:sp>
          <p:nvSpPr>
            <p:cNvPr id="47" name="Oval 86">
              <a:extLst>
                <a:ext uri="{FF2B5EF4-FFF2-40B4-BE49-F238E27FC236}">
                  <a16:creationId xmlns:a16="http://schemas.microsoft.com/office/drawing/2014/main" id="{015940D9-DC77-2B21-C0D7-4BBBDFB6397C}"/>
                </a:ext>
              </a:extLst>
            </p:cNvPr>
            <p:cNvSpPr/>
            <p:nvPr/>
          </p:nvSpPr>
          <p:spPr>
            <a:xfrm flipH="1">
              <a:off x="4431323" y="1657338"/>
              <a:ext cx="3343038" cy="376435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النشاط الاعتيادي</a:t>
              </a:r>
            </a:p>
          </p:txBody>
        </p:sp>
        <p:sp>
          <p:nvSpPr>
            <p:cNvPr id="48" name="ZoneTexte 47">
              <a:extLst>
                <a:ext uri="{FF2B5EF4-FFF2-40B4-BE49-F238E27FC236}">
                  <a16:creationId xmlns:a16="http://schemas.microsoft.com/office/drawing/2014/main" id="{BD2C76A1-1EFE-FAE7-CC43-A372AA8AB678}"/>
                </a:ext>
              </a:extLst>
            </p:cNvPr>
            <p:cNvSpPr txBox="1"/>
            <p:nvPr/>
          </p:nvSpPr>
          <p:spPr>
            <a:xfrm>
              <a:off x="3149136" y="2006719"/>
              <a:ext cx="432271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r" rtl="1">
                <a:buClr>
                  <a:srgbClr val="106585"/>
                </a:buClr>
                <a:buFont typeface="Arial" panose="020B0604020202020204" pitchFamily="34" charset="0"/>
                <a:buChar char="•"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نشيد : «النشيد الوطني»</a:t>
              </a:r>
            </a:p>
            <a:p>
              <a:pPr marL="342900" indent="-342900" algn="r" rtl="1">
                <a:buClr>
                  <a:srgbClr val="106585"/>
                </a:buClr>
                <a:buFont typeface="Arial" panose="020B0604020202020204" pitchFamily="34" charset="0"/>
                <a:buChar char="•"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إملاء على الألواح: كلمات تتضمن الحروف ت   ث   ط</a:t>
              </a:r>
            </a:p>
          </p:txBody>
        </p:sp>
      </p:grpSp>
      <p:grpSp>
        <p:nvGrpSpPr>
          <p:cNvPr id="50" name="Groupe 49">
            <a:extLst>
              <a:ext uri="{FF2B5EF4-FFF2-40B4-BE49-F238E27FC236}">
                <a16:creationId xmlns:a16="http://schemas.microsoft.com/office/drawing/2014/main" id="{8C2F751E-9F40-94C2-56BC-0FB86832CB14}"/>
              </a:ext>
            </a:extLst>
          </p:cNvPr>
          <p:cNvGrpSpPr/>
          <p:nvPr/>
        </p:nvGrpSpPr>
        <p:grpSpPr>
          <a:xfrm>
            <a:off x="936317" y="2995800"/>
            <a:ext cx="7299109" cy="1084070"/>
            <a:chOff x="922446" y="1657338"/>
            <a:chExt cx="7299109" cy="1077955"/>
          </a:xfrm>
        </p:grpSpPr>
        <p:sp>
          <p:nvSpPr>
            <p:cNvPr id="51" name="Rectangle : coins arrondis 18 - 2">
              <a:extLst>
                <a:ext uri="{FF2B5EF4-FFF2-40B4-BE49-F238E27FC236}">
                  <a16:creationId xmlns:a16="http://schemas.microsoft.com/office/drawing/2014/main" id="{1BA5E9C9-20FD-4B67-B720-4F598195BE64}"/>
                </a:ext>
              </a:extLst>
            </p:cNvPr>
            <p:cNvSpPr/>
            <p:nvPr/>
          </p:nvSpPr>
          <p:spPr>
            <a:xfrm flipH="1">
              <a:off x="2251800" y="1825195"/>
              <a:ext cx="5781349" cy="822745"/>
            </a:xfrm>
            <a:prstGeom prst="roundRect">
              <a:avLst>
                <a:gd name="adj" fmla="val 14957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58" name="Oval 86">
              <a:extLst>
                <a:ext uri="{FF2B5EF4-FFF2-40B4-BE49-F238E27FC236}">
                  <a16:creationId xmlns:a16="http://schemas.microsoft.com/office/drawing/2014/main" id="{79BD17FE-EBBE-58F7-903D-016E6A91897F}"/>
                </a:ext>
              </a:extLst>
            </p:cNvPr>
            <p:cNvSpPr/>
            <p:nvPr/>
          </p:nvSpPr>
          <p:spPr>
            <a:xfrm flipH="1">
              <a:off x="7833797" y="165733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grpSp>
          <p:nvGrpSpPr>
            <p:cNvPr id="59" name="Groupe 58">
              <a:extLst>
                <a:ext uri="{FF2B5EF4-FFF2-40B4-BE49-F238E27FC236}">
                  <a16:creationId xmlns:a16="http://schemas.microsoft.com/office/drawing/2014/main" id="{59CD4DC2-5159-2FE6-162B-346C00C124C9}"/>
                </a:ext>
              </a:extLst>
            </p:cNvPr>
            <p:cNvGrpSpPr/>
            <p:nvPr/>
          </p:nvGrpSpPr>
          <p:grpSpPr>
            <a:xfrm>
              <a:off x="922446" y="1825195"/>
              <a:ext cx="1266136" cy="910098"/>
              <a:chOff x="922446" y="1825195"/>
              <a:chExt cx="1266136" cy="910098"/>
            </a:xfrm>
          </p:grpSpPr>
          <p:sp>
            <p:nvSpPr>
              <p:cNvPr id="63" name="Rectangle : coins arrondis 18 - 2">
                <a:extLst>
                  <a:ext uri="{FF2B5EF4-FFF2-40B4-BE49-F238E27FC236}">
                    <a16:creationId xmlns:a16="http://schemas.microsoft.com/office/drawing/2014/main" id="{5333B41F-0007-1A29-CB75-A7B45FE421E7}"/>
                  </a:ext>
                </a:extLst>
              </p:cNvPr>
              <p:cNvSpPr/>
              <p:nvPr/>
            </p:nvSpPr>
            <p:spPr>
              <a:xfrm flipH="1">
                <a:off x="922446" y="1825195"/>
                <a:ext cx="1266136" cy="841419"/>
              </a:xfrm>
              <a:prstGeom prst="roundRect">
                <a:avLst>
                  <a:gd name="adj" fmla="val 14957"/>
                </a:avLst>
              </a:prstGeom>
              <a:solidFill>
                <a:schemeClr val="bg1"/>
              </a:solidFill>
              <a:ln>
                <a:solidFill>
                  <a:schemeClr val="bg1">
                    <a:lumMod val="85000"/>
                  </a:schemeClr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grpSp>
            <p:nvGrpSpPr>
              <p:cNvPr id="66" name="Graphique 2">
                <a:extLst>
                  <a:ext uri="{FF2B5EF4-FFF2-40B4-BE49-F238E27FC236}">
                    <a16:creationId xmlns:a16="http://schemas.microsoft.com/office/drawing/2014/main" id="{802AA404-C202-73BC-09FC-46732BC04A67}"/>
                  </a:ext>
                </a:extLst>
              </p:cNvPr>
              <p:cNvGrpSpPr/>
              <p:nvPr/>
            </p:nvGrpSpPr>
            <p:grpSpPr>
              <a:xfrm flipH="1">
                <a:off x="1395728" y="1969612"/>
                <a:ext cx="319573" cy="383989"/>
                <a:chOff x="981026" y="1344834"/>
                <a:chExt cx="2418112" cy="2905527"/>
              </a:xfrm>
            </p:grpSpPr>
            <p:grpSp>
              <p:nvGrpSpPr>
                <p:cNvPr id="90" name="Graphique 2">
                  <a:extLst>
                    <a:ext uri="{FF2B5EF4-FFF2-40B4-BE49-F238E27FC236}">
                      <a16:creationId xmlns:a16="http://schemas.microsoft.com/office/drawing/2014/main" id="{4F5B684D-24EB-E6E5-C55B-9CB345C009F1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2184485" cy="887190"/>
                  <a:chOff x="1098817" y="1344834"/>
                  <a:chExt cx="2184485" cy="887190"/>
                </a:xfrm>
              </p:grpSpPr>
              <p:grpSp>
                <p:nvGrpSpPr>
                  <p:cNvPr id="144" name="Graphique 2">
                    <a:extLst>
                      <a:ext uri="{FF2B5EF4-FFF2-40B4-BE49-F238E27FC236}">
                        <a16:creationId xmlns:a16="http://schemas.microsoft.com/office/drawing/2014/main" id="{CCFA959E-60FA-F417-BABB-EF5315E44658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887190"/>
                    <a:chOff x="1098817" y="1344834"/>
                    <a:chExt cx="770041" cy="887190"/>
                  </a:xfrm>
                </p:grpSpPr>
                <p:grpSp>
                  <p:nvGrpSpPr>
                    <p:cNvPr id="153" name="Graphique 2">
                      <a:extLst>
                        <a:ext uri="{FF2B5EF4-FFF2-40B4-BE49-F238E27FC236}">
                          <a16:creationId xmlns:a16="http://schemas.microsoft.com/office/drawing/2014/main" id="{77D69E41-7F62-3E7F-DA62-22FA73E0059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98817" y="1344834"/>
                      <a:ext cx="770041" cy="613581"/>
                      <a:chOff x="1098817" y="1344834"/>
                      <a:chExt cx="770041" cy="613581"/>
                    </a:xfrm>
                  </p:grpSpPr>
                  <p:sp>
                    <p:nvSpPr>
                      <p:cNvPr id="157" name="Forme libre : forme 156">
                        <a:extLst>
                          <a:ext uri="{FF2B5EF4-FFF2-40B4-BE49-F238E27FC236}">
                            <a16:creationId xmlns:a16="http://schemas.microsoft.com/office/drawing/2014/main" id="{534119A8-3F2C-E33D-494C-71D50DBEE65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98817" y="1344834"/>
                        <a:ext cx="736597" cy="555518"/>
                      </a:xfrm>
                      <a:custGeom>
                        <a:avLst/>
                        <a:gdLst>
                          <a:gd name="connsiteX0" fmla="*/ 219483 w 736597"/>
                          <a:gd name="connsiteY0" fmla="*/ 62874 h 555518"/>
                          <a:gd name="connsiteX1" fmla="*/ 38464 w 736597"/>
                          <a:gd name="connsiteY1" fmla="*/ 555518 h 555518"/>
                          <a:gd name="connsiteX2" fmla="*/ 736597 w 736597"/>
                          <a:gd name="connsiteY2" fmla="*/ 152499 h 555518"/>
                          <a:gd name="connsiteX3" fmla="*/ 219483 w 736597"/>
                          <a:gd name="connsiteY3" fmla="*/ 62874 h 55551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736597" h="555518">
                            <a:moveTo>
                              <a:pt x="219483" y="62874"/>
                            </a:moveTo>
                            <a:cubicBezTo>
                              <a:pt x="26671" y="174021"/>
                              <a:pt x="-54404" y="394546"/>
                              <a:pt x="38464" y="555518"/>
                            </a:cubicBezTo>
                            <a:lnTo>
                              <a:pt x="736597" y="152499"/>
                            </a:lnTo>
                            <a:cubicBezTo>
                              <a:pt x="643729" y="-8178"/>
                              <a:pt x="412296" y="-48273"/>
                              <a:pt x="219483" y="62874"/>
                            </a:cubicBezTo>
                            <a:close/>
                          </a:path>
                        </a:pathLst>
                      </a:custGeom>
                      <a:solidFill>
                        <a:srgbClr val="098385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58" name="Forme libre : forme 157">
                        <a:extLst>
                          <a:ext uri="{FF2B5EF4-FFF2-40B4-BE49-F238E27FC236}">
                            <a16:creationId xmlns:a16="http://schemas.microsoft.com/office/drawing/2014/main" id="{7EB72DC8-8559-69DF-868D-4C0222FDC69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295894" y="1365598"/>
                        <a:ext cx="516229" cy="179200"/>
                      </a:xfrm>
                      <a:custGeom>
                        <a:avLst/>
                        <a:gdLst>
                          <a:gd name="connsiteX0" fmla="*/ 4127 w 516229"/>
                          <a:gd name="connsiteY0" fmla="*/ 62747 h 179200"/>
                          <a:gd name="connsiteX1" fmla="*/ 0 w 516229"/>
                          <a:gd name="connsiteY1" fmla="*/ 65400 h 179200"/>
                          <a:gd name="connsiteX2" fmla="*/ 457266 w 516229"/>
                          <a:gd name="connsiteY2" fmla="*/ 179201 h 179200"/>
                          <a:gd name="connsiteX3" fmla="*/ 516230 w 516229"/>
                          <a:gd name="connsiteY3" fmla="*/ 145296 h 179200"/>
                          <a:gd name="connsiteX4" fmla="*/ 4127 w 516229"/>
                          <a:gd name="connsiteY4" fmla="*/ 62747 h 17920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516229" h="179200">
                            <a:moveTo>
                              <a:pt x="4127" y="62747"/>
                            </a:moveTo>
                            <a:cubicBezTo>
                              <a:pt x="2653" y="63631"/>
                              <a:pt x="1474" y="64516"/>
                              <a:pt x="0" y="65400"/>
                            </a:cubicBezTo>
                            <a:cubicBezTo>
                              <a:pt x="177776" y="-8010"/>
                              <a:pt x="372357" y="37097"/>
                              <a:pt x="457266" y="179201"/>
                            </a:cubicBezTo>
                            <a:lnTo>
                              <a:pt x="516230" y="145296"/>
                            </a:lnTo>
                            <a:cubicBezTo>
                              <a:pt x="420708" y="-9189"/>
                              <a:pt x="193697" y="-46631"/>
                              <a:pt x="4127" y="62747"/>
                            </a:cubicBezTo>
                            <a:close/>
                          </a:path>
                        </a:pathLst>
                      </a:custGeom>
                      <a:solidFill>
                        <a:srgbClr val="37D3CF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59" name="Forme libre : forme 158">
                        <a:extLst>
                          <a:ext uri="{FF2B5EF4-FFF2-40B4-BE49-F238E27FC236}">
                            <a16:creationId xmlns:a16="http://schemas.microsoft.com/office/drawing/2014/main" id="{741EFF30-C4BB-D9EE-FC8F-5D7A97F7EACE}"/>
                          </a:ext>
                        </a:extLst>
                      </p:cNvPr>
                      <p:cNvSpPr/>
                      <p:nvPr/>
                    </p:nvSpPr>
                    <p:spPr>
                      <a:xfrm rot="-1800044">
                        <a:off x="1083373" y="1632027"/>
                        <a:ext cx="806019" cy="133845"/>
                      </a:xfrm>
                      <a:custGeom>
                        <a:avLst/>
                        <a:gdLst>
                          <a:gd name="connsiteX0" fmla="*/ 806020 w 806019"/>
                          <a:gd name="connsiteY0" fmla="*/ 66923 h 133845"/>
                          <a:gd name="connsiteX1" fmla="*/ 403010 w 806019"/>
                          <a:gd name="connsiteY1" fmla="*/ 133845 h 133845"/>
                          <a:gd name="connsiteX2" fmla="*/ 0 w 806019"/>
                          <a:gd name="connsiteY2" fmla="*/ 66923 h 133845"/>
                          <a:gd name="connsiteX3" fmla="*/ 403010 w 806019"/>
                          <a:gd name="connsiteY3" fmla="*/ 0 h 133845"/>
                          <a:gd name="connsiteX4" fmla="*/ 806020 w 806019"/>
                          <a:gd name="connsiteY4" fmla="*/ 66923 h 13384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806019" h="133845">
                            <a:moveTo>
                              <a:pt x="806020" y="66923"/>
                            </a:moveTo>
                            <a:cubicBezTo>
                              <a:pt x="806020" y="103883"/>
                              <a:pt x="625586" y="133845"/>
                              <a:pt x="403010" y="133845"/>
                            </a:cubicBezTo>
                            <a:cubicBezTo>
                              <a:pt x="180434" y="133845"/>
                              <a:pt x="0" y="103883"/>
                              <a:pt x="0" y="66923"/>
                            </a:cubicBezTo>
                            <a:cubicBezTo>
                              <a:pt x="0" y="29962"/>
                              <a:pt x="180434" y="0"/>
                              <a:pt x="403010" y="0"/>
                            </a:cubicBezTo>
                            <a:cubicBezTo>
                              <a:pt x="625586" y="0"/>
                              <a:pt x="806020" y="29962"/>
                              <a:pt x="806020" y="66923"/>
                            </a:cubicBezTo>
                            <a:close/>
                          </a:path>
                        </a:pathLst>
                      </a:custGeom>
                      <a:solidFill>
                        <a:srgbClr val="05535F"/>
                      </a:solidFill>
                      <a:ln w="29459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</p:grpSp>
                <p:grpSp>
                  <p:nvGrpSpPr>
                    <p:cNvPr id="154" name="Graphique 2">
                      <a:extLst>
                        <a:ext uri="{FF2B5EF4-FFF2-40B4-BE49-F238E27FC236}">
                          <a16:creationId xmlns:a16="http://schemas.microsoft.com/office/drawing/2014/main" id="{D862B2EE-696F-6C77-448B-3FE2CDE16D06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426335" y="1651948"/>
                      <a:ext cx="412617" cy="580075"/>
                      <a:chOff x="1426335" y="1651948"/>
                      <a:chExt cx="412617" cy="580075"/>
                    </a:xfrm>
                  </p:grpSpPr>
                  <p:sp>
                    <p:nvSpPr>
                      <p:cNvPr id="155" name="Forme libre : forme 154">
                        <a:extLst>
                          <a:ext uri="{FF2B5EF4-FFF2-40B4-BE49-F238E27FC236}">
                            <a16:creationId xmlns:a16="http://schemas.microsoft.com/office/drawing/2014/main" id="{88F72F21-B98E-C88D-53BA-CFC544DDDF8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426335" y="1651948"/>
                        <a:ext cx="412617" cy="580075"/>
                      </a:xfrm>
                      <a:custGeom>
                        <a:avLst/>
                        <a:gdLst>
                          <a:gd name="connsiteX0" fmla="*/ 412618 w 412617"/>
                          <a:gd name="connsiteY0" fmla="*/ 502538 h 580075"/>
                          <a:gd name="connsiteX1" fmla="*/ 278180 w 412617"/>
                          <a:gd name="connsiteY1" fmla="*/ 580075 h 580075"/>
                          <a:gd name="connsiteX2" fmla="*/ 10483 w 412617"/>
                          <a:gd name="connsiteY2" fmla="*/ 116324 h 580075"/>
                          <a:gd name="connsiteX3" fmla="*/ 38786 w 412617"/>
                          <a:gd name="connsiteY3" fmla="*/ 10483 h 580075"/>
                          <a:gd name="connsiteX4" fmla="*/ 144626 w 412617"/>
                          <a:gd name="connsiteY4" fmla="*/ 38786 h 580075"/>
                          <a:gd name="connsiteX5" fmla="*/ 412618 w 412617"/>
                          <a:gd name="connsiteY5" fmla="*/ 502538 h 58007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412617" h="580075">
                            <a:moveTo>
                              <a:pt x="412618" y="502538"/>
                            </a:moveTo>
                            <a:lnTo>
                              <a:pt x="278180" y="580075"/>
                            </a:lnTo>
                            <a:lnTo>
                              <a:pt x="10483" y="116324"/>
                            </a:lnTo>
                            <a:cubicBezTo>
                              <a:pt x="-11038" y="79176"/>
                              <a:pt x="1639" y="31710"/>
                              <a:pt x="38786" y="10483"/>
                            </a:cubicBezTo>
                            <a:cubicBezTo>
                              <a:pt x="75933" y="-11038"/>
                              <a:pt x="123399" y="1639"/>
                              <a:pt x="144626" y="38786"/>
                            </a:cubicBezTo>
                            <a:lnTo>
                              <a:pt x="412618" y="502538"/>
                            </a:lnTo>
                            <a:close/>
                          </a:path>
                        </a:pathLst>
                      </a:custGeom>
                      <a:solidFill>
                        <a:srgbClr val="044856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56" name="Forme libre : forme 155">
                        <a:extLst>
                          <a:ext uri="{FF2B5EF4-FFF2-40B4-BE49-F238E27FC236}">
                            <a16:creationId xmlns:a16="http://schemas.microsoft.com/office/drawing/2014/main" id="{1AEE5550-23B3-B0F5-CC82-CF0BDF12201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07280" y="1667149"/>
                        <a:ext cx="301895" cy="475249"/>
                      </a:xfrm>
                      <a:custGeom>
                        <a:avLst/>
                        <a:gdLst>
                          <a:gd name="connsiteX0" fmla="*/ 288923 w 301895"/>
                          <a:gd name="connsiteY0" fmla="*/ 475250 h 475249"/>
                          <a:gd name="connsiteX1" fmla="*/ 301896 w 301895"/>
                          <a:gd name="connsiteY1" fmla="*/ 467584 h 475249"/>
                          <a:gd name="connsiteX2" fmla="*/ 53362 w 301895"/>
                          <a:gd name="connsiteY2" fmla="*/ 37147 h 475249"/>
                          <a:gd name="connsiteX3" fmla="*/ 0 w 301895"/>
                          <a:gd name="connsiteY3" fmla="*/ 0 h 475249"/>
                          <a:gd name="connsiteX4" fmla="*/ 32135 w 301895"/>
                          <a:gd name="connsiteY4" fmla="*/ 30366 h 475249"/>
                          <a:gd name="connsiteX5" fmla="*/ 288923 w 301895"/>
                          <a:gd name="connsiteY5" fmla="*/ 475250 h 47524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301895" h="475249">
                            <a:moveTo>
                              <a:pt x="288923" y="475250"/>
                            </a:moveTo>
                            <a:lnTo>
                              <a:pt x="301896" y="467584"/>
                            </a:lnTo>
                            <a:lnTo>
                              <a:pt x="53362" y="37147"/>
                            </a:lnTo>
                            <a:cubicBezTo>
                              <a:pt x="41570" y="16510"/>
                              <a:pt x="21522" y="3833"/>
                              <a:pt x="0" y="0"/>
                            </a:cubicBezTo>
                            <a:cubicBezTo>
                              <a:pt x="12972" y="6486"/>
                              <a:pt x="24175" y="16805"/>
                              <a:pt x="32135" y="30366"/>
                            </a:cubicBezTo>
                            <a:lnTo>
                              <a:pt x="288923" y="475250"/>
                            </a:lnTo>
                            <a:close/>
                          </a:path>
                        </a:pathLst>
                      </a:custGeom>
                      <a:solidFill>
                        <a:srgbClr val="087379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</p:grpSp>
              </p:grpSp>
              <p:grpSp>
                <p:nvGrpSpPr>
                  <p:cNvPr id="145" name="Graphique 2">
                    <a:extLst>
                      <a:ext uri="{FF2B5EF4-FFF2-40B4-BE49-F238E27FC236}">
                        <a16:creationId xmlns:a16="http://schemas.microsoft.com/office/drawing/2014/main" id="{EA84B2C1-5E3B-2C1E-D731-AB973F8203D8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887190"/>
                    <a:chOff x="2513728" y="1344834"/>
                    <a:chExt cx="769575" cy="887190"/>
                  </a:xfrm>
                </p:grpSpPr>
                <p:grpSp>
                  <p:nvGrpSpPr>
                    <p:cNvPr id="146" name="Graphique 2">
                      <a:extLst>
                        <a:ext uri="{FF2B5EF4-FFF2-40B4-BE49-F238E27FC236}">
                          <a16:creationId xmlns:a16="http://schemas.microsoft.com/office/drawing/2014/main" id="{4D19B20D-683B-24DF-556D-B5BED2416EEE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513728" y="1344834"/>
                      <a:ext cx="769575" cy="613500"/>
                      <a:chOff x="2513728" y="1344834"/>
                      <a:chExt cx="769575" cy="613500"/>
                    </a:xfrm>
                  </p:grpSpPr>
                  <p:sp>
                    <p:nvSpPr>
                      <p:cNvPr id="150" name="Forme libre : forme 149">
                        <a:extLst>
                          <a:ext uri="{FF2B5EF4-FFF2-40B4-BE49-F238E27FC236}">
                            <a16:creationId xmlns:a16="http://schemas.microsoft.com/office/drawing/2014/main" id="{759CB2EF-AFFB-9624-818D-516DC29813D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546815" y="1344834"/>
                        <a:ext cx="736487" cy="555518"/>
                      </a:xfrm>
                      <a:custGeom>
                        <a:avLst/>
                        <a:gdLst>
                          <a:gd name="connsiteX0" fmla="*/ 517114 w 736487"/>
                          <a:gd name="connsiteY0" fmla="*/ 62874 h 555518"/>
                          <a:gd name="connsiteX1" fmla="*/ 0 w 736487"/>
                          <a:gd name="connsiteY1" fmla="*/ 152499 h 555518"/>
                          <a:gd name="connsiteX2" fmla="*/ 697839 w 736487"/>
                          <a:gd name="connsiteY2" fmla="*/ 555518 h 555518"/>
                          <a:gd name="connsiteX3" fmla="*/ 517114 w 736487"/>
                          <a:gd name="connsiteY3" fmla="*/ 62874 h 55551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736487" h="555518">
                            <a:moveTo>
                              <a:pt x="517114" y="62874"/>
                            </a:moveTo>
                            <a:cubicBezTo>
                              <a:pt x="324302" y="-48273"/>
                              <a:pt x="92868" y="-8178"/>
                              <a:pt x="0" y="152499"/>
                            </a:cubicBezTo>
                            <a:lnTo>
                              <a:pt x="697839" y="555518"/>
                            </a:lnTo>
                            <a:cubicBezTo>
                              <a:pt x="791002" y="394841"/>
                              <a:pt x="709926" y="174316"/>
                              <a:pt x="517114" y="62874"/>
                            </a:cubicBezTo>
                            <a:close/>
                          </a:path>
                        </a:pathLst>
                      </a:custGeom>
                      <a:solidFill>
                        <a:srgbClr val="098385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51" name="Forme libre : forme 150">
                        <a:extLst>
                          <a:ext uri="{FF2B5EF4-FFF2-40B4-BE49-F238E27FC236}">
                            <a16:creationId xmlns:a16="http://schemas.microsoft.com/office/drawing/2014/main" id="{D4DEE0B4-A03E-263C-E070-AEBDAD05107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032678" y="1400042"/>
                        <a:ext cx="223421" cy="486747"/>
                      </a:xfrm>
                      <a:custGeom>
                        <a:avLst/>
                        <a:gdLst>
                          <a:gd name="connsiteX0" fmla="*/ 4422 w 223421"/>
                          <a:gd name="connsiteY0" fmla="*/ 2359 h 486747"/>
                          <a:gd name="connsiteX1" fmla="*/ 0 w 223421"/>
                          <a:gd name="connsiteY1" fmla="*/ 0 h 486747"/>
                          <a:gd name="connsiteX2" fmla="*/ 130311 w 223421"/>
                          <a:gd name="connsiteY2" fmla="*/ 452843 h 486747"/>
                          <a:gd name="connsiteX3" fmla="*/ 189275 w 223421"/>
                          <a:gd name="connsiteY3" fmla="*/ 486748 h 486747"/>
                          <a:gd name="connsiteX4" fmla="*/ 4422 w 223421"/>
                          <a:gd name="connsiteY4" fmla="*/ 2359 h 48674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223421" h="486747">
                            <a:moveTo>
                              <a:pt x="4422" y="2359"/>
                            </a:moveTo>
                            <a:cubicBezTo>
                              <a:pt x="2948" y="1474"/>
                              <a:pt x="1474" y="884"/>
                              <a:pt x="0" y="0"/>
                            </a:cubicBezTo>
                            <a:cubicBezTo>
                              <a:pt x="152422" y="117044"/>
                              <a:pt x="210796" y="308382"/>
                              <a:pt x="130311" y="452843"/>
                            </a:cubicBezTo>
                            <a:lnTo>
                              <a:pt x="189275" y="486748"/>
                            </a:lnTo>
                            <a:cubicBezTo>
                              <a:pt x="275067" y="326955"/>
                              <a:pt x="193992" y="111737"/>
                              <a:pt x="4422" y="2359"/>
                            </a:cubicBezTo>
                            <a:close/>
                          </a:path>
                        </a:pathLst>
                      </a:custGeom>
                      <a:solidFill>
                        <a:srgbClr val="37D3CF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52" name="Forme libre : forme 151">
                        <a:extLst>
                          <a:ext uri="{FF2B5EF4-FFF2-40B4-BE49-F238E27FC236}">
                            <a16:creationId xmlns:a16="http://schemas.microsoft.com/office/drawing/2014/main" id="{0CCFA365-9F4E-D4C3-989C-F05850E4F097}"/>
                          </a:ext>
                        </a:extLst>
                      </p:cNvPr>
                      <p:cNvSpPr/>
                      <p:nvPr/>
                    </p:nvSpPr>
                    <p:spPr>
                      <a:xfrm rot="-3599956">
                        <a:off x="2829282" y="1295859"/>
                        <a:ext cx="133845" cy="806019"/>
                      </a:xfrm>
                      <a:custGeom>
                        <a:avLst/>
                        <a:gdLst>
                          <a:gd name="connsiteX0" fmla="*/ 133845 w 133845"/>
                          <a:gd name="connsiteY0" fmla="*/ 403010 h 806019"/>
                          <a:gd name="connsiteX1" fmla="*/ 66923 w 133845"/>
                          <a:gd name="connsiteY1" fmla="*/ 806020 h 806019"/>
                          <a:gd name="connsiteX2" fmla="*/ 0 w 133845"/>
                          <a:gd name="connsiteY2" fmla="*/ 403010 h 806019"/>
                          <a:gd name="connsiteX3" fmla="*/ 66923 w 133845"/>
                          <a:gd name="connsiteY3" fmla="*/ 0 h 806019"/>
                          <a:gd name="connsiteX4" fmla="*/ 133845 w 133845"/>
                          <a:gd name="connsiteY4" fmla="*/ 403010 h 80601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33845" h="806019">
                            <a:moveTo>
                              <a:pt x="133845" y="403010"/>
                            </a:moveTo>
                            <a:cubicBezTo>
                              <a:pt x="133845" y="625586"/>
                              <a:pt x="103883" y="806020"/>
                              <a:pt x="66923" y="806020"/>
                            </a:cubicBezTo>
                            <a:cubicBezTo>
                              <a:pt x="29962" y="806020"/>
                              <a:pt x="0" y="625586"/>
                              <a:pt x="0" y="403010"/>
                            </a:cubicBezTo>
                            <a:cubicBezTo>
                              <a:pt x="0" y="180434"/>
                              <a:pt x="29962" y="0"/>
                              <a:pt x="66923" y="0"/>
                            </a:cubicBezTo>
                            <a:cubicBezTo>
                              <a:pt x="103883" y="0"/>
                              <a:pt x="133845" y="180434"/>
                              <a:pt x="133845" y="403010"/>
                            </a:cubicBezTo>
                            <a:close/>
                          </a:path>
                        </a:pathLst>
                      </a:custGeom>
                      <a:solidFill>
                        <a:srgbClr val="05535F"/>
                      </a:solidFill>
                      <a:ln w="29459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</p:grpSp>
                <p:grpSp>
                  <p:nvGrpSpPr>
                    <p:cNvPr id="147" name="Graphique 2">
                      <a:extLst>
                        <a:ext uri="{FF2B5EF4-FFF2-40B4-BE49-F238E27FC236}">
                          <a16:creationId xmlns:a16="http://schemas.microsoft.com/office/drawing/2014/main" id="{BD70F39C-7A9C-D17E-E70E-1D3D3A645CC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543277" y="1651948"/>
                      <a:ext cx="412322" cy="580075"/>
                      <a:chOff x="2543277" y="1651948"/>
                      <a:chExt cx="412322" cy="580075"/>
                    </a:xfrm>
                  </p:grpSpPr>
                  <p:sp>
                    <p:nvSpPr>
                      <p:cNvPr id="148" name="Forme libre : forme 147">
                        <a:extLst>
                          <a:ext uri="{FF2B5EF4-FFF2-40B4-BE49-F238E27FC236}">
                            <a16:creationId xmlns:a16="http://schemas.microsoft.com/office/drawing/2014/main" id="{1E6D69FE-5548-49DF-2EED-931462D7DFE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543277" y="1651948"/>
                        <a:ext cx="412322" cy="580075"/>
                      </a:xfrm>
                      <a:custGeom>
                        <a:avLst/>
                        <a:gdLst>
                          <a:gd name="connsiteX0" fmla="*/ 134438 w 412322"/>
                          <a:gd name="connsiteY0" fmla="*/ 580075 h 580075"/>
                          <a:gd name="connsiteX1" fmla="*/ 0 w 412322"/>
                          <a:gd name="connsiteY1" fmla="*/ 502538 h 580075"/>
                          <a:gd name="connsiteX2" fmla="*/ 267697 w 412322"/>
                          <a:gd name="connsiteY2" fmla="*/ 38786 h 580075"/>
                          <a:gd name="connsiteX3" fmla="*/ 373537 w 412322"/>
                          <a:gd name="connsiteY3" fmla="*/ 10483 h 580075"/>
                          <a:gd name="connsiteX4" fmla="*/ 401840 w 412322"/>
                          <a:gd name="connsiteY4" fmla="*/ 116324 h 580075"/>
                          <a:gd name="connsiteX5" fmla="*/ 134438 w 412322"/>
                          <a:gd name="connsiteY5" fmla="*/ 580075 h 58007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412322" h="580075">
                            <a:moveTo>
                              <a:pt x="134438" y="580075"/>
                            </a:moveTo>
                            <a:lnTo>
                              <a:pt x="0" y="502538"/>
                            </a:lnTo>
                            <a:lnTo>
                              <a:pt x="267697" y="38786"/>
                            </a:lnTo>
                            <a:cubicBezTo>
                              <a:pt x="289218" y="1639"/>
                              <a:pt x="336684" y="-11038"/>
                              <a:pt x="373537" y="10483"/>
                            </a:cubicBezTo>
                            <a:cubicBezTo>
                              <a:pt x="410684" y="32005"/>
                              <a:pt x="423361" y="79471"/>
                              <a:pt x="401840" y="116324"/>
                            </a:cubicBezTo>
                            <a:lnTo>
                              <a:pt x="134438" y="580075"/>
                            </a:lnTo>
                            <a:close/>
                          </a:path>
                        </a:pathLst>
                      </a:custGeom>
                      <a:solidFill>
                        <a:srgbClr val="044856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49" name="Forme libre : forme 148">
                        <a:extLst>
                          <a:ext uri="{FF2B5EF4-FFF2-40B4-BE49-F238E27FC236}">
                            <a16:creationId xmlns:a16="http://schemas.microsoft.com/office/drawing/2014/main" id="{5F61F93D-8735-E35F-FFB9-F794097890D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666807" y="1701348"/>
                        <a:ext cx="271718" cy="495297"/>
                      </a:xfrm>
                      <a:custGeom>
                        <a:avLst/>
                        <a:gdLst>
                          <a:gd name="connsiteX0" fmla="*/ 0 w 271718"/>
                          <a:gd name="connsiteY0" fmla="*/ 487632 h 495297"/>
                          <a:gd name="connsiteX1" fmla="*/ 12972 w 271718"/>
                          <a:gd name="connsiteY1" fmla="*/ 495297 h 495297"/>
                          <a:gd name="connsiteX2" fmla="*/ 261505 w 271718"/>
                          <a:gd name="connsiteY2" fmla="*/ 64860 h 495297"/>
                          <a:gd name="connsiteX3" fmla="*/ 267107 w 271718"/>
                          <a:gd name="connsiteY3" fmla="*/ 0 h 495297"/>
                          <a:gd name="connsiteX4" fmla="*/ 256788 w 271718"/>
                          <a:gd name="connsiteY4" fmla="*/ 43044 h 495297"/>
                          <a:gd name="connsiteX5" fmla="*/ 0 w 271718"/>
                          <a:gd name="connsiteY5" fmla="*/ 487632 h 49529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271718" h="495297">
                            <a:moveTo>
                              <a:pt x="0" y="487632"/>
                            </a:moveTo>
                            <a:lnTo>
                              <a:pt x="12972" y="495297"/>
                            </a:lnTo>
                            <a:lnTo>
                              <a:pt x="261505" y="64860"/>
                            </a:lnTo>
                            <a:cubicBezTo>
                              <a:pt x="273298" y="44223"/>
                              <a:pt x="274477" y="20637"/>
                              <a:pt x="267107" y="0"/>
                            </a:cubicBezTo>
                            <a:cubicBezTo>
                              <a:pt x="267991" y="14446"/>
                              <a:pt x="264748" y="29482"/>
                              <a:pt x="256788" y="43044"/>
                            </a:cubicBezTo>
                            <a:lnTo>
                              <a:pt x="0" y="487632"/>
                            </a:lnTo>
                            <a:close/>
                          </a:path>
                        </a:pathLst>
                      </a:custGeom>
                      <a:solidFill>
                        <a:srgbClr val="087379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</p:grpSp>
              </p:grpSp>
            </p:grpSp>
            <p:grpSp>
              <p:nvGrpSpPr>
                <p:cNvPr id="118" name="Graphique 2">
                  <a:extLst>
                    <a:ext uri="{FF2B5EF4-FFF2-40B4-BE49-F238E27FC236}">
                      <a16:creationId xmlns:a16="http://schemas.microsoft.com/office/drawing/2014/main" id="{968A43AE-DE4A-9777-D479-D48D663C0A84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1765971" cy="705798"/>
                  <a:chOff x="1307097" y="3544562"/>
                  <a:chExt cx="1765971" cy="705798"/>
                </a:xfrm>
              </p:grpSpPr>
              <p:grpSp>
                <p:nvGrpSpPr>
                  <p:cNvPr id="138" name="Graphique 2">
                    <a:extLst>
                      <a:ext uri="{FF2B5EF4-FFF2-40B4-BE49-F238E27FC236}">
                        <a16:creationId xmlns:a16="http://schemas.microsoft.com/office/drawing/2014/main" id="{59A6FF8F-EDE3-82AE-4626-B741D97E850D}"/>
                      </a:ext>
                    </a:extLst>
                  </p:cNvPr>
                  <p:cNvGrpSpPr/>
                  <p:nvPr/>
                </p:nvGrpSpPr>
                <p:grpSpPr>
                  <a:xfrm>
                    <a:off x="1307097" y="3544562"/>
                    <a:ext cx="737344" cy="705798"/>
                    <a:chOff x="1307097" y="3544562"/>
                    <a:chExt cx="737344" cy="705798"/>
                  </a:xfrm>
                </p:grpSpPr>
                <p:sp>
                  <p:nvSpPr>
                    <p:cNvPr id="142" name="Forme libre : forme 141">
                      <a:extLst>
                        <a:ext uri="{FF2B5EF4-FFF2-40B4-BE49-F238E27FC236}">
                          <a16:creationId xmlns:a16="http://schemas.microsoft.com/office/drawing/2014/main" id="{25926177-C66F-83A6-A7BC-8D3C3D53E69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51910" y="3575813"/>
                      <a:ext cx="692531" cy="674548"/>
                    </a:xfrm>
                    <a:custGeom>
                      <a:avLst/>
                      <a:gdLst>
                        <a:gd name="connsiteX0" fmla="*/ 692532 w 692531"/>
                        <a:gd name="connsiteY0" fmla="*/ 63386 h 674548"/>
                        <a:gd name="connsiteX1" fmla="*/ 438692 w 692531"/>
                        <a:gd name="connsiteY1" fmla="*/ 0 h 674548"/>
                        <a:gd name="connsiteX2" fmla="*/ 0 w 692531"/>
                        <a:gd name="connsiteY2" fmla="*/ 674548 h 674548"/>
                        <a:gd name="connsiteX3" fmla="*/ 65745 w 692531"/>
                        <a:gd name="connsiteY3" fmla="*/ 674548 h 6745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92531" h="674548">
                          <a:moveTo>
                            <a:pt x="692532" y="63386"/>
                          </a:moveTo>
                          <a:lnTo>
                            <a:pt x="438692" y="0"/>
                          </a:lnTo>
                          <a:lnTo>
                            <a:pt x="0" y="674548"/>
                          </a:lnTo>
                          <a:lnTo>
                            <a:pt x="65745" y="674548"/>
                          </a:lnTo>
                          <a:close/>
                        </a:path>
                      </a:pathLst>
                    </a:custGeom>
                    <a:solidFill>
                      <a:srgbClr val="07636C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143" name="Forme libre : forme 142">
                      <a:extLst>
                        <a:ext uri="{FF2B5EF4-FFF2-40B4-BE49-F238E27FC236}">
                          <a16:creationId xmlns:a16="http://schemas.microsoft.com/office/drawing/2014/main" id="{DDCE7572-C3EE-9D57-DCD0-8D79289E268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07097" y="3544562"/>
                      <a:ext cx="483504" cy="705798"/>
                    </a:xfrm>
                    <a:custGeom>
                      <a:avLst/>
                      <a:gdLst>
                        <a:gd name="connsiteX0" fmla="*/ 358501 w 483504"/>
                        <a:gd name="connsiteY0" fmla="*/ 0 h 705798"/>
                        <a:gd name="connsiteX1" fmla="*/ 0 w 483504"/>
                        <a:gd name="connsiteY1" fmla="*/ 705799 h 705798"/>
                        <a:gd name="connsiteX2" fmla="*/ 44813 w 483504"/>
                        <a:gd name="connsiteY2" fmla="*/ 705799 h 705798"/>
                        <a:gd name="connsiteX3" fmla="*/ 483505 w 483504"/>
                        <a:gd name="connsiteY3" fmla="*/ 31251 h 7057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83504" h="705798">
                          <a:moveTo>
                            <a:pt x="358501" y="0"/>
                          </a:moveTo>
                          <a:lnTo>
                            <a:pt x="0" y="705799"/>
                          </a:lnTo>
                          <a:lnTo>
                            <a:pt x="44813" y="705799"/>
                          </a:lnTo>
                          <a:lnTo>
                            <a:pt x="483505" y="31251"/>
                          </a:lnTo>
                          <a:close/>
                        </a:path>
                      </a:pathLst>
                    </a:custGeom>
                    <a:solidFill>
                      <a:srgbClr val="0B9392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  <p:grpSp>
                <p:nvGrpSpPr>
                  <p:cNvPr id="139" name="Graphique 2">
                    <a:extLst>
                      <a:ext uri="{FF2B5EF4-FFF2-40B4-BE49-F238E27FC236}">
                        <a16:creationId xmlns:a16="http://schemas.microsoft.com/office/drawing/2014/main" id="{2D0CD863-1FD3-C907-6B79-D8477E4DC15F}"/>
                      </a:ext>
                    </a:extLst>
                  </p:cNvPr>
                  <p:cNvGrpSpPr/>
                  <p:nvPr/>
                </p:nvGrpSpPr>
                <p:grpSpPr>
                  <a:xfrm>
                    <a:off x="2335429" y="3544562"/>
                    <a:ext cx="737639" cy="705798"/>
                    <a:chOff x="2335429" y="3544562"/>
                    <a:chExt cx="737639" cy="705798"/>
                  </a:xfrm>
                </p:grpSpPr>
                <p:sp>
                  <p:nvSpPr>
                    <p:cNvPr id="140" name="Forme libre : forme 139">
                      <a:extLst>
                        <a:ext uri="{FF2B5EF4-FFF2-40B4-BE49-F238E27FC236}">
                          <a16:creationId xmlns:a16="http://schemas.microsoft.com/office/drawing/2014/main" id="{3753DE09-0FBB-5BEA-42CD-D5126E04DF3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335429" y="3575813"/>
                      <a:ext cx="692826" cy="674548"/>
                    </a:xfrm>
                    <a:custGeom>
                      <a:avLst/>
                      <a:gdLst>
                        <a:gd name="connsiteX0" fmla="*/ 0 w 692826"/>
                        <a:gd name="connsiteY0" fmla="*/ 63386 h 674548"/>
                        <a:gd name="connsiteX1" fmla="*/ 254135 w 692826"/>
                        <a:gd name="connsiteY1" fmla="*/ 0 h 674548"/>
                        <a:gd name="connsiteX2" fmla="*/ 692827 w 692826"/>
                        <a:gd name="connsiteY2" fmla="*/ 674548 h 674548"/>
                        <a:gd name="connsiteX3" fmla="*/ 627082 w 692826"/>
                        <a:gd name="connsiteY3" fmla="*/ 674548 h 6745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92826" h="674548">
                          <a:moveTo>
                            <a:pt x="0" y="63386"/>
                          </a:moveTo>
                          <a:lnTo>
                            <a:pt x="254135" y="0"/>
                          </a:lnTo>
                          <a:lnTo>
                            <a:pt x="692827" y="674548"/>
                          </a:lnTo>
                          <a:lnTo>
                            <a:pt x="627082" y="674548"/>
                          </a:lnTo>
                          <a:close/>
                        </a:path>
                      </a:pathLst>
                    </a:custGeom>
                    <a:solidFill>
                      <a:srgbClr val="07636C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141" name="Forme libre : forme 140">
                      <a:extLst>
                        <a:ext uri="{FF2B5EF4-FFF2-40B4-BE49-F238E27FC236}">
                          <a16:creationId xmlns:a16="http://schemas.microsoft.com/office/drawing/2014/main" id="{2D795281-BAD4-366F-1C48-53EB5C15F6C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89564" y="3544562"/>
                      <a:ext cx="483504" cy="705798"/>
                    </a:xfrm>
                    <a:custGeom>
                      <a:avLst/>
                      <a:gdLst>
                        <a:gd name="connsiteX0" fmla="*/ 125004 w 483504"/>
                        <a:gd name="connsiteY0" fmla="*/ 0 h 705798"/>
                        <a:gd name="connsiteX1" fmla="*/ 483505 w 483504"/>
                        <a:gd name="connsiteY1" fmla="*/ 705799 h 705798"/>
                        <a:gd name="connsiteX2" fmla="*/ 438692 w 483504"/>
                        <a:gd name="connsiteY2" fmla="*/ 705799 h 705798"/>
                        <a:gd name="connsiteX3" fmla="*/ 0 w 483504"/>
                        <a:gd name="connsiteY3" fmla="*/ 31251 h 7057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83504" h="705798">
                          <a:moveTo>
                            <a:pt x="125004" y="0"/>
                          </a:moveTo>
                          <a:lnTo>
                            <a:pt x="483505" y="705799"/>
                          </a:lnTo>
                          <a:lnTo>
                            <a:pt x="438692" y="705799"/>
                          </a:lnTo>
                          <a:lnTo>
                            <a:pt x="0" y="31251"/>
                          </a:lnTo>
                          <a:close/>
                        </a:path>
                      </a:pathLst>
                    </a:custGeom>
                    <a:solidFill>
                      <a:srgbClr val="0B9392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</p:grpSp>
            <p:sp>
              <p:nvSpPr>
                <p:cNvPr id="119" name="Forme libre : forme 118">
                  <a:extLst>
                    <a:ext uri="{FF2B5EF4-FFF2-40B4-BE49-F238E27FC236}">
                      <a16:creationId xmlns:a16="http://schemas.microsoft.com/office/drawing/2014/main" id="{6B2B5DFC-91E2-20F5-281B-6A9EC20F7D4B}"/>
                    </a:ext>
                  </a:extLst>
                </p:cNvPr>
                <p:cNvSpPr/>
                <p:nvPr/>
              </p:nvSpPr>
              <p:spPr>
                <a:xfrm>
                  <a:off x="981026" y="1717268"/>
                  <a:ext cx="2418112" cy="2418112"/>
                </a:xfrm>
                <a:custGeom>
                  <a:avLst/>
                  <a:gdLst>
                    <a:gd name="connsiteX0" fmla="*/ 2418113 w 2418112"/>
                    <a:gd name="connsiteY0" fmla="*/ 1209056 h 2418112"/>
                    <a:gd name="connsiteX1" fmla="*/ 1209056 w 2418112"/>
                    <a:gd name="connsiteY1" fmla="*/ 2418113 h 2418112"/>
                    <a:gd name="connsiteX2" fmla="*/ 0 w 2418112"/>
                    <a:gd name="connsiteY2" fmla="*/ 1209056 h 2418112"/>
                    <a:gd name="connsiteX3" fmla="*/ 1209056 w 2418112"/>
                    <a:gd name="connsiteY3" fmla="*/ 0 h 2418112"/>
                    <a:gd name="connsiteX4" fmla="*/ 2418113 w 2418112"/>
                    <a:gd name="connsiteY4" fmla="*/ 1209056 h 24181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418112" h="2418112">
                      <a:moveTo>
                        <a:pt x="2418113" y="1209056"/>
                      </a:moveTo>
                      <a:cubicBezTo>
                        <a:pt x="2418113" y="1876800"/>
                        <a:pt x="1876800" y="2418113"/>
                        <a:pt x="1209056" y="2418113"/>
                      </a:cubicBezTo>
                      <a:cubicBezTo>
                        <a:pt x="541313" y="2418113"/>
                        <a:pt x="0" y="1876800"/>
                        <a:pt x="0" y="1209056"/>
                      </a:cubicBezTo>
                      <a:cubicBezTo>
                        <a:pt x="0" y="541313"/>
                        <a:pt x="541313" y="0"/>
                        <a:pt x="1209056" y="0"/>
                      </a:cubicBezTo>
                      <a:cubicBezTo>
                        <a:pt x="1876800" y="0"/>
                        <a:pt x="2418113" y="541313"/>
                        <a:pt x="2418113" y="1209056"/>
                      </a:cubicBezTo>
                      <a:close/>
                    </a:path>
                  </a:pathLst>
                </a:custGeom>
                <a:solidFill>
                  <a:srgbClr val="05535F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20" name="Forme libre : forme 119">
                  <a:extLst>
                    <a:ext uri="{FF2B5EF4-FFF2-40B4-BE49-F238E27FC236}">
                      <a16:creationId xmlns:a16="http://schemas.microsoft.com/office/drawing/2014/main" id="{0E15D07A-CD8F-9191-BB41-7116C0FF78BF}"/>
                    </a:ext>
                  </a:extLst>
                </p:cNvPr>
                <p:cNvSpPr/>
                <p:nvPr/>
              </p:nvSpPr>
              <p:spPr>
                <a:xfrm>
                  <a:off x="1018763" y="1755005"/>
                  <a:ext cx="2342638" cy="2342639"/>
                </a:xfrm>
                <a:custGeom>
                  <a:avLst/>
                  <a:gdLst>
                    <a:gd name="connsiteX0" fmla="*/ 2342639 w 2342638"/>
                    <a:gd name="connsiteY0" fmla="*/ 1171320 h 2342639"/>
                    <a:gd name="connsiteX1" fmla="*/ 1171319 w 2342638"/>
                    <a:gd name="connsiteY1" fmla="*/ 2342639 h 2342639"/>
                    <a:gd name="connsiteX2" fmla="*/ 0 w 2342638"/>
                    <a:gd name="connsiteY2" fmla="*/ 1171320 h 2342639"/>
                    <a:gd name="connsiteX3" fmla="*/ 1171319 w 2342638"/>
                    <a:gd name="connsiteY3" fmla="*/ 0 h 2342639"/>
                    <a:gd name="connsiteX4" fmla="*/ 2342639 w 2342638"/>
                    <a:gd name="connsiteY4" fmla="*/ 1171320 h 23426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342638" h="2342639">
                      <a:moveTo>
                        <a:pt x="2342639" y="1171320"/>
                      </a:moveTo>
                      <a:cubicBezTo>
                        <a:pt x="2342639" y="1818221"/>
                        <a:pt x="1818221" y="2342639"/>
                        <a:pt x="1171319" y="2342639"/>
                      </a:cubicBezTo>
                      <a:cubicBezTo>
                        <a:pt x="524417" y="2342639"/>
                        <a:pt x="0" y="1818221"/>
                        <a:pt x="0" y="1171320"/>
                      </a:cubicBezTo>
                      <a:cubicBezTo>
                        <a:pt x="0" y="524418"/>
                        <a:pt x="524417" y="0"/>
                        <a:pt x="1171319" y="0"/>
                      </a:cubicBezTo>
                      <a:cubicBezTo>
                        <a:pt x="1818221" y="0"/>
                        <a:pt x="2342639" y="524418"/>
                        <a:pt x="2342639" y="1171320"/>
                      </a:cubicBezTo>
                      <a:close/>
                    </a:path>
                  </a:pathLst>
                </a:custGeom>
                <a:solidFill>
                  <a:srgbClr val="098385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21" name="Forme libre : forme 120">
                  <a:extLst>
                    <a:ext uri="{FF2B5EF4-FFF2-40B4-BE49-F238E27FC236}">
                      <a16:creationId xmlns:a16="http://schemas.microsoft.com/office/drawing/2014/main" id="{4303C150-10AB-23F2-CF10-7D90BF67FA10}"/>
                    </a:ext>
                  </a:extLst>
                </p:cNvPr>
                <p:cNvSpPr/>
                <p:nvPr/>
              </p:nvSpPr>
              <p:spPr>
                <a:xfrm>
                  <a:off x="1140524" y="1876766"/>
                  <a:ext cx="2099117" cy="2099117"/>
                </a:xfrm>
                <a:custGeom>
                  <a:avLst/>
                  <a:gdLst>
                    <a:gd name="connsiteX0" fmla="*/ 2099118 w 2099117"/>
                    <a:gd name="connsiteY0" fmla="*/ 1049559 h 2099117"/>
                    <a:gd name="connsiteX1" fmla="*/ 1049559 w 2099117"/>
                    <a:gd name="connsiteY1" fmla="*/ 2099118 h 2099117"/>
                    <a:gd name="connsiteX2" fmla="*/ 0 w 2099117"/>
                    <a:gd name="connsiteY2" fmla="*/ 1049559 h 2099117"/>
                    <a:gd name="connsiteX3" fmla="*/ 1049559 w 2099117"/>
                    <a:gd name="connsiteY3" fmla="*/ 0 h 2099117"/>
                    <a:gd name="connsiteX4" fmla="*/ 2099118 w 2099117"/>
                    <a:gd name="connsiteY4" fmla="*/ 1049559 h 20991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99117" h="2099117">
                      <a:moveTo>
                        <a:pt x="2099118" y="1049559"/>
                      </a:moveTo>
                      <a:cubicBezTo>
                        <a:pt x="2099118" y="1629214"/>
                        <a:pt x="1629214" y="2099118"/>
                        <a:pt x="1049559" y="2099118"/>
                      </a:cubicBezTo>
                      <a:cubicBezTo>
                        <a:pt x="469904" y="2099118"/>
                        <a:pt x="0" y="1629214"/>
                        <a:pt x="0" y="1049559"/>
                      </a:cubicBezTo>
                      <a:cubicBezTo>
                        <a:pt x="0" y="469903"/>
                        <a:pt x="469904" y="0"/>
                        <a:pt x="1049559" y="0"/>
                      </a:cubicBezTo>
                      <a:cubicBezTo>
                        <a:pt x="1629214" y="0"/>
                        <a:pt x="2099118" y="469903"/>
                        <a:pt x="2099118" y="10495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22" name="Forme libre : forme 121">
                  <a:extLst>
                    <a:ext uri="{FF2B5EF4-FFF2-40B4-BE49-F238E27FC236}">
                      <a16:creationId xmlns:a16="http://schemas.microsoft.com/office/drawing/2014/main" id="{B199DF52-2976-3F52-7A48-5BB9B3C3956C}"/>
                    </a:ext>
                  </a:extLst>
                </p:cNvPr>
                <p:cNvSpPr/>
                <p:nvPr/>
              </p:nvSpPr>
              <p:spPr>
                <a:xfrm>
                  <a:off x="1173544" y="1909786"/>
                  <a:ext cx="2033077" cy="2033078"/>
                </a:xfrm>
                <a:custGeom>
                  <a:avLst/>
                  <a:gdLst>
                    <a:gd name="connsiteX0" fmla="*/ 2033078 w 2033077"/>
                    <a:gd name="connsiteY0" fmla="*/ 1016539 h 2033078"/>
                    <a:gd name="connsiteX1" fmla="*/ 1016539 w 2033077"/>
                    <a:gd name="connsiteY1" fmla="*/ 2033078 h 2033078"/>
                    <a:gd name="connsiteX2" fmla="*/ 0 w 2033077"/>
                    <a:gd name="connsiteY2" fmla="*/ 1016539 h 2033078"/>
                    <a:gd name="connsiteX3" fmla="*/ 1016539 w 2033077"/>
                    <a:gd name="connsiteY3" fmla="*/ 0 h 2033078"/>
                    <a:gd name="connsiteX4" fmla="*/ 2033078 w 2033077"/>
                    <a:gd name="connsiteY4" fmla="*/ 1016539 h 20330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33077" h="2033078">
                      <a:moveTo>
                        <a:pt x="2033078" y="1016539"/>
                      </a:moveTo>
                      <a:cubicBezTo>
                        <a:pt x="2033078" y="1577958"/>
                        <a:pt x="1577958" y="2033078"/>
                        <a:pt x="1016539" y="2033078"/>
                      </a:cubicBezTo>
                      <a:cubicBezTo>
                        <a:pt x="455120" y="2033078"/>
                        <a:pt x="0" y="1577958"/>
                        <a:pt x="0" y="1016539"/>
                      </a:cubicBezTo>
                      <a:cubicBezTo>
                        <a:pt x="0" y="455120"/>
                        <a:pt x="455120" y="0"/>
                        <a:pt x="1016539" y="0"/>
                      </a:cubicBezTo>
                      <a:cubicBezTo>
                        <a:pt x="1577958" y="0"/>
                        <a:pt x="2033078" y="455120"/>
                        <a:pt x="2033078" y="1016539"/>
                      </a:cubicBezTo>
                      <a:close/>
                    </a:path>
                  </a:pathLst>
                </a:custGeom>
                <a:solidFill>
                  <a:srgbClr val="FEFAF4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23" name="Forme libre : forme 122">
                  <a:extLst>
                    <a:ext uri="{FF2B5EF4-FFF2-40B4-BE49-F238E27FC236}">
                      <a16:creationId xmlns:a16="http://schemas.microsoft.com/office/drawing/2014/main" id="{3E5D9BA3-1CCB-8CDF-B7B1-E483241FD5AB}"/>
                    </a:ext>
                  </a:extLst>
                </p:cNvPr>
                <p:cNvSpPr/>
                <p:nvPr/>
              </p:nvSpPr>
              <p:spPr>
                <a:xfrm>
                  <a:off x="1173839" y="2127068"/>
                  <a:ext cx="1788377" cy="1815795"/>
                </a:xfrm>
                <a:custGeom>
                  <a:avLst/>
                  <a:gdLst>
                    <a:gd name="connsiteX0" fmla="*/ 1160706 w 1788377"/>
                    <a:gd name="connsiteY0" fmla="*/ 1677525 h 1815795"/>
                    <a:gd name="connsiteX1" fmla="*/ 144167 w 1788377"/>
                    <a:gd name="connsiteY1" fmla="*/ 660986 h 1815795"/>
                    <a:gd name="connsiteX2" fmla="*/ 388867 w 1788377"/>
                    <a:gd name="connsiteY2" fmla="*/ 0 h 1815795"/>
                    <a:gd name="connsiteX3" fmla="*/ 0 w 1788377"/>
                    <a:gd name="connsiteY3" fmla="*/ 799257 h 1815795"/>
                    <a:gd name="connsiteX4" fmla="*/ 1016539 w 1788377"/>
                    <a:gd name="connsiteY4" fmla="*/ 1815796 h 1815795"/>
                    <a:gd name="connsiteX5" fmla="*/ 1788377 w 1788377"/>
                    <a:gd name="connsiteY5" fmla="*/ 1460243 h 1815795"/>
                    <a:gd name="connsiteX6" fmla="*/ 1160706 w 1788377"/>
                    <a:gd name="connsiteY6" fmla="*/ 1677525 h 18157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788377" h="1815795">
                      <a:moveTo>
                        <a:pt x="1160706" y="1677525"/>
                      </a:moveTo>
                      <a:cubicBezTo>
                        <a:pt x="599369" y="1677525"/>
                        <a:pt x="144167" y="1222323"/>
                        <a:pt x="144167" y="660986"/>
                      </a:cubicBezTo>
                      <a:cubicBezTo>
                        <a:pt x="144167" y="408620"/>
                        <a:pt x="236445" y="177776"/>
                        <a:pt x="388867" y="0"/>
                      </a:cubicBezTo>
                      <a:cubicBezTo>
                        <a:pt x="152127" y="186031"/>
                        <a:pt x="0" y="474955"/>
                        <a:pt x="0" y="799257"/>
                      </a:cubicBezTo>
                      <a:cubicBezTo>
                        <a:pt x="0" y="1360594"/>
                        <a:pt x="455202" y="1815796"/>
                        <a:pt x="1016539" y="1815796"/>
                      </a:cubicBezTo>
                      <a:cubicBezTo>
                        <a:pt x="1325510" y="1815796"/>
                        <a:pt x="1602051" y="1677820"/>
                        <a:pt x="1788377" y="1460243"/>
                      </a:cubicBezTo>
                      <a:cubicBezTo>
                        <a:pt x="1615318" y="1596155"/>
                        <a:pt x="1397446" y="1677525"/>
                        <a:pt x="1160706" y="1677525"/>
                      </a:cubicBezTo>
                      <a:close/>
                    </a:path>
                  </a:pathLst>
                </a:custGeom>
                <a:solidFill>
                  <a:srgbClr val="EAE2D8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grpSp>
              <p:nvGrpSpPr>
                <p:cNvPr id="124" name="Graphique 2">
                  <a:extLst>
                    <a:ext uri="{FF2B5EF4-FFF2-40B4-BE49-F238E27FC236}">
                      <a16:creationId xmlns:a16="http://schemas.microsoft.com/office/drawing/2014/main" id="{1236C60C-B873-D297-AF64-FC59036454ED}"/>
                    </a:ext>
                  </a:extLst>
                </p:cNvPr>
                <p:cNvGrpSpPr/>
                <p:nvPr/>
              </p:nvGrpSpPr>
              <p:grpSpPr>
                <a:xfrm>
                  <a:off x="1233687" y="1970224"/>
                  <a:ext cx="1912791" cy="1912496"/>
                  <a:chOff x="1233687" y="1970224"/>
                  <a:chExt cx="1912791" cy="1912496"/>
                </a:xfrm>
                <a:solidFill>
                  <a:srgbClr val="07636C"/>
                </a:solidFill>
              </p:grpSpPr>
              <p:sp>
                <p:nvSpPr>
                  <p:cNvPr id="134" name="Forme libre : forme 133">
                    <a:extLst>
                      <a:ext uri="{FF2B5EF4-FFF2-40B4-BE49-F238E27FC236}">
                        <a16:creationId xmlns:a16="http://schemas.microsoft.com/office/drawing/2014/main" id="{C6B2D4C1-A3C3-4EEB-2778-9AD40067CD7B}"/>
                      </a:ext>
                    </a:extLst>
                  </p:cNvPr>
                  <p:cNvSpPr/>
                  <p:nvPr/>
                </p:nvSpPr>
                <p:spPr>
                  <a:xfrm>
                    <a:off x="2129940" y="1970224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163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35" name="Forme libre : forme 134">
                    <a:extLst>
                      <a:ext uri="{FF2B5EF4-FFF2-40B4-BE49-F238E27FC236}">
                        <a16:creationId xmlns:a16="http://schemas.microsoft.com/office/drawing/2014/main" id="{6BE11D2A-2DC7-8507-A9FF-0BA8C44CE49E}"/>
                      </a:ext>
                    </a:extLst>
                  </p:cNvPr>
                  <p:cNvSpPr/>
                  <p:nvPr/>
                </p:nvSpPr>
                <p:spPr>
                  <a:xfrm>
                    <a:off x="1233687" y="2866182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458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36" name="Forme libre : forme 135">
                    <a:extLst>
                      <a:ext uri="{FF2B5EF4-FFF2-40B4-BE49-F238E27FC236}">
                        <a16:creationId xmlns:a16="http://schemas.microsoft.com/office/drawing/2014/main" id="{5D4E6EC3-8113-D5FC-1176-3C92DEA191DA}"/>
                      </a:ext>
                    </a:extLst>
                  </p:cNvPr>
                  <p:cNvSpPr/>
                  <p:nvPr/>
                </p:nvSpPr>
                <p:spPr>
                  <a:xfrm>
                    <a:off x="2129940" y="3762434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7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7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7"/>
                        </a:moveTo>
                        <a:cubicBezTo>
                          <a:pt x="27123" y="120287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458"/>
                          <a:pt x="93163" y="120287"/>
                          <a:pt x="60143" y="120287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37" name="Forme libre : forme 136">
                    <a:extLst>
                      <a:ext uri="{FF2B5EF4-FFF2-40B4-BE49-F238E27FC236}">
                        <a16:creationId xmlns:a16="http://schemas.microsoft.com/office/drawing/2014/main" id="{CA49348B-8D36-AA48-F959-A61B4032C0BF}"/>
                      </a:ext>
                    </a:extLst>
                  </p:cNvPr>
                  <p:cNvSpPr/>
                  <p:nvPr/>
                </p:nvSpPr>
                <p:spPr>
                  <a:xfrm>
                    <a:off x="3026192" y="2866182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163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  <p:grpSp>
              <p:nvGrpSpPr>
                <p:cNvPr id="125" name="Graphique 2">
                  <a:extLst>
                    <a:ext uri="{FF2B5EF4-FFF2-40B4-BE49-F238E27FC236}">
                      <a16:creationId xmlns:a16="http://schemas.microsoft.com/office/drawing/2014/main" id="{B1409ADE-7DF6-BEB0-8F4B-4B11BA646A24}"/>
                    </a:ext>
                  </a:extLst>
                </p:cNvPr>
                <p:cNvGrpSpPr/>
                <p:nvPr/>
              </p:nvGrpSpPr>
              <p:grpSpPr>
                <a:xfrm>
                  <a:off x="1371663" y="2108200"/>
                  <a:ext cx="1636545" cy="1636545"/>
                  <a:chOff x="1371663" y="2108200"/>
                  <a:chExt cx="1636545" cy="1636545"/>
                </a:xfrm>
                <a:solidFill>
                  <a:srgbClr val="0B9392"/>
                </a:solidFill>
              </p:grpSpPr>
              <p:sp>
                <p:nvSpPr>
                  <p:cNvPr id="126" name="Forme libre : forme 125">
                    <a:extLst>
                      <a:ext uri="{FF2B5EF4-FFF2-40B4-BE49-F238E27FC236}">
                        <a16:creationId xmlns:a16="http://schemas.microsoft.com/office/drawing/2014/main" id="{CE415291-F8DC-6916-A3AA-969E34B68A73}"/>
                      </a:ext>
                    </a:extLst>
                  </p:cNvPr>
                  <p:cNvSpPr/>
                  <p:nvPr/>
                </p:nvSpPr>
                <p:spPr>
                  <a:xfrm>
                    <a:off x="1699797" y="2108200"/>
                    <a:ext cx="84318" cy="84318"/>
                  </a:xfrm>
                  <a:custGeom>
                    <a:avLst/>
                    <a:gdLst>
                      <a:gd name="connsiteX0" fmla="*/ 84318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8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8" y="42159"/>
                        </a:moveTo>
                        <a:cubicBezTo>
                          <a:pt x="84318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8" y="18875"/>
                          <a:pt x="84318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27" name="Forme libre : forme 126">
                    <a:extLst>
                      <a:ext uri="{FF2B5EF4-FFF2-40B4-BE49-F238E27FC236}">
                        <a16:creationId xmlns:a16="http://schemas.microsoft.com/office/drawing/2014/main" id="{B503A68C-7CB7-3315-5B3A-C420E8AE1BC0}"/>
                      </a:ext>
                    </a:extLst>
                  </p:cNvPr>
                  <p:cNvSpPr/>
                  <p:nvPr/>
                </p:nvSpPr>
                <p:spPr>
                  <a:xfrm>
                    <a:off x="1371663" y="2436334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28" name="Forme libre : forme 127">
                    <a:extLst>
                      <a:ext uri="{FF2B5EF4-FFF2-40B4-BE49-F238E27FC236}">
                        <a16:creationId xmlns:a16="http://schemas.microsoft.com/office/drawing/2014/main" id="{44033813-644D-29C9-E3F8-27534387D70F}"/>
                      </a:ext>
                    </a:extLst>
                  </p:cNvPr>
                  <p:cNvSpPr/>
                  <p:nvPr/>
                </p:nvSpPr>
                <p:spPr>
                  <a:xfrm>
                    <a:off x="1371663" y="3332292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6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6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29" name="Forme libre : forme 128">
                    <a:extLst>
                      <a:ext uri="{FF2B5EF4-FFF2-40B4-BE49-F238E27FC236}">
                        <a16:creationId xmlns:a16="http://schemas.microsoft.com/office/drawing/2014/main" id="{6D5EBFBE-176F-E7E1-0FB8-BCC1D48993EF}"/>
                      </a:ext>
                    </a:extLst>
                  </p:cNvPr>
                  <p:cNvSpPr/>
                  <p:nvPr/>
                </p:nvSpPr>
                <p:spPr>
                  <a:xfrm>
                    <a:off x="1699797" y="3660426"/>
                    <a:ext cx="84318" cy="84318"/>
                  </a:xfrm>
                  <a:custGeom>
                    <a:avLst/>
                    <a:gdLst>
                      <a:gd name="connsiteX0" fmla="*/ 84318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8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8" y="42159"/>
                        </a:moveTo>
                        <a:cubicBezTo>
                          <a:pt x="84318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8" y="18875"/>
                          <a:pt x="84318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30" name="Forme libre : forme 129">
                    <a:extLst>
                      <a:ext uri="{FF2B5EF4-FFF2-40B4-BE49-F238E27FC236}">
                        <a16:creationId xmlns:a16="http://schemas.microsoft.com/office/drawing/2014/main" id="{1230B10D-5D53-10DC-CFC7-349F2C7AE18F}"/>
                      </a:ext>
                    </a:extLst>
                  </p:cNvPr>
                  <p:cNvSpPr/>
                  <p:nvPr/>
                </p:nvSpPr>
                <p:spPr>
                  <a:xfrm>
                    <a:off x="2596050" y="3660426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31" name="Forme libre : forme 130">
                    <a:extLst>
                      <a:ext uri="{FF2B5EF4-FFF2-40B4-BE49-F238E27FC236}">
                        <a16:creationId xmlns:a16="http://schemas.microsoft.com/office/drawing/2014/main" id="{257461CA-5870-1399-6D40-7E9BD33A590D}"/>
                      </a:ext>
                    </a:extLst>
                  </p:cNvPr>
                  <p:cNvSpPr/>
                  <p:nvPr/>
                </p:nvSpPr>
                <p:spPr>
                  <a:xfrm>
                    <a:off x="2923890" y="3332292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6" y="84319"/>
                          <a:pt x="0" y="65443"/>
                          <a:pt x="0" y="42159"/>
                        </a:cubicBezTo>
                        <a:cubicBezTo>
                          <a:pt x="0" y="18876"/>
                          <a:pt x="18876" y="0"/>
                          <a:pt x="42159" y="0"/>
                        </a:cubicBezTo>
                        <a:cubicBezTo>
                          <a:pt x="65443" y="0"/>
                          <a:pt x="84319" y="18876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32" name="Forme libre : forme 131">
                    <a:extLst>
                      <a:ext uri="{FF2B5EF4-FFF2-40B4-BE49-F238E27FC236}">
                        <a16:creationId xmlns:a16="http://schemas.microsoft.com/office/drawing/2014/main" id="{010F6C00-6709-2C53-A57C-53B5C29393E6}"/>
                      </a:ext>
                    </a:extLst>
                  </p:cNvPr>
                  <p:cNvSpPr/>
                  <p:nvPr/>
                </p:nvSpPr>
                <p:spPr>
                  <a:xfrm>
                    <a:off x="2923890" y="2436334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6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6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33" name="Forme libre : forme 132">
                    <a:extLst>
                      <a:ext uri="{FF2B5EF4-FFF2-40B4-BE49-F238E27FC236}">
                        <a16:creationId xmlns:a16="http://schemas.microsoft.com/office/drawing/2014/main" id="{4812D05A-452B-ED1E-BE9A-3844012BD780}"/>
                      </a:ext>
                    </a:extLst>
                  </p:cNvPr>
                  <p:cNvSpPr/>
                  <p:nvPr/>
                </p:nvSpPr>
                <p:spPr>
                  <a:xfrm>
                    <a:off x="2596050" y="2108200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</p:grpSp>
          <p:sp>
            <p:nvSpPr>
              <p:cNvPr id="89" name="ZoneTexte 88">
                <a:extLst>
                  <a:ext uri="{FF2B5EF4-FFF2-40B4-BE49-F238E27FC236}">
                    <a16:creationId xmlns:a16="http://schemas.microsoft.com/office/drawing/2014/main" id="{A9748679-B832-7222-2DA3-EFF1E7DAFD1B}"/>
                  </a:ext>
                </a:extLst>
              </p:cNvPr>
              <p:cNvSpPr txBox="1"/>
              <p:nvPr/>
            </p:nvSpPr>
            <p:spPr>
              <a:xfrm>
                <a:off x="1242630" y="2365961"/>
                <a:ext cx="62576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ar-MA" dirty="0">
                    <a:solidFill>
                      <a:srgbClr val="005664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دقيقة</a:t>
                </a:r>
                <a:endParaRPr lang="fr-MA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</p:grpSp>
        <p:sp>
          <p:nvSpPr>
            <p:cNvPr id="61" name="Oval 86">
              <a:extLst>
                <a:ext uri="{FF2B5EF4-FFF2-40B4-BE49-F238E27FC236}">
                  <a16:creationId xmlns:a16="http://schemas.microsoft.com/office/drawing/2014/main" id="{270C1996-209C-73EC-F416-C19D803A2833}"/>
                </a:ext>
              </a:extLst>
            </p:cNvPr>
            <p:cNvSpPr/>
            <p:nvPr/>
          </p:nvSpPr>
          <p:spPr>
            <a:xfrm flipH="1">
              <a:off x="4431323" y="1657338"/>
              <a:ext cx="3343038" cy="376435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الاستماع والتحدث </a:t>
              </a:r>
            </a:p>
          </p:txBody>
        </p:sp>
        <p:sp>
          <p:nvSpPr>
            <p:cNvPr id="62" name="ZoneTexte 61">
              <a:extLst>
                <a:ext uri="{FF2B5EF4-FFF2-40B4-BE49-F238E27FC236}">
                  <a16:creationId xmlns:a16="http://schemas.microsoft.com/office/drawing/2014/main" id="{A73A1BD7-2837-8FE7-914A-0424F180AC9B}"/>
                </a:ext>
              </a:extLst>
            </p:cNvPr>
            <p:cNvSpPr txBox="1"/>
            <p:nvPr/>
          </p:nvSpPr>
          <p:spPr>
            <a:xfrm>
              <a:off x="2024061" y="1982059"/>
              <a:ext cx="5497220" cy="7038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r" rtl="1">
                <a:buClr>
                  <a:srgbClr val="106585"/>
                </a:buClr>
                <a:buFont typeface="Arial" panose="020B0604020202020204" pitchFamily="34" charset="0"/>
                <a:buChar char="•"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رِحْلَةُ </a:t>
              </a:r>
              <a:r>
                <a:rPr kumimoji="0" lang="ar-MA" sz="2000" b="1" i="0" u="none" strike="noStrike" kern="120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ٱلصَّيْفِ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: الأحداث</a:t>
              </a:r>
            </a:p>
            <a:p>
              <a:pPr marL="342900" indent="-342900" algn="r" rtl="1">
                <a:buClr>
                  <a:srgbClr val="106585"/>
                </a:buClr>
                <a:buFont typeface="Arial" panose="020B0604020202020204" pitchFamily="34" charset="0"/>
                <a:buChar char="•"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التحدث: </a:t>
              </a:r>
              <a:r>
                <a:rPr lang="ar-MA" sz="20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أسلوب الشكر والامتنان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740A2CF-307B-3E02-B1A3-ED8943061BFC}"/>
              </a:ext>
            </a:extLst>
          </p:cNvPr>
          <p:cNvGrpSpPr/>
          <p:nvPr/>
        </p:nvGrpSpPr>
        <p:grpSpPr>
          <a:xfrm>
            <a:off x="879110" y="4773759"/>
            <a:ext cx="7313942" cy="1199793"/>
            <a:chOff x="885526" y="3622123"/>
            <a:chExt cx="7313942" cy="1199793"/>
          </a:xfrm>
        </p:grpSpPr>
        <p:sp>
          <p:nvSpPr>
            <p:cNvPr id="161" name="Rectangle : coins arrondis 18 - 2">
              <a:extLst>
                <a:ext uri="{FF2B5EF4-FFF2-40B4-BE49-F238E27FC236}">
                  <a16:creationId xmlns:a16="http://schemas.microsoft.com/office/drawing/2014/main" id="{1D084491-CDCC-2FAB-170F-CED281D17DD1}"/>
                </a:ext>
              </a:extLst>
            </p:cNvPr>
            <p:cNvSpPr/>
            <p:nvPr/>
          </p:nvSpPr>
          <p:spPr>
            <a:xfrm flipH="1">
              <a:off x="2229713" y="3828270"/>
              <a:ext cx="5767280" cy="967002"/>
            </a:xfrm>
            <a:prstGeom prst="roundRect">
              <a:avLst>
                <a:gd name="adj" fmla="val 9181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62" name="Oval 86">
              <a:extLst>
                <a:ext uri="{FF2B5EF4-FFF2-40B4-BE49-F238E27FC236}">
                  <a16:creationId xmlns:a16="http://schemas.microsoft.com/office/drawing/2014/main" id="{B95ECC63-F7FC-752B-687B-08655FBD5035}"/>
                </a:ext>
              </a:extLst>
            </p:cNvPr>
            <p:cNvSpPr/>
            <p:nvPr/>
          </p:nvSpPr>
          <p:spPr>
            <a:xfrm flipH="1">
              <a:off x="7811710" y="3674732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66" name="Rectangle : coins arrondis 18 - 2">
              <a:extLst>
                <a:ext uri="{FF2B5EF4-FFF2-40B4-BE49-F238E27FC236}">
                  <a16:creationId xmlns:a16="http://schemas.microsoft.com/office/drawing/2014/main" id="{212D6A81-A31A-B86F-0900-F28D8F3E571F}"/>
                </a:ext>
              </a:extLst>
            </p:cNvPr>
            <p:cNvSpPr/>
            <p:nvPr/>
          </p:nvSpPr>
          <p:spPr>
            <a:xfrm flipH="1">
              <a:off x="885526" y="3985161"/>
              <a:ext cx="1266136" cy="836755"/>
            </a:xfrm>
            <a:prstGeom prst="roundRect">
              <a:avLst>
                <a:gd name="adj" fmla="val 14957"/>
              </a:avLst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grpSp>
          <p:nvGrpSpPr>
            <p:cNvPr id="167" name="Graphique 2">
              <a:extLst>
                <a:ext uri="{FF2B5EF4-FFF2-40B4-BE49-F238E27FC236}">
                  <a16:creationId xmlns:a16="http://schemas.microsoft.com/office/drawing/2014/main" id="{9FCC0203-B828-DEE5-5279-C88442D4E09B}"/>
                </a:ext>
              </a:extLst>
            </p:cNvPr>
            <p:cNvGrpSpPr/>
            <p:nvPr/>
          </p:nvGrpSpPr>
          <p:grpSpPr>
            <a:xfrm flipH="1">
              <a:off x="1358219" y="4168555"/>
              <a:ext cx="288697" cy="383989"/>
              <a:chOff x="1098817" y="1344834"/>
              <a:chExt cx="2184485" cy="2905526"/>
            </a:xfrm>
          </p:grpSpPr>
          <p:grpSp>
            <p:nvGrpSpPr>
              <p:cNvPr id="170" name="Graphique 2">
                <a:extLst>
                  <a:ext uri="{FF2B5EF4-FFF2-40B4-BE49-F238E27FC236}">
                    <a16:creationId xmlns:a16="http://schemas.microsoft.com/office/drawing/2014/main" id="{F3D9C5E8-DD04-C01E-F906-FEDAAA524BA2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197" name="Graphique 2">
                  <a:extLst>
                    <a:ext uri="{FF2B5EF4-FFF2-40B4-BE49-F238E27FC236}">
                      <a16:creationId xmlns:a16="http://schemas.microsoft.com/office/drawing/2014/main" id="{48F34888-1F0C-A2BE-A183-06818F46583E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206" name="Graphique 2">
                    <a:extLst>
                      <a:ext uri="{FF2B5EF4-FFF2-40B4-BE49-F238E27FC236}">
                        <a16:creationId xmlns:a16="http://schemas.microsoft.com/office/drawing/2014/main" id="{1B4F739A-FA89-8F5C-A918-10E58E954060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210" name="Forme libre : forme 209">
                      <a:extLst>
                        <a:ext uri="{FF2B5EF4-FFF2-40B4-BE49-F238E27FC236}">
                          <a16:creationId xmlns:a16="http://schemas.microsoft.com/office/drawing/2014/main" id="{260DECC5-7CA5-F2AA-2E81-20D7D3A445D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rgbClr val="098385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211" name="Forme libre : forme 210">
                      <a:extLst>
                        <a:ext uri="{FF2B5EF4-FFF2-40B4-BE49-F238E27FC236}">
                          <a16:creationId xmlns:a16="http://schemas.microsoft.com/office/drawing/2014/main" id="{81FCAE06-FFB4-61B3-72ED-5C80B135D47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212" name="Forme libre : forme 211">
                      <a:extLst>
                        <a:ext uri="{FF2B5EF4-FFF2-40B4-BE49-F238E27FC236}">
                          <a16:creationId xmlns:a16="http://schemas.microsoft.com/office/drawing/2014/main" id="{B9953C52-B566-A733-1011-5FE58DE06153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  <p:grpSp>
                <p:nvGrpSpPr>
                  <p:cNvPr id="207" name="Graphique 2">
                    <a:extLst>
                      <a:ext uri="{FF2B5EF4-FFF2-40B4-BE49-F238E27FC236}">
                        <a16:creationId xmlns:a16="http://schemas.microsoft.com/office/drawing/2014/main" id="{A67DE6AB-1B71-F6CE-3C7B-DEE02AC93DAE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208" name="Forme libre : forme 207">
                      <a:extLst>
                        <a:ext uri="{FF2B5EF4-FFF2-40B4-BE49-F238E27FC236}">
                          <a16:creationId xmlns:a16="http://schemas.microsoft.com/office/drawing/2014/main" id="{140A3358-2A15-79DC-C2EC-C912CF39449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209" name="Forme libre : forme 208">
                      <a:extLst>
                        <a:ext uri="{FF2B5EF4-FFF2-40B4-BE49-F238E27FC236}">
                          <a16:creationId xmlns:a16="http://schemas.microsoft.com/office/drawing/2014/main" id="{A663DDBD-19F5-47C6-FB12-121CA535080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</p:grpSp>
            <p:grpSp>
              <p:nvGrpSpPr>
                <p:cNvPr id="198" name="Graphique 2">
                  <a:extLst>
                    <a:ext uri="{FF2B5EF4-FFF2-40B4-BE49-F238E27FC236}">
                      <a16:creationId xmlns:a16="http://schemas.microsoft.com/office/drawing/2014/main" id="{D7F9528C-203E-43E2-AD4F-1E6B7D59CB41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199" name="Graphique 2">
                    <a:extLst>
                      <a:ext uri="{FF2B5EF4-FFF2-40B4-BE49-F238E27FC236}">
                        <a16:creationId xmlns:a16="http://schemas.microsoft.com/office/drawing/2014/main" id="{F8CCE5D7-FCF2-2961-A3A9-311F77563858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203" name="Forme libre : forme 202">
                      <a:extLst>
                        <a:ext uri="{FF2B5EF4-FFF2-40B4-BE49-F238E27FC236}">
                          <a16:creationId xmlns:a16="http://schemas.microsoft.com/office/drawing/2014/main" id="{824BCC73-0465-034C-3588-9F08B763A2E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rgbClr val="098385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204" name="Forme libre : forme 203">
                      <a:extLst>
                        <a:ext uri="{FF2B5EF4-FFF2-40B4-BE49-F238E27FC236}">
                          <a16:creationId xmlns:a16="http://schemas.microsoft.com/office/drawing/2014/main" id="{6E498392-2F99-32A0-3494-54FDECFFB72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205" name="Forme libre : forme 204">
                      <a:extLst>
                        <a:ext uri="{FF2B5EF4-FFF2-40B4-BE49-F238E27FC236}">
                          <a16:creationId xmlns:a16="http://schemas.microsoft.com/office/drawing/2014/main" id="{042E5415-41C3-622F-9821-02CF070002C5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  <p:grpSp>
                <p:nvGrpSpPr>
                  <p:cNvPr id="200" name="Graphique 2">
                    <a:extLst>
                      <a:ext uri="{FF2B5EF4-FFF2-40B4-BE49-F238E27FC236}">
                        <a16:creationId xmlns:a16="http://schemas.microsoft.com/office/drawing/2014/main" id="{41BED410-385D-3141-C5B8-49231F30F916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201" name="Forme libre : forme 200">
                      <a:extLst>
                        <a:ext uri="{FF2B5EF4-FFF2-40B4-BE49-F238E27FC236}">
                          <a16:creationId xmlns:a16="http://schemas.microsoft.com/office/drawing/2014/main" id="{FA1E3682-CEB1-8EB6-DE1D-94954985399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202" name="Forme libre : forme 201">
                      <a:extLst>
                        <a:ext uri="{FF2B5EF4-FFF2-40B4-BE49-F238E27FC236}">
                          <a16:creationId xmlns:a16="http://schemas.microsoft.com/office/drawing/2014/main" id="{08D4252C-9B81-1968-23FE-956858AA9E6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</p:grpSp>
          </p:grpSp>
          <p:grpSp>
            <p:nvGrpSpPr>
              <p:cNvPr id="171" name="Graphique 2">
                <a:extLst>
                  <a:ext uri="{FF2B5EF4-FFF2-40B4-BE49-F238E27FC236}">
                    <a16:creationId xmlns:a16="http://schemas.microsoft.com/office/drawing/2014/main" id="{380A7FFA-0830-06BE-2AB6-3D074AD9775D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191" name="Graphique 2">
                  <a:extLst>
                    <a:ext uri="{FF2B5EF4-FFF2-40B4-BE49-F238E27FC236}">
                      <a16:creationId xmlns:a16="http://schemas.microsoft.com/office/drawing/2014/main" id="{48C22905-BE5B-8900-FC25-E60D3B99D59E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195" name="Forme libre : forme 194">
                    <a:extLst>
                      <a:ext uri="{FF2B5EF4-FFF2-40B4-BE49-F238E27FC236}">
                        <a16:creationId xmlns:a16="http://schemas.microsoft.com/office/drawing/2014/main" id="{5533B0A8-38D0-B652-E36D-A315340C9FA5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96" name="Forme libre : forme 195">
                    <a:extLst>
                      <a:ext uri="{FF2B5EF4-FFF2-40B4-BE49-F238E27FC236}">
                        <a16:creationId xmlns:a16="http://schemas.microsoft.com/office/drawing/2014/main" id="{648608F2-F156-415A-03C0-95E9D0FEE3CC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  <p:grpSp>
              <p:nvGrpSpPr>
                <p:cNvPr id="192" name="Graphique 2">
                  <a:extLst>
                    <a:ext uri="{FF2B5EF4-FFF2-40B4-BE49-F238E27FC236}">
                      <a16:creationId xmlns:a16="http://schemas.microsoft.com/office/drawing/2014/main" id="{A2CF16A5-FDE5-44C9-DB54-0C48EDA9B34B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193" name="Forme libre : forme 192">
                    <a:extLst>
                      <a:ext uri="{FF2B5EF4-FFF2-40B4-BE49-F238E27FC236}">
                        <a16:creationId xmlns:a16="http://schemas.microsoft.com/office/drawing/2014/main" id="{E39CFF5C-8998-1F8A-8C66-C5181BBA1685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94" name="Forme libre : forme 193">
                    <a:extLst>
                      <a:ext uri="{FF2B5EF4-FFF2-40B4-BE49-F238E27FC236}">
                        <a16:creationId xmlns:a16="http://schemas.microsoft.com/office/drawing/2014/main" id="{A78FF8AF-C1F7-267D-DC5B-35299011A1C6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</p:grpSp>
          <p:sp>
            <p:nvSpPr>
              <p:cNvPr id="176" name="Forme libre : forme 175">
                <a:extLst>
                  <a:ext uri="{FF2B5EF4-FFF2-40B4-BE49-F238E27FC236}">
                    <a16:creationId xmlns:a16="http://schemas.microsoft.com/office/drawing/2014/main" id="{87B06C3F-BE00-544E-2FAB-3B331464706A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grpSp>
            <p:nvGrpSpPr>
              <p:cNvPr id="177" name="Graphique 2">
                <a:extLst>
                  <a:ext uri="{FF2B5EF4-FFF2-40B4-BE49-F238E27FC236}">
                    <a16:creationId xmlns:a16="http://schemas.microsoft.com/office/drawing/2014/main" id="{1F462ADF-5175-C2AE-09EA-35ABDDFCFC0B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187" name="Forme libre : forme 186">
                  <a:extLst>
                    <a:ext uri="{FF2B5EF4-FFF2-40B4-BE49-F238E27FC236}">
                      <a16:creationId xmlns:a16="http://schemas.microsoft.com/office/drawing/2014/main" id="{74C8A595-51AB-DD23-0187-AA01F6F5C3F6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88" name="Forme libre : forme 187">
                  <a:extLst>
                    <a:ext uri="{FF2B5EF4-FFF2-40B4-BE49-F238E27FC236}">
                      <a16:creationId xmlns:a16="http://schemas.microsoft.com/office/drawing/2014/main" id="{62EECF8C-E87C-5546-1830-142DD995A007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89" name="Forme libre : forme 188">
                  <a:extLst>
                    <a:ext uri="{FF2B5EF4-FFF2-40B4-BE49-F238E27FC236}">
                      <a16:creationId xmlns:a16="http://schemas.microsoft.com/office/drawing/2014/main" id="{6A23DF1C-FDF4-3B5D-EF4E-86F3930ED5F4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90" name="Forme libre : forme 189">
                  <a:extLst>
                    <a:ext uri="{FF2B5EF4-FFF2-40B4-BE49-F238E27FC236}">
                      <a16:creationId xmlns:a16="http://schemas.microsoft.com/office/drawing/2014/main" id="{4F5807B1-35A0-E997-9074-5BFA03281AAD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</p:grpSp>
          <p:grpSp>
            <p:nvGrpSpPr>
              <p:cNvPr id="178" name="Graphique 2">
                <a:extLst>
                  <a:ext uri="{FF2B5EF4-FFF2-40B4-BE49-F238E27FC236}">
                    <a16:creationId xmlns:a16="http://schemas.microsoft.com/office/drawing/2014/main" id="{3853CA56-4B92-844D-0341-9F4400437423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179" name="Forme libre : forme 178">
                  <a:extLst>
                    <a:ext uri="{FF2B5EF4-FFF2-40B4-BE49-F238E27FC236}">
                      <a16:creationId xmlns:a16="http://schemas.microsoft.com/office/drawing/2014/main" id="{6D079E41-BFF4-645C-02AA-5E64928359D2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80" name="Forme libre : forme 179">
                  <a:extLst>
                    <a:ext uri="{FF2B5EF4-FFF2-40B4-BE49-F238E27FC236}">
                      <a16:creationId xmlns:a16="http://schemas.microsoft.com/office/drawing/2014/main" id="{5D896105-F035-762A-1C12-35F9FF6797CD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81" name="Forme libre : forme 180">
                  <a:extLst>
                    <a:ext uri="{FF2B5EF4-FFF2-40B4-BE49-F238E27FC236}">
                      <a16:creationId xmlns:a16="http://schemas.microsoft.com/office/drawing/2014/main" id="{0C1CB804-8809-00B9-1D09-250A36945AFE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82" name="Forme libre : forme 181">
                  <a:extLst>
                    <a:ext uri="{FF2B5EF4-FFF2-40B4-BE49-F238E27FC236}">
                      <a16:creationId xmlns:a16="http://schemas.microsoft.com/office/drawing/2014/main" id="{FF547DF2-38C2-708C-6D47-E61D66A32F0B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83" name="Forme libre : forme 182">
                  <a:extLst>
                    <a:ext uri="{FF2B5EF4-FFF2-40B4-BE49-F238E27FC236}">
                      <a16:creationId xmlns:a16="http://schemas.microsoft.com/office/drawing/2014/main" id="{2D98A840-3830-51FD-7C62-352D8A40AA50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84" name="Forme libre : forme 183">
                  <a:extLst>
                    <a:ext uri="{FF2B5EF4-FFF2-40B4-BE49-F238E27FC236}">
                      <a16:creationId xmlns:a16="http://schemas.microsoft.com/office/drawing/2014/main" id="{CFB23C7A-7B85-9ADB-B452-A0565C5F50BE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85" name="Forme libre : forme 184">
                  <a:extLst>
                    <a:ext uri="{FF2B5EF4-FFF2-40B4-BE49-F238E27FC236}">
                      <a16:creationId xmlns:a16="http://schemas.microsoft.com/office/drawing/2014/main" id="{2ABA238B-3101-C1E0-D933-639129E1CC87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86" name="Forme libre : forme 185">
                  <a:extLst>
                    <a:ext uri="{FF2B5EF4-FFF2-40B4-BE49-F238E27FC236}">
                      <a16:creationId xmlns:a16="http://schemas.microsoft.com/office/drawing/2014/main" id="{0CF27269-0532-9F8D-9B67-CFDF93A2A31D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</p:grpSp>
        </p:grpSp>
        <p:sp>
          <p:nvSpPr>
            <p:cNvPr id="164" name="Oval 86">
              <a:extLst>
                <a:ext uri="{FF2B5EF4-FFF2-40B4-BE49-F238E27FC236}">
                  <a16:creationId xmlns:a16="http://schemas.microsoft.com/office/drawing/2014/main" id="{39E509E6-B5D0-46E9-700E-255A3C333581}"/>
                </a:ext>
              </a:extLst>
            </p:cNvPr>
            <p:cNvSpPr/>
            <p:nvPr/>
          </p:nvSpPr>
          <p:spPr>
            <a:xfrm flipH="1">
              <a:off x="4409236" y="3622123"/>
              <a:ext cx="3343038" cy="376435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</a:t>
              </a:r>
            </a:p>
          </p:txBody>
        </p:sp>
        <p:sp>
          <p:nvSpPr>
            <p:cNvPr id="165" name="ZoneTexte 164">
              <a:extLst>
                <a:ext uri="{FF2B5EF4-FFF2-40B4-BE49-F238E27FC236}">
                  <a16:creationId xmlns:a16="http://schemas.microsoft.com/office/drawing/2014/main" id="{CB319A3C-91C9-BE1A-A4C3-338F4DC8BE98}"/>
                </a:ext>
              </a:extLst>
            </p:cNvPr>
            <p:cNvSpPr txBox="1"/>
            <p:nvPr/>
          </p:nvSpPr>
          <p:spPr>
            <a:xfrm>
              <a:off x="3269332" y="4043565"/>
              <a:ext cx="432271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r" rtl="1">
                <a:buClr>
                  <a:srgbClr val="106585"/>
                </a:buClr>
                <a:buFont typeface="Arial" panose="020B0604020202020204" pitchFamily="34" charset="0"/>
                <a:buChar char="•"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طلاقة</a:t>
              </a:r>
            </a:p>
            <a:p>
              <a:pPr marL="342900" indent="-342900" algn="r" rtl="1">
                <a:buClr>
                  <a:srgbClr val="106585"/>
                </a:buClr>
                <a:buFont typeface="Arial" panose="020B0604020202020204" pitchFamily="34" charset="0"/>
                <a:buChar char="•"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تمارين كتابية</a:t>
              </a:r>
              <a:r>
                <a:rPr lang="ar-MA" sz="20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: فهم -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التحويلات حسب الضمائر</a:t>
              </a:r>
            </a:p>
          </p:txBody>
        </p:sp>
      </p:grpSp>
      <p:sp>
        <p:nvSpPr>
          <p:cNvPr id="222" name="ZoneTexte 221">
            <a:extLst>
              <a:ext uri="{FF2B5EF4-FFF2-40B4-BE49-F238E27FC236}">
                <a16:creationId xmlns:a16="http://schemas.microsoft.com/office/drawing/2014/main" id="{5AFCF21F-F573-2594-B26C-293B87B41B97}"/>
              </a:ext>
            </a:extLst>
          </p:cNvPr>
          <p:cNvSpPr txBox="1"/>
          <p:nvPr/>
        </p:nvSpPr>
        <p:spPr>
          <a:xfrm>
            <a:off x="1355300" y="3345169"/>
            <a:ext cx="4061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16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40</a:t>
            </a:r>
            <a:endParaRPr lang="fr-MA" sz="1600" b="1" dirty="0">
              <a:solidFill>
                <a:srgbClr val="00566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FDB227BA-AEBF-FD99-7B25-4206E5E9791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15281" y="5178252"/>
            <a:ext cx="577895" cy="768656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749ADD05-E1EA-C05C-059F-47F09C3D3C3F}"/>
              </a:ext>
            </a:extLst>
          </p:cNvPr>
          <p:cNvSpPr txBox="1"/>
          <p:nvPr/>
        </p:nvSpPr>
        <p:spPr>
          <a:xfrm>
            <a:off x="1274471" y="5316468"/>
            <a:ext cx="4061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16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40</a:t>
            </a:r>
            <a:endParaRPr lang="fr-MA" sz="1600" b="1" dirty="0">
              <a:solidFill>
                <a:srgbClr val="00566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894713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F41889-F20D-56D7-AA7F-7CBE7C40EE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EB651894-055E-9BF0-34AA-86796447B8C9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DBC954B2-FE85-FB12-2E69-94324DA7ADDA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5C4001D6-CF44-671F-6402-F59C10A7914B}"/>
              </a:ext>
            </a:extLst>
          </p:cNvPr>
          <p:cNvGrpSpPr/>
          <p:nvPr/>
        </p:nvGrpSpPr>
        <p:grpSpPr>
          <a:xfrm>
            <a:off x="312517" y="227366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0F154464-67E0-BE41-E820-14E248D160E2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2" name="Image 51">
              <a:extLst>
                <a:ext uri="{FF2B5EF4-FFF2-40B4-BE49-F238E27FC236}">
                  <a16:creationId xmlns:a16="http://schemas.microsoft.com/office/drawing/2014/main" id="{FB2EA96B-455F-147B-372F-B7E2FF10AD9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5000"/>
            </a:blip>
            <a:srcRect l="1" t="45760" r="43502" b="17177"/>
            <a:stretch/>
          </p:blipFill>
          <p:spPr>
            <a:xfrm>
              <a:off x="2611613" y="636608"/>
              <a:ext cx="6219870" cy="5787341"/>
            </a:xfrm>
            <a:prstGeom prst="rect">
              <a:avLst/>
            </a:prstGeom>
            <a:effectLst/>
          </p:spPr>
        </p:pic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14CD1470-FDC3-0AA3-0B31-1545D92F0C1F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9A5FF3C1-86EE-7BDD-17E9-6A021001C5D9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93" name="TextBox 9">
            <a:extLst>
              <a:ext uri="{FF2B5EF4-FFF2-40B4-BE49-F238E27FC236}">
                <a16:creationId xmlns:a16="http://schemas.microsoft.com/office/drawing/2014/main" id="{7700F993-063E-659F-4300-0AE1C75CD066}"/>
              </a:ext>
            </a:extLst>
          </p:cNvPr>
          <p:cNvSpPr txBox="1"/>
          <p:nvPr/>
        </p:nvSpPr>
        <p:spPr>
          <a:xfrm>
            <a:off x="2713389" y="554185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عند نهاية الحصة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6FD05D9B-61CF-22DD-2E33-234882340C34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DA7BD85-1D03-9407-BCF2-8A7250D8E11B}"/>
              </a:ext>
            </a:extLst>
          </p:cNvPr>
          <p:cNvSpPr txBox="1"/>
          <p:nvPr/>
        </p:nvSpPr>
        <p:spPr>
          <a:xfrm>
            <a:off x="1549400" y="1369579"/>
            <a:ext cx="60452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على الأقل % 80 من المتعلمين سيكونون قادرين على:</a:t>
            </a: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E0A6F472-74B1-61CD-E4B2-B39B9DAFB2AD}"/>
              </a:ext>
            </a:extLst>
          </p:cNvPr>
          <p:cNvGrpSpPr/>
          <p:nvPr/>
        </p:nvGrpSpPr>
        <p:grpSpPr>
          <a:xfrm>
            <a:off x="1069697" y="3710841"/>
            <a:ext cx="6703942" cy="461665"/>
            <a:chOff x="1329207" y="2003013"/>
            <a:chExt cx="6703942" cy="461665"/>
          </a:xfrm>
        </p:grpSpPr>
        <p:sp>
          <p:nvSpPr>
            <p:cNvPr id="23" name="Rectangle : coins arrondis 18 - 2">
              <a:extLst>
                <a:ext uri="{FF2B5EF4-FFF2-40B4-BE49-F238E27FC236}">
                  <a16:creationId xmlns:a16="http://schemas.microsoft.com/office/drawing/2014/main" id="{ADA114B5-FE09-4B89-BAB5-53F51057FFA0}"/>
                </a:ext>
              </a:extLst>
            </p:cNvPr>
            <p:cNvSpPr/>
            <p:nvPr/>
          </p:nvSpPr>
          <p:spPr>
            <a:xfrm flipH="1">
              <a:off x="1329208" y="2003013"/>
              <a:ext cx="6485583" cy="461665"/>
            </a:xfrm>
            <a:prstGeom prst="roundRect">
              <a:avLst>
                <a:gd name="adj" fmla="val 50000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8720C837-B3F7-9B40-BBA2-E7E3760F2C51}"/>
                </a:ext>
              </a:extLst>
            </p:cNvPr>
            <p:cNvSpPr txBox="1"/>
            <p:nvPr/>
          </p:nvSpPr>
          <p:spPr>
            <a:xfrm>
              <a:off x="1329207" y="2041605"/>
              <a:ext cx="612688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r" rtl="1">
                <a:buFont typeface="Arial" panose="020B0604020202020204" pitchFamily="34" charset="0"/>
                <a:buChar char="•"/>
              </a:pPr>
              <a:r>
                <a:rPr lang="ar-MA" sz="2000" b="1" dirty="0">
                  <a:solidFill>
                    <a:srgbClr val="005664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تعرف أحداث الحكاية وإعادة سردها.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005664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5" name="Oval 86">
              <a:extLst>
                <a:ext uri="{FF2B5EF4-FFF2-40B4-BE49-F238E27FC236}">
                  <a16:creationId xmlns:a16="http://schemas.microsoft.com/office/drawing/2014/main" id="{633A9B92-0307-5A31-A6B5-0D0D018EE20B}"/>
                </a:ext>
              </a:extLst>
            </p:cNvPr>
            <p:cNvSpPr/>
            <p:nvPr/>
          </p:nvSpPr>
          <p:spPr>
            <a:xfrm flipH="1">
              <a:off x="7590605" y="204562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26" name="Graphique 25">
              <a:extLst>
                <a:ext uri="{FF2B5EF4-FFF2-40B4-BE49-F238E27FC236}">
                  <a16:creationId xmlns:a16="http://schemas.microsoft.com/office/drawing/2014/main" id="{E5AF2F44-A268-FF64-C7D2-37D1A90ECA9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681053" y="2056318"/>
              <a:ext cx="352096" cy="272874"/>
            </a:xfrm>
            <a:prstGeom prst="rect">
              <a:avLst/>
            </a:prstGeom>
          </p:spPr>
        </p:pic>
      </p:grp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4568A587-1BAF-1002-6CEC-02C5A95BC24B}"/>
              </a:ext>
            </a:extLst>
          </p:cNvPr>
          <p:cNvGrpSpPr/>
          <p:nvPr/>
        </p:nvGrpSpPr>
        <p:grpSpPr>
          <a:xfrm>
            <a:off x="1073831" y="4414633"/>
            <a:ext cx="6703941" cy="461665"/>
            <a:chOff x="1329208" y="2003013"/>
            <a:chExt cx="6703941" cy="461665"/>
          </a:xfrm>
        </p:grpSpPr>
        <p:sp>
          <p:nvSpPr>
            <p:cNvPr id="29" name="Rectangle : coins arrondis 18 - 2">
              <a:extLst>
                <a:ext uri="{FF2B5EF4-FFF2-40B4-BE49-F238E27FC236}">
                  <a16:creationId xmlns:a16="http://schemas.microsoft.com/office/drawing/2014/main" id="{D08982DA-219B-0AF4-6266-FB4255980478}"/>
                </a:ext>
              </a:extLst>
            </p:cNvPr>
            <p:cNvSpPr/>
            <p:nvPr/>
          </p:nvSpPr>
          <p:spPr>
            <a:xfrm flipH="1">
              <a:off x="1329208" y="2003013"/>
              <a:ext cx="6485583" cy="461665"/>
            </a:xfrm>
            <a:prstGeom prst="roundRect">
              <a:avLst>
                <a:gd name="adj" fmla="val 50000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31" name="Oval 86">
              <a:extLst>
                <a:ext uri="{FF2B5EF4-FFF2-40B4-BE49-F238E27FC236}">
                  <a16:creationId xmlns:a16="http://schemas.microsoft.com/office/drawing/2014/main" id="{B07888EC-EA09-2231-9939-20D027503386}"/>
                </a:ext>
              </a:extLst>
            </p:cNvPr>
            <p:cNvSpPr/>
            <p:nvPr/>
          </p:nvSpPr>
          <p:spPr>
            <a:xfrm flipH="1">
              <a:off x="7590605" y="204562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32" name="Graphique 31">
              <a:extLst>
                <a:ext uri="{FF2B5EF4-FFF2-40B4-BE49-F238E27FC236}">
                  <a16:creationId xmlns:a16="http://schemas.microsoft.com/office/drawing/2014/main" id="{2DC0ECEB-1F8A-956A-0980-7776ADA0358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681053" y="2056318"/>
              <a:ext cx="352096" cy="272874"/>
            </a:xfrm>
            <a:prstGeom prst="rect">
              <a:avLst/>
            </a:prstGeom>
          </p:spPr>
        </p:pic>
      </p:grpSp>
      <p:sp>
        <p:nvSpPr>
          <p:cNvPr id="35" name="ZoneTexte 34">
            <a:extLst>
              <a:ext uri="{FF2B5EF4-FFF2-40B4-BE49-F238E27FC236}">
                <a16:creationId xmlns:a16="http://schemas.microsoft.com/office/drawing/2014/main" id="{6CE51CEC-E6EA-C1EE-C0B3-15453C3E5C76}"/>
              </a:ext>
            </a:extLst>
          </p:cNvPr>
          <p:cNvSpPr txBox="1"/>
          <p:nvPr/>
        </p:nvSpPr>
        <p:spPr>
          <a:xfrm>
            <a:off x="1069697" y="4421980"/>
            <a:ext cx="61268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r" rtl="1">
              <a:buFont typeface="Arial" panose="020B0604020202020204" pitchFamily="34" charset="0"/>
              <a:buChar char="•"/>
            </a:pPr>
            <a:r>
              <a:rPr lang="ar-MA" sz="20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توظيف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005664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الفعل الكلامي للشكر  في وضعيات جديدة.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F557DAD0-4426-BC36-F060-7EDAB40E2E26}"/>
              </a:ext>
            </a:extLst>
          </p:cNvPr>
          <p:cNvGrpSpPr/>
          <p:nvPr/>
        </p:nvGrpSpPr>
        <p:grpSpPr>
          <a:xfrm>
            <a:off x="1069697" y="2957811"/>
            <a:ext cx="6703942" cy="461665"/>
            <a:chOff x="1329207" y="2003013"/>
            <a:chExt cx="6703942" cy="461665"/>
          </a:xfrm>
        </p:grpSpPr>
        <p:sp>
          <p:nvSpPr>
            <p:cNvPr id="8" name="Rectangle : coins arrondis 18 - 2">
              <a:extLst>
                <a:ext uri="{FF2B5EF4-FFF2-40B4-BE49-F238E27FC236}">
                  <a16:creationId xmlns:a16="http://schemas.microsoft.com/office/drawing/2014/main" id="{80348096-08A6-F557-3D36-ADA24B0C8EE2}"/>
                </a:ext>
              </a:extLst>
            </p:cNvPr>
            <p:cNvSpPr/>
            <p:nvPr/>
          </p:nvSpPr>
          <p:spPr>
            <a:xfrm flipH="1">
              <a:off x="1329208" y="2003013"/>
              <a:ext cx="6485583" cy="461665"/>
            </a:xfrm>
            <a:prstGeom prst="roundRect">
              <a:avLst>
                <a:gd name="adj" fmla="val 50000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F6BC4D0F-0346-D222-2219-1CB0C69F93B5}"/>
                </a:ext>
              </a:extLst>
            </p:cNvPr>
            <p:cNvSpPr txBox="1"/>
            <p:nvPr/>
          </p:nvSpPr>
          <p:spPr>
            <a:xfrm>
              <a:off x="1329207" y="2041605"/>
              <a:ext cx="612688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r" rtl="1">
                <a:buFont typeface="Arial" panose="020B0604020202020204" pitchFamily="34" charset="0"/>
                <a:buChar char="•"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5664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وكتابة  كلمات تتضمن </a:t>
              </a:r>
              <a:r>
                <a:rPr lang="ar-MA" sz="2000" b="1" dirty="0">
                  <a:solidFill>
                    <a:srgbClr val="005664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الحروف المتشابهة: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5664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MA" sz="2000" b="1" dirty="0">
                  <a:solidFill>
                    <a:srgbClr val="005664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   ث   ط</a:t>
              </a:r>
            </a:p>
          </p:txBody>
        </p:sp>
        <p:sp>
          <p:nvSpPr>
            <p:cNvPr id="10" name="Oval 86">
              <a:extLst>
                <a:ext uri="{FF2B5EF4-FFF2-40B4-BE49-F238E27FC236}">
                  <a16:creationId xmlns:a16="http://schemas.microsoft.com/office/drawing/2014/main" id="{5AAFDD9C-3E95-F7A6-680C-2FD355FF5C62}"/>
                </a:ext>
              </a:extLst>
            </p:cNvPr>
            <p:cNvSpPr/>
            <p:nvPr/>
          </p:nvSpPr>
          <p:spPr>
            <a:xfrm flipH="1">
              <a:off x="7590605" y="204562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11" name="Graphique 10">
              <a:extLst>
                <a:ext uri="{FF2B5EF4-FFF2-40B4-BE49-F238E27FC236}">
                  <a16:creationId xmlns:a16="http://schemas.microsoft.com/office/drawing/2014/main" id="{CD37C513-7956-8D73-DF27-757EC521363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681053" y="2056318"/>
              <a:ext cx="352096" cy="27287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80117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AF35C7-C532-58D1-E6A0-9B6A28987A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89262CF2-32CB-8544-3336-4D30CE38999D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D05DD300-300D-FE41-2D80-CFABC641C012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B77DE2FD-4FDE-E128-37DE-043D8AD2D0DF}"/>
              </a:ext>
            </a:extLst>
          </p:cNvPr>
          <p:cNvGrpSpPr/>
          <p:nvPr/>
        </p:nvGrpSpPr>
        <p:grpSpPr>
          <a:xfrm>
            <a:off x="312517" y="227366"/>
            <a:ext cx="8518967" cy="6196583"/>
            <a:chOff x="312517" y="227366"/>
            <a:chExt cx="8518967" cy="6196583"/>
          </a:xfrm>
        </p:grpSpPr>
        <p:grpSp>
          <p:nvGrpSpPr>
            <p:cNvPr id="68" name="Groupe 67">
              <a:extLst>
                <a:ext uri="{FF2B5EF4-FFF2-40B4-BE49-F238E27FC236}">
                  <a16:creationId xmlns:a16="http://schemas.microsoft.com/office/drawing/2014/main" id="{D985F069-9DC0-1AC1-A710-E5DBEB01251F}"/>
                </a:ext>
              </a:extLst>
            </p:cNvPr>
            <p:cNvGrpSpPr/>
            <p:nvPr/>
          </p:nvGrpSpPr>
          <p:grpSpPr>
            <a:xfrm>
              <a:off x="312517" y="636608"/>
              <a:ext cx="8518967" cy="5787341"/>
              <a:chOff x="312517" y="636608"/>
              <a:chExt cx="8518967" cy="5787341"/>
            </a:xfrm>
          </p:grpSpPr>
          <p:sp>
            <p:nvSpPr>
              <p:cNvPr id="4" name="Rectangle : coins arrondis 3">
                <a:extLst>
                  <a:ext uri="{FF2B5EF4-FFF2-40B4-BE49-F238E27FC236}">
                    <a16:creationId xmlns:a16="http://schemas.microsoft.com/office/drawing/2014/main" id="{386A4A1E-3EA7-10E7-35D9-7F4F11E8E535}"/>
                  </a:ext>
                </a:extLst>
              </p:cNvPr>
              <p:cNvSpPr/>
              <p:nvPr/>
            </p:nvSpPr>
            <p:spPr>
              <a:xfrm>
                <a:off x="312517" y="636608"/>
                <a:ext cx="8518967" cy="5787341"/>
              </a:xfrm>
              <a:prstGeom prst="roundRect">
                <a:avLst>
                  <a:gd name="adj" fmla="val 2439"/>
                </a:avLst>
              </a:prstGeom>
              <a:solidFill>
                <a:srgbClr val="F4FAFA"/>
              </a:solidFill>
              <a:ln w="28575">
                <a:solidFill>
                  <a:srgbClr val="00566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pic>
            <p:nvPicPr>
              <p:cNvPr id="52" name="Image 51">
                <a:extLst>
                  <a:ext uri="{FF2B5EF4-FFF2-40B4-BE49-F238E27FC236}">
                    <a16:creationId xmlns:a16="http://schemas.microsoft.com/office/drawing/2014/main" id="{D1AE3797-6B51-AF0A-17CF-35B8D4CA0AC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alphaModFix amt="5000"/>
              </a:blip>
              <a:srcRect l="1" t="45760" r="43502" b="17177"/>
              <a:stretch/>
            </p:blipFill>
            <p:spPr>
              <a:xfrm>
                <a:off x="2611613" y="636608"/>
                <a:ext cx="6219870" cy="5787341"/>
              </a:xfrm>
              <a:prstGeom prst="rect">
                <a:avLst/>
              </a:prstGeom>
              <a:effectLst/>
            </p:spPr>
          </p:pic>
        </p:grp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7CD10031-9099-1789-795B-CEB5E7F7D976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8B30B9E9-DDF3-03D3-1F90-C3447908FEE0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93" name="TextBox 9">
            <a:extLst>
              <a:ext uri="{FF2B5EF4-FFF2-40B4-BE49-F238E27FC236}">
                <a16:creationId xmlns:a16="http://schemas.microsoft.com/office/drawing/2014/main" id="{F85459DA-446C-3019-B431-48D4AE417DB9}"/>
              </a:ext>
            </a:extLst>
          </p:cNvPr>
          <p:cNvSpPr txBox="1"/>
          <p:nvPr/>
        </p:nvSpPr>
        <p:spPr>
          <a:xfrm>
            <a:off x="2213312" y="554185"/>
            <a:ext cx="4677147" cy="3173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إعداد الشروط والوسائل الديداكتيكية والتقنية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278BA8AA-9D0F-D35F-33CD-1CF1E3B6FDEE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49F031D8-FAFC-C60D-BB01-67D063EBE415}"/>
              </a:ext>
            </a:extLst>
          </p:cNvPr>
          <p:cNvGrpSpPr/>
          <p:nvPr/>
        </p:nvGrpSpPr>
        <p:grpSpPr>
          <a:xfrm>
            <a:off x="1183115" y="1234243"/>
            <a:ext cx="6777771" cy="2270353"/>
            <a:chOff x="500199" y="2389210"/>
            <a:chExt cx="4148645" cy="2541602"/>
          </a:xfrm>
        </p:grpSpPr>
        <p:grpSp>
          <p:nvGrpSpPr>
            <p:cNvPr id="15" name="Groupe 14">
              <a:extLst>
                <a:ext uri="{FF2B5EF4-FFF2-40B4-BE49-F238E27FC236}">
                  <a16:creationId xmlns:a16="http://schemas.microsoft.com/office/drawing/2014/main" id="{1F9FD306-605F-5DE1-9991-E5117BD05A96}"/>
                </a:ext>
              </a:extLst>
            </p:cNvPr>
            <p:cNvGrpSpPr/>
            <p:nvPr/>
          </p:nvGrpSpPr>
          <p:grpSpPr>
            <a:xfrm>
              <a:off x="2712699" y="2389210"/>
              <a:ext cx="1936145" cy="2541602"/>
              <a:chOff x="3077908" y="2389210"/>
              <a:chExt cx="1936145" cy="2541602"/>
            </a:xfrm>
          </p:grpSpPr>
          <p:sp>
            <p:nvSpPr>
              <p:cNvPr id="10" name="Rectangle : coins arrondis 18 - 2">
                <a:extLst>
                  <a:ext uri="{FF2B5EF4-FFF2-40B4-BE49-F238E27FC236}">
                    <a16:creationId xmlns:a16="http://schemas.microsoft.com/office/drawing/2014/main" id="{8955BF22-DE62-49EA-3711-74FF446ED358}"/>
                  </a:ext>
                </a:extLst>
              </p:cNvPr>
              <p:cNvSpPr/>
              <p:nvPr/>
            </p:nvSpPr>
            <p:spPr>
              <a:xfrm flipH="1">
                <a:off x="3077910" y="2389210"/>
                <a:ext cx="1936143" cy="1946196"/>
              </a:xfrm>
              <a:prstGeom prst="roundRect">
                <a:avLst>
                  <a:gd name="adj" fmla="val 8533"/>
                </a:avLst>
              </a:prstGeom>
              <a:solidFill>
                <a:schemeClr val="bg1"/>
              </a:solidFill>
              <a:ln w="3175">
                <a:solidFill>
                  <a:srgbClr val="0097B2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46" name="Rectangle : coins arrondis 18 - 2">
                <a:extLst>
                  <a:ext uri="{FF2B5EF4-FFF2-40B4-BE49-F238E27FC236}">
                    <a16:creationId xmlns:a16="http://schemas.microsoft.com/office/drawing/2014/main" id="{650034BE-CBCE-2083-5E5D-F4E5393436B5}"/>
                  </a:ext>
                </a:extLst>
              </p:cNvPr>
              <p:cNvSpPr/>
              <p:nvPr/>
            </p:nvSpPr>
            <p:spPr>
              <a:xfrm flipH="1">
                <a:off x="3077908" y="4466938"/>
                <a:ext cx="1936143" cy="463874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مطابقة الشرائح لإطار العرض</a:t>
                </a:r>
              </a:p>
            </p:txBody>
          </p:sp>
        </p:grpSp>
        <p:grpSp>
          <p:nvGrpSpPr>
            <p:cNvPr id="35" name="Groupe 34">
              <a:extLst>
                <a:ext uri="{FF2B5EF4-FFF2-40B4-BE49-F238E27FC236}">
                  <a16:creationId xmlns:a16="http://schemas.microsoft.com/office/drawing/2014/main" id="{739F2B1D-AB01-AB53-0A10-54CEB04BBBA0}"/>
                </a:ext>
              </a:extLst>
            </p:cNvPr>
            <p:cNvGrpSpPr/>
            <p:nvPr/>
          </p:nvGrpSpPr>
          <p:grpSpPr>
            <a:xfrm>
              <a:off x="500199" y="2389210"/>
              <a:ext cx="1936144" cy="2541602"/>
              <a:chOff x="556072" y="2389210"/>
              <a:chExt cx="1936144" cy="2541602"/>
            </a:xfrm>
          </p:grpSpPr>
          <p:sp>
            <p:nvSpPr>
              <p:cNvPr id="2" name="Rectangle : coins arrondis 18 - 2">
                <a:extLst>
                  <a:ext uri="{FF2B5EF4-FFF2-40B4-BE49-F238E27FC236}">
                    <a16:creationId xmlns:a16="http://schemas.microsoft.com/office/drawing/2014/main" id="{4651A915-0C67-D97E-632A-6145E6B07B39}"/>
                  </a:ext>
                </a:extLst>
              </p:cNvPr>
              <p:cNvSpPr/>
              <p:nvPr/>
            </p:nvSpPr>
            <p:spPr>
              <a:xfrm flipH="1">
                <a:off x="556073" y="2389210"/>
                <a:ext cx="1936143" cy="1946196"/>
              </a:xfrm>
              <a:prstGeom prst="roundRect">
                <a:avLst>
                  <a:gd name="adj" fmla="val 8533"/>
                </a:avLst>
              </a:prstGeom>
              <a:solidFill>
                <a:schemeClr val="bg1"/>
              </a:solidFill>
              <a:ln w="3175">
                <a:solidFill>
                  <a:srgbClr val="0097B2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7" name="Rectangle : coins arrondis 18 - 2">
                <a:extLst>
                  <a:ext uri="{FF2B5EF4-FFF2-40B4-BE49-F238E27FC236}">
                    <a16:creationId xmlns:a16="http://schemas.microsoft.com/office/drawing/2014/main" id="{CEADBFD3-3639-9BA2-477B-4ADFCC506D4F}"/>
                  </a:ext>
                </a:extLst>
              </p:cNvPr>
              <p:cNvSpPr/>
              <p:nvPr/>
            </p:nvSpPr>
            <p:spPr>
              <a:xfrm flipH="1">
                <a:off x="556072" y="4466938"/>
                <a:ext cx="1936143" cy="463874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مؤشر الليزر</a:t>
                </a:r>
              </a:p>
            </p:txBody>
          </p:sp>
        </p:grpSp>
      </p:grpSp>
      <p:pic>
        <p:nvPicPr>
          <p:cNvPr id="37" name="Image 36">
            <a:extLst>
              <a:ext uri="{FF2B5EF4-FFF2-40B4-BE49-F238E27FC236}">
                <a16:creationId xmlns:a16="http://schemas.microsoft.com/office/drawing/2014/main" id="{CDAE7270-52A5-5465-C635-15B40153F2E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907936" y="1650057"/>
            <a:ext cx="2964022" cy="863969"/>
          </a:xfrm>
          <a:prstGeom prst="rect">
            <a:avLst/>
          </a:prstGeom>
        </p:spPr>
      </p:pic>
      <p:grpSp>
        <p:nvGrpSpPr>
          <p:cNvPr id="41" name="Groupe 40">
            <a:extLst>
              <a:ext uri="{FF2B5EF4-FFF2-40B4-BE49-F238E27FC236}">
                <a16:creationId xmlns:a16="http://schemas.microsoft.com/office/drawing/2014/main" id="{3B50DA59-A6AC-D6ED-6AC2-D4A03ED753F2}"/>
              </a:ext>
            </a:extLst>
          </p:cNvPr>
          <p:cNvGrpSpPr/>
          <p:nvPr/>
        </p:nvGrpSpPr>
        <p:grpSpPr>
          <a:xfrm>
            <a:off x="1183115" y="3811916"/>
            <a:ext cx="6777771" cy="2270353"/>
            <a:chOff x="500199" y="2389210"/>
            <a:chExt cx="4148645" cy="2541602"/>
          </a:xfrm>
        </p:grpSpPr>
        <p:grpSp>
          <p:nvGrpSpPr>
            <p:cNvPr id="42" name="Groupe 41">
              <a:extLst>
                <a:ext uri="{FF2B5EF4-FFF2-40B4-BE49-F238E27FC236}">
                  <a16:creationId xmlns:a16="http://schemas.microsoft.com/office/drawing/2014/main" id="{A8EA999F-C9FF-F43F-8279-69A5A19F5B9A}"/>
                </a:ext>
              </a:extLst>
            </p:cNvPr>
            <p:cNvGrpSpPr/>
            <p:nvPr/>
          </p:nvGrpSpPr>
          <p:grpSpPr>
            <a:xfrm>
              <a:off x="2712699" y="2389210"/>
              <a:ext cx="1936145" cy="2541602"/>
              <a:chOff x="3077908" y="2389210"/>
              <a:chExt cx="1936145" cy="2541602"/>
            </a:xfrm>
          </p:grpSpPr>
          <p:sp>
            <p:nvSpPr>
              <p:cNvPr id="48" name="Rectangle : coins arrondis 18 - 2">
                <a:extLst>
                  <a:ext uri="{FF2B5EF4-FFF2-40B4-BE49-F238E27FC236}">
                    <a16:creationId xmlns:a16="http://schemas.microsoft.com/office/drawing/2014/main" id="{B6F26891-7E13-748C-C31D-7989EB272DB3}"/>
                  </a:ext>
                </a:extLst>
              </p:cNvPr>
              <p:cNvSpPr/>
              <p:nvPr/>
            </p:nvSpPr>
            <p:spPr>
              <a:xfrm flipH="1">
                <a:off x="3077910" y="2389210"/>
                <a:ext cx="1936143" cy="1946196"/>
              </a:xfrm>
              <a:prstGeom prst="roundRect">
                <a:avLst>
                  <a:gd name="adj" fmla="val 8533"/>
                </a:avLst>
              </a:prstGeom>
              <a:solidFill>
                <a:schemeClr val="bg1"/>
              </a:solidFill>
              <a:ln w="3175">
                <a:solidFill>
                  <a:srgbClr val="0097B2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49" name="Rectangle : coins arrondis 18 - 2">
                <a:extLst>
                  <a:ext uri="{FF2B5EF4-FFF2-40B4-BE49-F238E27FC236}">
                    <a16:creationId xmlns:a16="http://schemas.microsoft.com/office/drawing/2014/main" id="{CA5A41AF-A745-2752-5786-6C0C3A5C9A39}"/>
                  </a:ext>
                </a:extLst>
              </p:cNvPr>
              <p:cNvSpPr/>
              <p:nvPr/>
            </p:nvSpPr>
            <p:spPr>
              <a:xfrm flipH="1">
                <a:off x="3077908" y="4466938"/>
                <a:ext cx="1936143" cy="463874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حاسوب جاهز يتضمن شرائح الدرس </a:t>
                </a:r>
              </a:p>
            </p:txBody>
          </p:sp>
        </p:grpSp>
        <p:grpSp>
          <p:nvGrpSpPr>
            <p:cNvPr id="43" name="Groupe 42">
              <a:extLst>
                <a:ext uri="{FF2B5EF4-FFF2-40B4-BE49-F238E27FC236}">
                  <a16:creationId xmlns:a16="http://schemas.microsoft.com/office/drawing/2014/main" id="{5653FD5A-EE13-E8E4-3283-09A579C778E9}"/>
                </a:ext>
              </a:extLst>
            </p:cNvPr>
            <p:cNvGrpSpPr/>
            <p:nvPr/>
          </p:nvGrpSpPr>
          <p:grpSpPr>
            <a:xfrm>
              <a:off x="500199" y="2389210"/>
              <a:ext cx="1936144" cy="2541602"/>
              <a:chOff x="556072" y="2389210"/>
              <a:chExt cx="1936144" cy="2541602"/>
            </a:xfrm>
          </p:grpSpPr>
          <p:sp>
            <p:nvSpPr>
              <p:cNvPr id="44" name="Rectangle : coins arrondis 18 - 2">
                <a:extLst>
                  <a:ext uri="{FF2B5EF4-FFF2-40B4-BE49-F238E27FC236}">
                    <a16:creationId xmlns:a16="http://schemas.microsoft.com/office/drawing/2014/main" id="{381A388E-CCD7-AC77-5F36-999825433788}"/>
                  </a:ext>
                </a:extLst>
              </p:cNvPr>
              <p:cNvSpPr/>
              <p:nvPr/>
            </p:nvSpPr>
            <p:spPr>
              <a:xfrm flipH="1">
                <a:off x="556073" y="2389210"/>
                <a:ext cx="1936143" cy="1946196"/>
              </a:xfrm>
              <a:prstGeom prst="roundRect">
                <a:avLst>
                  <a:gd name="adj" fmla="val 8533"/>
                </a:avLst>
              </a:prstGeom>
              <a:solidFill>
                <a:schemeClr val="bg1"/>
              </a:solidFill>
              <a:ln w="3175">
                <a:solidFill>
                  <a:srgbClr val="0097B2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45" name="Rectangle : coins arrondis 18 - 2">
                <a:extLst>
                  <a:ext uri="{FF2B5EF4-FFF2-40B4-BE49-F238E27FC236}">
                    <a16:creationId xmlns:a16="http://schemas.microsoft.com/office/drawing/2014/main" id="{2E41A937-B34B-3943-31CD-12B55FE44E5A}"/>
                  </a:ext>
                </a:extLst>
              </p:cNvPr>
              <p:cNvSpPr/>
              <p:nvPr/>
            </p:nvSpPr>
            <p:spPr>
              <a:xfrm flipH="1">
                <a:off x="556072" y="4466938"/>
                <a:ext cx="1936143" cy="463874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المذكرة اليومية:  خطاطة ذهنية </a:t>
                </a:r>
              </a:p>
            </p:txBody>
          </p:sp>
        </p:grpSp>
      </p:grpSp>
      <p:pic>
        <p:nvPicPr>
          <p:cNvPr id="50" name="Image 49">
            <a:extLst>
              <a:ext uri="{FF2B5EF4-FFF2-40B4-BE49-F238E27FC236}">
                <a16:creationId xmlns:a16="http://schemas.microsoft.com/office/drawing/2014/main" id="{7EC36C64-9080-8D79-1EC3-FE985903332B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969335" y="1353605"/>
            <a:ext cx="1488108" cy="1486521"/>
          </a:xfrm>
          <a:prstGeom prst="rect">
            <a:avLst/>
          </a:prstGeom>
        </p:spPr>
      </p:pic>
      <p:pic>
        <p:nvPicPr>
          <p:cNvPr id="51" name="Image 50">
            <a:extLst>
              <a:ext uri="{FF2B5EF4-FFF2-40B4-BE49-F238E27FC236}">
                <a16:creationId xmlns:a16="http://schemas.microsoft.com/office/drawing/2014/main" id="{9B261E0A-39A4-FCBB-38C8-16C50612F3AE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5652166" y="4080543"/>
            <a:ext cx="1452551" cy="1266887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76A580C-6B86-2D97-2F46-9CC8CD6F9E9D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144666" y="3913838"/>
            <a:ext cx="1137446" cy="1492650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961227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C7C86C-56A1-C2F0-B74F-6E3B3B15DC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E298A4AE-6429-C2CF-3C3D-FDFC03C9CA32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2D57D37C-C62F-7227-CD28-C2106C0DF491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63" name="Ellipse 62">
            <a:extLst>
              <a:ext uri="{FF2B5EF4-FFF2-40B4-BE49-F238E27FC236}">
                <a16:creationId xmlns:a16="http://schemas.microsoft.com/office/drawing/2014/main" id="{BA68AF7C-7F8E-8CC0-D869-BFD5F8C9DCB5}"/>
              </a:ext>
            </a:extLst>
          </p:cNvPr>
          <p:cNvSpPr/>
          <p:nvPr/>
        </p:nvSpPr>
        <p:spPr>
          <a:xfrm>
            <a:off x="1166205" y="23205"/>
            <a:ext cx="6811591" cy="6811591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9" name="ZoneTexte 58">
            <a:extLst>
              <a:ext uri="{FF2B5EF4-FFF2-40B4-BE49-F238E27FC236}">
                <a16:creationId xmlns:a16="http://schemas.microsoft.com/office/drawing/2014/main" id="{2EA4404F-B8BC-2625-BAB2-A1ABE3241530}"/>
              </a:ext>
            </a:extLst>
          </p:cNvPr>
          <p:cNvSpPr txBox="1"/>
          <p:nvPr/>
        </p:nvSpPr>
        <p:spPr>
          <a:xfrm>
            <a:off x="1388824" y="2767281"/>
            <a:ext cx="636635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8000" b="1" dirty="0">
                <a:solidFill>
                  <a:srgbClr val="21596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</p:spTree>
    <p:extLst>
      <p:ext uri="{BB962C8B-B14F-4D97-AF65-F5344CB8AC3E}">
        <p14:creationId xmlns:p14="http://schemas.microsoft.com/office/powerpoint/2010/main" val="15013782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C1FC0-99E7-167D-9FE4-06B2C3773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B117A4D-E066-AFF9-8E5A-2F2B2675DFE1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A50D7DF-3C83-325D-ACC0-D26861A1311D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32D45CD-CA00-6FB4-6C24-9D04ADBA0648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7E0A396-D33F-AA14-661D-D7F640BB28C7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6044DA12-628F-B821-4EF8-0A4F2392B6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1A632ED-62B7-CC8A-3E06-FA82BB6DB34B}"/>
              </a:ext>
            </a:extLst>
          </p:cNvPr>
          <p:cNvSpPr txBox="1"/>
          <p:nvPr/>
        </p:nvSpPr>
        <p:spPr>
          <a:xfrm>
            <a:off x="422071" y="504358"/>
            <a:ext cx="777864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 . سننطلق في حصة اللغة العربية .</a:t>
            </a:r>
            <a:endParaRPr kumimoji="0" lang="ar-MA" sz="2800" b="0" i="1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07856031-30D9-C8BC-681A-0450E7D089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40098" y="1187175"/>
            <a:ext cx="5863805" cy="4483650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651857A8-7074-073B-68B9-741EF7AAAE5E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7E4A6F33-FD5B-D496-ABDA-030738671BF3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39F31FD1-7156-C0C0-4C86-D70C042801ED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66033F0F-C838-DD72-4FC1-75E739255911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D1E451F1-19F5-7B56-06B7-5282716A618D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6D1D4389-A68F-F078-F1E4-C6CAEB5FF87D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20235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A9EE24-1198-28EE-35B0-58198BB640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A38F00A6-6625-B637-BB88-B85C0A82D3C0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D37DD82D-1759-EC2E-08A1-81A6B85282AD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9A3CEBA-78AA-1ABA-6F60-690317763C0E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5B0BBDC-F4D9-FB47-F489-30CDE3BACC1C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1775767-7E60-CE69-F0F4-626A3CED05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1C9F65C-11F4-313E-F32D-673DB0E06EA8}"/>
              </a:ext>
            </a:extLst>
          </p:cNvPr>
          <p:cNvSpPr txBox="1"/>
          <p:nvPr/>
        </p:nvSpPr>
        <p:spPr>
          <a:xfrm>
            <a:off x="422071" y="504358"/>
            <a:ext cx="777864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اللوحة على الطاولة، الدفتر  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والمقلمة في القمطر</a:t>
            </a:r>
            <a:endParaRPr kumimoji="0" lang="ar-MA" sz="2800" b="0" i="1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Image 6">
            <a:extLst>
              <a:ext uri="{FF2B5EF4-FFF2-40B4-BE49-F238E27FC236}">
                <a16:creationId xmlns:a16="http://schemas.microsoft.com/office/drawing/2014/main" id="{E799735A-A1C6-DD57-32F5-97638F352DAF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149192" y="2431937"/>
            <a:ext cx="2748109" cy="2017200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4" name="Picture 2" descr="Premium Vector | Vector Single Cartoon Spiral Notebook Isolated on White  Background, Vector Illustration.">
            <a:extLst>
              <a:ext uri="{FF2B5EF4-FFF2-40B4-BE49-F238E27FC236}">
                <a16:creationId xmlns:a16="http://schemas.microsoft.com/office/drawing/2014/main" id="{E311C02A-DF33-5027-82E4-FB3468C318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054" y="2521992"/>
            <a:ext cx="2263023" cy="2017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EDCB55B-00FB-50B6-4CF3-CE83746FD22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13266" y="3314936"/>
            <a:ext cx="872284" cy="765909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1FBAAD8-2923-1254-C320-18D655B0F64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6649" y="3530592"/>
            <a:ext cx="498247" cy="550253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C78771CE-AA86-EB9D-B9A6-0CB2359A5A87}"/>
              </a:ext>
            </a:extLst>
          </p:cNvPr>
          <p:cNvGrpSpPr/>
          <p:nvPr/>
        </p:nvGrpSpPr>
        <p:grpSpPr>
          <a:xfrm>
            <a:off x="235602" y="-90076"/>
            <a:ext cx="8513394" cy="432766"/>
            <a:chOff x="312517" y="-107331"/>
            <a:chExt cx="8513394" cy="432766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673BC03F-3A63-09BE-53A3-65E9E9E8DD26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6978220F-6DDE-C432-0749-99A954DA526E}"/>
                </a:ext>
              </a:extLst>
            </p:cNvPr>
            <p:cNvSpPr/>
            <p:nvPr/>
          </p:nvSpPr>
          <p:spPr>
            <a:xfrm>
              <a:off x="386715" y="-107331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0AF84EF9-BE7B-CBF4-C846-1D0B53DCD393}"/>
                </a:ext>
              </a:extLst>
            </p:cNvPr>
            <p:cNvSpPr/>
            <p:nvPr/>
          </p:nvSpPr>
          <p:spPr>
            <a:xfrm>
              <a:off x="2687802" y="-100143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94282C54-A469-A42C-C46D-C6ADFEA58C94}"/>
                </a:ext>
              </a:extLst>
            </p:cNvPr>
            <p:cNvSpPr/>
            <p:nvPr/>
          </p:nvSpPr>
          <p:spPr>
            <a:xfrm>
              <a:off x="5112383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0768E7D0-85E7-F6BE-6EA2-79C1F53497DC}"/>
                </a:ext>
              </a:extLst>
            </p:cNvPr>
            <p:cNvSpPr/>
            <p:nvPr/>
          </p:nvSpPr>
          <p:spPr>
            <a:xfrm>
              <a:off x="7125405" y="-70384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pic>
        <p:nvPicPr>
          <p:cNvPr id="22" name="Image 21">
            <a:extLst>
              <a:ext uri="{FF2B5EF4-FFF2-40B4-BE49-F238E27FC236}">
                <a16:creationId xmlns:a16="http://schemas.microsoft.com/office/drawing/2014/main" id="{8B6D04EB-59AD-D1CF-231A-AA12F1652E2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02614" y="2725968"/>
            <a:ext cx="1834061" cy="1609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27238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3DC22E-437B-4532-BE2C-BAFA6D2815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5A42FC39-DA18-6D4A-7D79-E6A247B2F36C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EC8ACA0-8CEE-2998-38DA-9C511B37B5C1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D43852CF-2AA5-6E01-35F5-D5594B6B4FB9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984DFE31-33D5-232F-819C-AEF0D1A32901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C700FC1C-66B3-43CB-BE2B-8BECF7554D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3C54BEB-18C2-5B83-0A1B-8CE0C6C69727}"/>
              </a:ext>
            </a:extLst>
          </p:cNvPr>
          <p:cNvSpPr txBox="1"/>
          <p:nvPr/>
        </p:nvSpPr>
        <p:spPr>
          <a:xfrm>
            <a:off x="422071" y="487049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يراقب الأستاذ الواجب المنزلي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52739E87-8705-42F4-5BC8-31D31E5CA656}"/>
              </a:ext>
            </a:extLst>
          </p:cNvPr>
          <p:cNvGrpSpPr/>
          <p:nvPr/>
        </p:nvGrpSpPr>
        <p:grpSpPr>
          <a:xfrm>
            <a:off x="312516" y="-73092"/>
            <a:ext cx="8412136" cy="427558"/>
            <a:chOff x="312517" y="-96284"/>
            <a:chExt cx="8412136" cy="427558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34527B4A-E40B-A9BD-2947-E419FAA3CACC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1FEDCD59-E07E-C3D8-5600-1C6166E02102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60880CA6-61EC-407D-D999-2643E2C518FF}"/>
                </a:ext>
              </a:extLst>
            </p:cNvPr>
            <p:cNvSpPr/>
            <p:nvPr/>
          </p:nvSpPr>
          <p:spPr>
            <a:xfrm>
              <a:off x="2520231" y="-78193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99DFD761-9BB4-AD61-4D16-B39C0DA8BA8C}"/>
                </a:ext>
              </a:extLst>
            </p:cNvPr>
            <p:cNvSpPr/>
            <p:nvPr/>
          </p:nvSpPr>
          <p:spPr>
            <a:xfrm>
              <a:off x="4727946" y="-8797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BF8E8808-C726-F30B-CDB9-4E553539B2EA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77B03FBE-1101-319B-C9F0-EFB4196E6A8A}"/>
              </a:ext>
            </a:extLst>
          </p:cNvPr>
          <p:cNvSpPr txBox="1"/>
          <p:nvPr/>
        </p:nvSpPr>
        <p:spPr>
          <a:xfrm>
            <a:off x="130220" y="1177318"/>
            <a:ext cx="836234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2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1</a:t>
            </a:r>
            <a:r>
              <a:rPr lang="ar-MA" sz="40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أَقْرَأُ</a:t>
            </a:r>
            <a:r>
              <a:rPr lang="ar-MA" sz="32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ﭐ</a:t>
            </a:r>
            <a:r>
              <a:rPr lang="ar-MA" sz="3200" b="1" dirty="0" err="1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لْفَقْرَةَ</a:t>
            </a:r>
            <a:r>
              <a:rPr lang="ar-MA" sz="32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ﭐ</a:t>
            </a:r>
            <a:r>
              <a:rPr lang="ar-MA" sz="3200" b="1" dirty="0" err="1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لثّانِيَةَ</a:t>
            </a:r>
            <a:r>
              <a:rPr lang="ar-MA" sz="32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بِطَلاقَةٍ ثُمَّ 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أَنْقُلُها </a:t>
            </a:r>
            <a:r>
              <a:rPr lang="ar-MA" sz="32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دَفْتَري:</a:t>
            </a:r>
            <a:endParaRPr lang="ar-MA" sz="3600" b="1" dirty="0">
              <a:solidFill>
                <a:schemeClr val="tx2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087778A3-3C5D-C308-380D-CE783C9BAA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93753" y="1997603"/>
            <a:ext cx="5156493" cy="426577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BF3884AA-552C-4946-83EE-4B17137B9806}"/>
              </a:ext>
            </a:extLst>
          </p:cNvPr>
          <p:cNvSpPr/>
          <p:nvPr/>
        </p:nvSpPr>
        <p:spPr>
          <a:xfrm>
            <a:off x="1307690" y="2890685"/>
            <a:ext cx="6245711" cy="100289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25156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EE27A5-7C2E-3D8B-E2DB-130F0265AC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6C50F5C7-689F-02A5-EE4D-9BEA93F390C1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7431D5FF-5780-D46D-54C3-D9D6A99D9A27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09244D84-19D5-5921-993F-AAB73E5A4359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9D8301C7-064B-970B-D0F8-C62D08EC5C6D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6" name="Graphique 72">
              <a:extLst>
                <a:ext uri="{FF2B5EF4-FFF2-40B4-BE49-F238E27FC236}">
                  <a16:creationId xmlns:a16="http://schemas.microsoft.com/office/drawing/2014/main" id="{DCE3B1BB-3DAD-9C49-0387-22901B67ECAB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F1D10B1C-812E-05EE-A2A5-A9302E936356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9E5A9129-6764-4D67-B823-3034FEBD650C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sp>
        <p:nvSpPr>
          <p:cNvPr id="63" name="Ellipse 62">
            <a:extLst>
              <a:ext uri="{FF2B5EF4-FFF2-40B4-BE49-F238E27FC236}">
                <a16:creationId xmlns:a16="http://schemas.microsoft.com/office/drawing/2014/main" id="{715F8D43-0626-9086-31CD-FAF08A1E7E2F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D46587B-FA6D-1DF1-7BAD-73E0C3AD0997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9" name="Graphique 2">
              <a:extLst>
                <a:ext uri="{FF2B5EF4-FFF2-40B4-BE49-F238E27FC236}">
                  <a16:creationId xmlns:a16="http://schemas.microsoft.com/office/drawing/2014/main" id="{2B4AD3C0-049E-89B0-7721-664EB153D128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2" name="Graphique 2">
                <a:extLst>
                  <a:ext uri="{FF2B5EF4-FFF2-40B4-BE49-F238E27FC236}">
                    <a16:creationId xmlns:a16="http://schemas.microsoft.com/office/drawing/2014/main" id="{1E36CAC7-1364-F493-AC04-C705D81548BE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9" name="Graphique 2">
                  <a:extLst>
                    <a:ext uri="{FF2B5EF4-FFF2-40B4-BE49-F238E27FC236}">
                      <a16:creationId xmlns:a16="http://schemas.microsoft.com/office/drawing/2014/main" id="{BDBBBBAA-F45E-17B4-9796-3B58A9A643D6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8" name="Graphique 2">
                    <a:extLst>
                      <a:ext uri="{FF2B5EF4-FFF2-40B4-BE49-F238E27FC236}">
                        <a16:creationId xmlns:a16="http://schemas.microsoft.com/office/drawing/2014/main" id="{0C1B55E2-3344-75A3-65B6-4FA108DB4DCE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E80F2B08-5E9F-C537-B429-BE02C780582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2A5B6973-C56A-6A69-70AD-99032B1C5A3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443CB1AB-3D27-1911-CCD6-416BA6586B17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  <p:grpSp>
                <p:nvGrpSpPr>
                  <p:cNvPr id="49" name="Graphique 2">
                    <a:extLst>
                      <a:ext uri="{FF2B5EF4-FFF2-40B4-BE49-F238E27FC236}">
                        <a16:creationId xmlns:a16="http://schemas.microsoft.com/office/drawing/2014/main" id="{632FF85D-9844-D9B8-DB7A-078B1A0A5C7F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0" name="Forme libre : forme 49">
                      <a:extLst>
                        <a:ext uri="{FF2B5EF4-FFF2-40B4-BE49-F238E27FC236}">
                          <a16:creationId xmlns:a16="http://schemas.microsoft.com/office/drawing/2014/main" id="{2B4C8D26-1884-1167-6A9F-93760E99623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1" name="Forme libre : forme 50">
                      <a:extLst>
                        <a:ext uri="{FF2B5EF4-FFF2-40B4-BE49-F238E27FC236}">
                          <a16:creationId xmlns:a16="http://schemas.microsoft.com/office/drawing/2014/main" id="{69DB3F3F-592C-B76E-284F-C1CC74D6534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</p:grpSp>
            <p:grpSp>
              <p:nvGrpSpPr>
                <p:cNvPr id="40" name="Graphique 2">
                  <a:extLst>
                    <a:ext uri="{FF2B5EF4-FFF2-40B4-BE49-F238E27FC236}">
                      <a16:creationId xmlns:a16="http://schemas.microsoft.com/office/drawing/2014/main" id="{0FDC48A8-A24D-12C8-46FA-90BB9DE075B6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DCB3CBB7-B467-A34A-A80C-0B7936FD4C45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06159398-46C6-1944-AF9C-6D09378D5EF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90348C38-A367-26D3-F831-3EA31C94C9E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F702FFDB-3F3B-D9BD-5362-FF998FFC675E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20DBEAB5-0841-8D5B-FD8F-8DF00422E349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3" name="Forme libre : forme 42">
                      <a:extLst>
                        <a:ext uri="{FF2B5EF4-FFF2-40B4-BE49-F238E27FC236}">
                          <a16:creationId xmlns:a16="http://schemas.microsoft.com/office/drawing/2014/main" id="{06AFA31D-309E-B80A-0D1B-1BC038823E3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20D9A8E7-6036-F717-F1D1-B4976D3E0EF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</p:grpSp>
          </p:grpSp>
          <p:grpSp>
            <p:nvGrpSpPr>
              <p:cNvPr id="13" name="Graphique 2">
                <a:extLst>
                  <a:ext uri="{FF2B5EF4-FFF2-40B4-BE49-F238E27FC236}">
                    <a16:creationId xmlns:a16="http://schemas.microsoft.com/office/drawing/2014/main" id="{A7FFAF63-4E67-5BCD-4895-424B6FE253EB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3" name="Graphique 2">
                  <a:extLst>
                    <a:ext uri="{FF2B5EF4-FFF2-40B4-BE49-F238E27FC236}">
                      <a16:creationId xmlns:a16="http://schemas.microsoft.com/office/drawing/2014/main" id="{3285CEC8-2F4C-EFB0-E8F6-01B78F4CDD9F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1C651CF4-75F0-513A-A1C7-6CD88505A674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B357FDEA-23AA-95DF-45F9-DBFB5B2C337E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  <p:grpSp>
              <p:nvGrpSpPr>
                <p:cNvPr id="34" name="Graphique 2">
                  <a:extLst>
                    <a:ext uri="{FF2B5EF4-FFF2-40B4-BE49-F238E27FC236}">
                      <a16:creationId xmlns:a16="http://schemas.microsoft.com/office/drawing/2014/main" id="{6AE398AC-A245-B085-4F8A-80EC6721DBF8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981154D2-439F-0664-7528-533AE0179B10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5061E424-5143-A183-2009-615D8788F4EA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</p:grp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90E95A09-8414-0E2F-71A2-087D65F386C7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F6B978B9-57B7-1E2B-46D1-B00634208880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B216515E-5451-02A6-8291-6F8257DFCA44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FF5C498F-B845-53D8-B4EC-73378087E92F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45D90351-35D4-2E13-A3A7-640D7164B987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grpSp>
            <p:nvGrpSpPr>
              <p:cNvPr id="19" name="Graphique 2">
                <a:extLst>
                  <a:ext uri="{FF2B5EF4-FFF2-40B4-BE49-F238E27FC236}">
                    <a16:creationId xmlns:a16="http://schemas.microsoft.com/office/drawing/2014/main" id="{B999707F-C9D9-7061-A600-426DD4DB5938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F936A626-E273-F5F2-F8EC-2AFB843B00E8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6E581E5B-8AF6-B9E7-C572-75C95FB358A5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1F992EE3-A994-E0B1-1538-AE17075F951B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4AB27AB9-55A6-35A9-63B9-86FE16268C5E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</p:grpSp>
          <p:grpSp>
            <p:nvGrpSpPr>
              <p:cNvPr id="20" name="Graphique 2">
                <a:extLst>
                  <a:ext uri="{FF2B5EF4-FFF2-40B4-BE49-F238E27FC236}">
                    <a16:creationId xmlns:a16="http://schemas.microsoft.com/office/drawing/2014/main" id="{D2A7FB87-2FBE-76D6-6294-155B4C848720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A54B5AA1-3AE5-77A3-2F6F-B1AA7C163E06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211AC0A7-419E-FD13-9198-85C4DCF69A8A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1579B69B-B0F6-BA83-5778-F348F168793B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82075F14-F924-D4DD-1B41-F0794E06EB4C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86419BF6-8ECB-3F23-CFAB-98512BE971A9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51AFCD3A-831B-060C-1F22-8027892D9969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31BD2D7B-1760-3F42-DA17-BB4C471A3DD8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080F32CC-AA10-1829-E425-9D6105AC9FA5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</p:grpSp>
        </p:grp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53C85940-BAF6-0A01-D227-94818778E4C6}"/>
                </a:ext>
              </a:extLst>
            </p:cNvPr>
            <p:cNvSpPr txBox="1"/>
            <p:nvPr/>
          </p:nvSpPr>
          <p:spPr>
            <a:xfrm>
              <a:off x="1349516" y="2029815"/>
              <a:ext cx="406114" cy="2827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0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10</a:t>
              </a:r>
              <a:endParaRPr lang="f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8B23A00F-FB7F-573F-ACEE-F577C07AD23A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دقـائق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57" name="Groupe 56">
            <a:extLst>
              <a:ext uri="{FF2B5EF4-FFF2-40B4-BE49-F238E27FC236}">
                <a16:creationId xmlns:a16="http://schemas.microsoft.com/office/drawing/2014/main" id="{87110760-4BA1-70FF-ED83-1687A8826BB8}"/>
              </a:ext>
            </a:extLst>
          </p:cNvPr>
          <p:cNvGrpSpPr/>
          <p:nvPr/>
        </p:nvGrpSpPr>
        <p:grpSpPr>
          <a:xfrm>
            <a:off x="487749" y="1809265"/>
            <a:ext cx="8168503" cy="3002840"/>
            <a:chOff x="487749" y="1809265"/>
            <a:chExt cx="8168503" cy="3002840"/>
          </a:xfrm>
        </p:grpSpPr>
        <p:sp>
          <p:nvSpPr>
            <p:cNvPr id="59" name="ZoneTexte 58">
              <a:extLst>
                <a:ext uri="{FF2B5EF4-FFF2-40B4-BE49-F238E27FC236}">
                  <a16:creationId xmlns:a16="http://schemas.microsoft.com/office/drawing/2014/main" id="{759A3160-CDFA-23D4-C25E-40F6FEE9462D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نشاط اعتيادي1/2</a:t>
              </a:r>
            </a:p>
          </p:txBody>
        </p:sp>
        <p:sp>
          <p:nvSpPr>
            <p:cNvPr id="61" name="ZoneTexte 60">
              <a:extLst>
                <a:ext uri="{FF2B5EF4-FFF2-40B4-BE49-F238E27FC236}">
                  <a16:creationId xmlns:a16="http://schemas.microsoft.com/office/drawing/2014/main" id="{731BB7B7-7B55-7CCD-EAE3-0685F615DBFB}"/>
                </a:ext>
              </a:extLst>
            </p:cNvPr>
            <p:cNvSpPr txBox="1"/>
            <p:nvPr/>
          </p:nvSpPr>
          <p:spPr>
            <a:xfrm>
              <a:off x="487749" y="3172185"/>
              <a:ext cx="81685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8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نشيد: «النشيد الوطني»</a:t>
              </a:r>
            </a:p>
          </p:txBody>
        </p:sp>
        <p:sp>
          <p:nvSpPr>
            <p:cNvPr id="62" name="ZoneTexte 61">
              <a:extLst>
                <a:ext uri="{FF2B5EF4-FFF2-40B4-BE49-F238E27FC236}">
                  <a16:creationId xmlns:a16="http://schemas.microsoft.com/office/drawing/2014/main" id="{41DA138A-5671-FA11-510C-3E59FC9C73FD}"/>
                </a:ext>
              </a:extLst>
            </p:cNvPr>
            <p:cNvSpPr txBox="1"/>
            <p:nvPr/>
          </p:nvSpPr>
          <p:spPr>
            <a:xfrm>
              <a:off x="487749" y="4042664"/>
              <a:ext cx="8168503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400" b="1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إملاء على الألواح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063693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E905C9-75EC-90E7-C7F0-F360B89BB5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01DD6BB1-14A6-C150-1842-0842D23823E1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CA5E2FA-740D-CC84-7F1C-5C3C621EF4B7}"/>
              </a:ext>
            </a:extLst>
          </p:cNvPr>
          <p:cNvGrpSpPr/>
          <p:nvPr/>
        </p:nvGrpSpPr>
        <p:grpSpPr>
          <a:xfrm>
            <a:off x="312516" y="28225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A005E11A-DBED-62A6-C9AA-4E411F33CC67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578AEE71-5D8A-BA24-040E-DCBDF25DF8DA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BD660C85-0DFE-0549-4C78-752D29C0E1D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8200716" y="449094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6E30FBC-DBF1-5C4C-0B9A-F784F105B544}"/>
              </a:ext>
            </a:extLst>
          </p:cNvPr>
          <p:cNvSpPr txBox="1"/>
          <p:nvPr/>
        </p:nvSpPr>
        <p:spPr>
          <a:xfrm>
            <a:off x="422071" y="425609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قفوا واعتدلوا، لننشد نشيدنا  الوطني</a:t>
            </a:r>
          </a:p>
        </p:txBody>
      </p:sp>
      <p:pic>
        <p:nvPicPr>
          <p:cNvPr id="14" name="Lhymne national du Maroc النشيد الوطني المغربي ATARBAWI.COM (1)">
            <a:hlinkClick r:id="" action="ppaction://media"/>
            <a:extLst>
              <a:ext uri="{FF2B5EF4-FFF2-40B4-BE49-F238E27FC236}">
                <a16:creationId xmlns:a16="http://schemas.microsoft.com/office/drawing/2014/main" id="{99716CB3-1C3C-82FF-6A26-626C1F95123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98912" y="385186"/>
            <a:ext cx="718858" cy="650713"/>
          </a:xfrm>
          <a:prstGeom prst="rect">
            <a:avLst/>
          </a:prstGeom>
        </p:spPr>
      </p:pic>
      <p:pic>
        <p:nvPicPr>
          <p:cNvPr id="2" name="Picture 2" descr="Pin by Med Aziz on صباحيات | Blog posts, Blog, M'diq">
            <a:extLst>
              <a:ext uri="{FF2B5EF4-FFF2-40B4-BE49-F238E27FC236}">
                <a16:creationId xmlns:a16="http://schemas.microsoft.com/office/drawing/2014/main" id="{BC798E53-7D93-545D-AFA4-047E5FAB19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5213" y="1436224"/>
            <a:ext cx="3932903" cy="4922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FB0B75E-C67D-F13A-C452-24BE40836714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096666" y="1442630"/>
            <a:ext cx="1058441" cy="1444089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79C9A9B-11EA-162F-574A-349ECE9F87D1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/>
          </a:blip>
          <a:stretch>
            <a:fillRect/>
          </a:stretch>
        </p:blipFill>
        <p:spPr>
          <a:xfrm flipH="1">
            <a:off x="2044895" y="1442630"/>
            <a:ext cx="1058441" cy="1366882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9FA6E238-EAB0-EDA2-CB19-C958F1C6E449}"/>
              </a:ext>
            </a:extLst>
          </p:cNvPr>
          <p:cNvGrpSpPr/>
          <p:nvPr/>
        </p:nvGrpSpPr>
        <p:grpSpPr>
          <a:xfrm>
            <a:off x="312516" y="-73092"/>
            <a:ext cx="8412136" cy="448851"/>
            <a:chOff x="312517" y="-96284"/>
            <a:chExt cx="8412136" cy="448851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1C1CE59C-47FE-B056-20E6-385A8FA0C75C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581EDECC-647E-1EA6-8DAA-6BE9421963F4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293B3DEF-87B2-9068-0F15-429CADBF3A2E}"/>
                </a:ext>
              </a:extLst>
            </p:cNvPr>
            <p:cNvSpPr/>
            <p:nvPr/>
          </p:nvSpPr>
          <p:spPr>
            <a:xfrm>
              <a:off x="2658511" y="-9178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CBF7228E-3274-FA44-69DE-AB2577DBE4EC}"/>
                </a:ext>
              </a:extLst>
            </p:cNvPr>
            <p:cNvSpPr/>
            <p:nvPr/>
          </p:nvSpPr>
          <p:spPr>
            <a:xfrm>
              <a:off x="4727946" y="-569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0711AA97-DBD5-8399-6B1C-35F1381982E5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47736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288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A6178B-4758-59C4-F412-9C14099474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B2494AA4-8823-6828-D898-BE415B8894D8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C860D8D-A342-91CA-F633-31C9D6C5E32E}"/>
              </a:ext>
            </a:extLst>
          </p:cNvPr>
          <p:cNvGrpSpPr/>
          <p:nvPr/>
        </p:nvGrpSpPr>
        <p:grpSpPr>
          <a:xfrm>
            <a:off x="379191" y="31366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C7BDC1F-D8DF-1318-40D1-6E996900FAFC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E6C1010A-7B9F-08A5-CD76-CAFDE6B7372B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858A0A1-DD1B-3569-789E-9AA4D6CC7E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449094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3E1FC89-6ED7-230C-C113-2F86431D1858}"/>
              </a:ext>
            </a:extLst>
          </p:cNvPr>
          <p:cNvSpPr txBox="1"/>
          <p:nvPr/>
        </p:nvSpPr>
        <p:spPr>
          <a:xfrm>
            <a:off x="422071" y="425609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ينشد؟</a:t>
            </a: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8A9AA0DC-3B7C-4E67-2514-69D562709742}"/>
              </a:ext>
            </a:extLst>
          </p:cNvPr>
          <p:cNvGrpSpPr/>
          <p:nvPr/>
        </p:nvGrpSpPr>
        <p:grpSpPr>
          <a:xfrm>
            <a:off x="245842" y="1786651"/>
            <a:ext cx="8522062" cy="1872505"/>
            <a:chOff x="549186" y="2632481"/>
            <a:chExt cx="8522062" cy="1872505"/>
          </a:xfrm>
        </p:grpSpPr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FC1CF808-70B4-0C27-9FEC-D8DDDF81EB4F}"/>
                </a:ext>
              </a:extLst>
            </p:cNvPr>
            <p:cNvGrpSpPr/>
            <p:nvPr/>
          </p:nvGrpSpPr>
          <p:grpSpPr>
            <a:xfrm>
              <a:off x="549186" y="2713035"/>
              <a:ext cx="8522062" cy="1791951"/>
              <a:chOff x="938790" y="2788492"/>
              <a:chExt cx="8088132" cy="1791951"/>
            </a:xfrm>
          </p:grpSpPr>
          <p:sp>
            <p:nvSpPr>
              <p:cNvPr id="25" name="Rectangle 3">
                <a:extLst>
                  <a:ext uri="{FF2B5EF4-FFF2-40B4-BE49-F238E27FC236}">
                    <a16:creationId xmlns:a16="http://schemas.microsoft.com/office/drawing/2014/main" id="{34851672-B855-B6CB-FF50-CE23C3E85F5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70556" y="2826117"/>
                <a:ext cx="3756366" cy="175432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lvl="0" algn="ctr" defTabSz="914400"/>
                <a:r>
                  <a:rPr lang="ar-SA" altLang="fr-FR" sz="5400" b="1" dirty="0">
                    <a:solidFill>
                      <a:schemeClr val="tx2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مَ</a:t>
                </a:r>
                <a:r>
                  <a:rPr lang="ar-MA" altLang="fr-FR" sz="5400" b="1" dirty="0">
                    <a:solidFill>
                      <a:schemeClr val="tx2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ــــ</a:t>
                </a:r>
                <a:r>
                  <a:rPr lang="ar-SA" altLang="fr-FR" sz="5400" b="1" dirty="0">
                    <a:solidFill>
                      <a:schemeClr val="tx2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نْبِتَ </a:t>
                </a:r>
                <a:r>
                  <a:rPr lang="ar-SA" altLang="fr-FR" sz="5400" b="1" dirty="0" err="1">
                    <a:solidFill>
                      <a:schemeClr val="bg1">
                        <a:lumMod val="7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ﭐ</a:t>
                </a:r>
                <a:r>
                  <a:rPr lang="ar-SA" altLang="fr-FR" sz="5400" b="1" dirty="0" err="1">
                    <a:solidFill>
                      <a:schemeClr val="tx2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لْأَحْ</a:t>
                </a:r>
                <a:r>
                  <a:rPr lang="ar-MA" altLang="fr-FR" sz="5400" b="1" dirty="0">
                    <a:solidFill>
                      <a:schemeClr val="tx2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ـــــــــــــــــــــــــ</a:t>
                </a:r>
                <a:r>
                  <a:rPr lang="ar-SA" altLang="fr-FR" sz="5400" b="1" dirty="0">
                    <a:solidFill>
                      <a:schemeClr val="tx2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رارْ</a:t>
                </a:r>
                <a:endParaRPr lang="fr-FR" altLang="fr-FR" sz="5400" b="1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ar-SA" altLang="fr-FR" sz="5400" b="1" dirty="0">
                    <a:solidFill>
                      <a:schemeClr val="tx2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مُنْتَدى</a:t>
                </a:r>
                <a:r>
                  <a:rPr kumimoji="0" lang="ar-SA" altLang="fr-FR" sz="5400" b="1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</a:t>
                </a:r>
                <a:r>
                  <a:rPr lang="ar-SA" altLang="fr-FR" sz="5400" b="1" dirty="0">
                    <a:solidFill>
                      <a:schemeClr val="bg1">
                        <a:lumMod val="7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ﭐل</a:t>
                </a:r>
                <a:r>
                  <a:rPr lang="ar-SA" altLang="fr-FR" sz="5400" b="1" dirty="0">
                    <a:solidFill>
                      <a:schemeClr val="tx2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سُّؤْدَدِ</a:t>
                </a:r>
                <a:r>
                  <a:rPr kumimoji="0" lang="ar-SA" altLang="fr-FR" sz="5400" b="1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و</a:t>
                </a:r>
                <a:r>
                  <a:rPr kumimoji="0" lang="ar-MA" altLang="fr-FR" sz="5400" b="1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َ</a:t>
                </a:r>
                <a:r>
                  <a:rPr lang="ar-SA" altLang="fr-FR" sz="5400" b="1" dirty="0">
                    <a:solidFill>
                      <a:schemeClr val="tx2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حِماهْ</a:t>
                </a:r>
                <a:endParaRPr lang="fr-FR" altLang="fr-FR" sz="54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C293FD4F-2BC4-EC37-2027-F28A6AF384A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38790" y="2788492"/>
                <a:ext cx="3678298" cy="175432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/>
                <a:r>
                  <a:rPr lang="ar-MA" altLang="fr-FR" sz="5400" b="1" dirty="0">
                    <a:solidFill>
                      <a:schemeClr val="tx2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مَــــ</a:t>
                </a:r>
                <a:r>
                  <a:rPr lang="ar-SA" altLang="fr-FR" sz="5400" b="1" dirty="0">
                    <a:solidFill>
                      <a:schemeClr val="tx2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شْرِقَ </a:t>
                </a:r>
                <a:r>
                  <a:rPr lang="ar-SA" altLang="fr-FR" sz="5400" b="1" dirty="0" err="1">
                    <a:solidFill>
                      <a:schemeClr val="bg1">
                        <a:lumMod val="8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ﭐ</a:t>
                </a:r>
                <a:r>
                  <a:rPr lang="ar-SA" altLang="fr-FR" sz="5400" b="1" dirty="0" err="1">
                    <a:solidFill>
                      <a:schemeClr val="tx2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لْأَنْ</a:t>
                </a:r>
                <a:r>
                  <a:rPr lang="ar-MA" altLang="fr-FR" sz="5400" b="1" dirty="0">
                    <a:solidFill>
                      <a:schemeClr val="tx2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ــــــــــــــــــ</a:t>
                </a:r>
                <a:r>
                  <a:rPr lang="ar-SA" altLang="fr-FR" sz="5400" b="1" dirty="0">
                    <a:solidFill>
                      <a:schemeClr val="tx2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وارْ</a:t>
                </a:r>
                <a:endParaRPr lang="ar-MA" altLang="fr-FR" sz="54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  <a:p>
                <a:pPr algn="ctr" defTabSz="914400"/>
                <a:r>
                  <a:rPr lang="ar-SA" altLang="fr-FR" sz="5400" b="1" dirty="0">
                    <a:solidFill>
                      <a:schemeClr val="tx2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دُمْتَ مُنْتَداهْ وحِماهْ</a:t>
                </a:r>
                <a:endParaRPr lang="fr-FR" altLang="fr-FR" sz="54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</p:grpSp>
        <p:sp>
          <p:nvSpPr>
            <p:cNvPr id="21" name="Forme libre : forme 20">
              <a:extLst>
                <a:ext uri="{FF2B5EF4-FFF2-40B4-BE49-F238E27FC236}">
                  <a16:creationId xmlns:a16="http://schemas.microsoft.com/office/drawing/2014/main" id="{4206B8D7-7F00-E880-6BDC-A9C68ADC209B}"/>
                </a:ext>
              </a:extLst>
            </p:cNvPr>
            <p:cNvSpPr/>
            <p:nvPr/>
          </p:nvSpPr>
          <p:spPr>
            <a:xfrm flipH="1">
              <a:off x="7408295" y="2632481"/>
              <a:ext cx="458919" cy="316145"/>
            </a:xfrm>
            <a:custGeom>
              <a:avLst/>
              <a:gdLst>
                <a:gd name="connsiteX0" fmla="*/ 10674 w 497102"/>
                <a:gd name="connsiteY0" fmla="*/ 748036 h 748035"/>
                <a:gd name="connsiteX1" fmla="*/ 1339 w 497102"/>
                <a:gd name="connsiteY1" fmla="*/ 696982 h 748035"/>
                <a:gd name="connsiteX2" fmla="*/ 64395 w 497102"/>
                <a:gd name="connsiteY2" fmla="*/ 222922 h 748035"/>
                <a:gd name="connsiteX3" fmla="*/ 130689 w 497102"/>
                <a:gd name="connsiteY3" fmla="*/ 82619 h 748035"/>
                <a:gd name="connsiteX4" fmla="*/ 258609 w 497102"/>
                <a:gd name="connsiteY4" fmla="*/ 418 h 748035"/>
                <a:gd name="connsiteX5" fmla="*/ 371957 w 497102"/>
                <a:gd name="connsiteY5" fmla="*/ 102526 h 748035"/>
                <a:gd name="connsiteX6" fmla="*/ 421868 w 497102"/>
                <a:gd name="connsiteY6" fmla="*/ 292264 h 748035"/>
                <a:gd name="connsiteX7" fmla="*/ 434917 w 497102"/>
                <a:gd name="connsiteY7" fmla="*/ 337984 h 748035"/>
                <a:gd name="connsiteX8" fmla="*/ 481780 w 497102"/>
                <a:gd name="connsiteY8" fmla="*/ 242258 h 748035"/>
                <a:gd name="connsiteX9" fmla="*/ 493972 w 497102"/>
                <a:gd name="connsiteY9" fmla="*/ 287407 h 748035"/>
                <a:gd name="connsiteX10" fmla="*/ 439108 w 497102"/>
                <a:gd name="connsiteY10" fmla="*/ 495433 h 748035"/>
                <a:gd name="connsiteX11" fmla="*/ 388912 w 497102"/>
                <a:gd name="connsiteY11" fmla="*/ 505529 h 748035"/>
                <a:gd name="connsiteX12" fmla="*/ 313283 w 497102"/>
                <a:gd name="connsiteY12" fmla="*/ 316458 h 748035"/>
                <a:gd name="connsiteX13" fmla="*/ 319093 w 497102"/>
                <a:gd name="connsiteY13" fmla="*/ 307028 h 748035"/>
                <a:gd name="connsiteX14" fmla="*/ 376148 w 497102"/>
                <a:gd name="connsiteY14" fmla="*/ 374846 h 748035"/>
                <a:gd name="connsiteX15" fmla="*/ 311473 w 497102"/>
                <a:gd name="connsiteY15" fmla="*/ 99097 h 748035"/>
                <a:gd name="connsiteX16" fmla="*/ 289089 w 497102"/>
                <a:gd name="connsiteY16" fmla="*/ 70332 h 748035"/>
                <a:gd name="connsiteX17" fmla="*/ 216318 w 497102"/>
                <a:gd name="connsiteY17" fmla="*/ 66141 h 748035"/>
                <a:gd name="connsiteX18" fmla="*/ 147072 w 497102"/>
                <a:gd name="connsiteY18" fmla="*/ 155866 h 748035"/>
                <a:gd name="connsiteX19" fmla="*/ 65633 w 497102"/>
                <a:gd name="connsiteY19" fmla="*/ 402754 h 748035"/>
                <a:gd name="connsiteX20" fmla="*/ 30771 w 497102"/>
                <a:gd name="connsiteY20" fmla="*/ 693553 h 748035"/>
                <a:gd name="connsiteX21" fmla="*/ 26295 w 497102"/>
                <a:gd name="connsiteY21" fmla="*/ 746417 h 748035"/>
                <a:gd name="connsiteX22" fmla="*/ 10674 w 497102"/>
                <a:gd name="connsiteY22" fmla="*/ 748036 h 748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97102" h="748035">
                  <a:moveTo>
                    <a:pt x="10674" y="748036"/>
                  </a:moveTo>
                  <a:cubicBezTo>
                    <a:pt x="7435" y="730986"/>
                    <a:pt x="2006" y="714127"/>
                    <a:pt x="1339" y="696982"/>
                  </a:cubicBezTo>
                  <a:cubicBezTo>
                    <a:pt x="-5138" y="535342"/>
                    <a:pt x="11245" y="376275"/>
                    <a:pt x="64395" y="222922"/>
                  </a:cubicBezTo>
                  <a:cubicBezTo>
                    <a:pt x="81254" y="174250"/>
                    <a:pt x="104590" y="127101"/>
                    <a:pt x="130689" y="82619"/>
                  </a:cubicBezTo>
                  <a:cubicBezTo>
                    <a:pt x="158502" y="35185"/>
                    <a:pt x="197649" y="-4535"/>
                    <a:pt x="258609" y="418"/>
                  </a:cubicBezTo>
                  <a:cubicBezTo>
                    <a:pt x="319855" y="5371"/>
                    <a:pt x="348525" y="52996"/>
                    <a:pt x="371957" y="102526"/>
                  </a:cubicBezTo>
                  <a:cubicBezTo>
                    <a:pt x="400246" y="162534"/>
                    <a:pt x="412724" y="227018"/>
                    <a:pt x="421868" y="292264"/>
                  </a:cubicBezTo>
                  <a:cubicBezTo>
                    <a:pt x="423963" y="306933"/>
                    <a:pt x="425964" y="321601"/>
                    <a:pt x="434917" y="337984"/>
                  </a:cubicBezTo>
                  <a:cubicBezTo>
                    <a:pt x="450157" y="306838"/>
                    <a:pt x="465397" y="275786"/>
                    <a:pt x="481780" y="242258"/>
                  </a:cubicBezTo>
                  <a:cubicBezTo>
                    <a:pt x="502640" y="257784"/>
                    <a:pt x="497211" y="274262"/>
                    <a:pt x="493972" y="287407"/>
                  </a:cubicBezTo>
                  <a:cubicBezTo>
                    <a:pt x="476732" y="357034"/>
                    <a:pt x="459015" y="426567"/>
                    <a:pt x="439108" y="495433"/>
                  </a:cubicBezTo>
                  <a:cubicBezTo>
                    <a:pt x="430345" y="525722"/>
                    <a:pt x="407104" y="530199"/>
                    <a:pt x="388912" y="505529"/>
                  </a:cubicBezTo>
                  <a:cubicBezTo>
                    <a:pt x="347478" y="449332"/>
                    <a:pt x="323856" y="385324"/>
                    <a:pt x="313283" y="316458"/>
                  </a:cubicBezTo>
                  <a:cubicBezTo>
                    <a:pt x="312902" y="314267"/>
                    <a:pt x="316236" y="311600"/>
                    <a:pt x="319093" y="307028"/>
                  </a:cubicBezTo>
                  <a:cubicBezTo>
                    <a:pt x="358527" y="309600"/>
                    <a:pt x="347192" y="355606"/>
                    <a:pt x="376148" y="374846"/>
                  </a:cubicBezTo>
                  <a:cubicBezTo>
                    <a:pt x="369290" y="276072"/>
                    <a:pt x="358336" y="183489"/>
                    <a:pt x="311473" y="99097"/>
                  </a:cubicBezTo>
                  <a:cubicBezTo>
                    <a:pt x="305663" y="88525"/>
                    <a:pt x="297757" y="78714"/>
                    <a:pt x="289089" y="70332"/>
                  </a:cubicBezTo>
                  <a:cubicBezTo>
                    <a:pt x="264896" y="46615"/>
                    <a:pt x="240512" y="42424"/>
                    <a:pt x="216318" y="66141"/>
                  </a:cubicBezTo>
                  <a:cubicBezTo>
                    <a:pt x="189553" y="92430"/>
                    <a:pt x="165264" y="123100"/>
                    <a:pt x="147072" y="155866"/>
                  </a:cubicBezTo>
                  <a:cubicBezTo>
                    <a:pt x="104400" y="232543"/>
                    <a:pt x="79349" y="316648"/>
                    <a:pt x="65633" y="402754"/>
                  </a:cubicBezTo>
                  <a:cubicBezTo>
                    <a:pt x="50298" y="499052"/>
                    <a:pt x="42011" y="596588"/>
                    <a:pt x="30771" y="693553"/>
                  </a:cubicBezTo>
                  <a:cubicBezTo>
                    <a:pt x="28771" y="711174"/>
                    <a:pt x="27723" y="728795"/>
                    <a:pt x="26295" y="746417"/>
                  </a:cubicBezTo>
                  <a:cubicBezTo>
                    <a:pt x="21056" y="746988"/>
                    <a:pt x="15817" y="747464"/>
                    <a:pt x="10674" y="748036"/>
                  </a:cubicBezTo>
                  <a:close/>
                </a:path>
              </a:pathLst>
            </a:custGeom>
            <a:solidFill>
              <a:srgbClr val="00B0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3" name="Forme libre : forme 22">
              <a:extLst>
                <a:ext uri="{FF2B5EF4-FFF2-40B4-BE49-F238E27FC236}">
                  <a16:creationId xmlns:a16="http://schemas.microsoft.com/office/drawing/2014/main" id="{C700DB57-6C4D-A705-C63D-4DA8AEC2EB28}"/>
                </a:ext>
              </a:extLst>
            </p:cNvPr>
            <p:cNvSpPr/>
            <p:nvPr/>
          </p:nvSpPr>
          <p:spPr>
            <a:xfrm flipH="1">
              <a:off x="2625848" y="2634521"/>
              <a:ext cx="351631" cy="269138"/>
            </a:xfrm>
            <a:custGeom>
              <a:avLst/>
              <a:gdLst>
                <a:gd name="connsiteX0" fmla="*/ 10674 w 497102"/>
                <a:gd name="connsiteY0" fmla="*/ 748036 h 748035"/>
                <a:gd name="connsiteX1" fmla="*/ 1339 w 497102"/>
                <a:gd name="connsiteY1" fmla="*/ 696982 h 748035"/>
                <a:gd name="connsiteX2" fmla="*/ 64395 w 497102"/>
                <a:gd name="connsiteY2" fmla="*/ 222922 h 748035"/>
                <a:gd name="connsiteX3" fmla="*/ 130689 w 497102"/>
                <a:gd name="connsiteY3" fmla="*/ 82619 h 748035"/>
                <a:gd name="connsiteX4" fmla="*/ 258609 w 497102"/>
                <a:gd name="connsiteY4" fmla="*/ 418 h 748035"/>
                <a:gd name="connsiteX5" fmla="*/ 371957 w 497102"/>
                <a:gd name="connsiteY5" fmla="*/ 102526 h 748035"/>
                <a:gd name="connsiteX6" fmla="*/ 421868 w 497102"/>
                <a:gd name="connsiteY6" fmla="*/ 292264 h 748035"/>
                <a:gd name="connsiteX7" fmla="*/ 434917 w 497102"/>
                <a:gd name="connsiteY7" fmla="*/ 337984 h 748035"/>
                <a:gd name="connsiteX8" fmla="*/ 481780 w 497102"/>
                <a:gd name="connsiteY8" fmla="*/ 242258 h 748035"/>
                <a:gd name="connsiteX9" fmla="*/ 493972 w 497102"/>
                <a:gd name="connsiteY9" fmla="*/ 287407 h 748035"/>
                <a:gd name="connsiteX10" fmla="*/ 439108 w 497102"/>
                <a:gd name="connsiteY10" fmla="*/ 495433 h 748035"/>
                <a:gd name="connsiteX11" fmla="*/ 388912 w 497102"/>
                <a:gd name="connsiteY11" fmla="*/ 505529 h 748035"/>
                <a:gd name="connsiteX12" fmla="*/ 313283 w 497102"/>
                <a:gd name="connsiteY12" fmla="*/ 316458 h 748035"/>
                <a:gd name="connsiteX13" fmla="*/ 319093 w 497102"/>
                <a:gd name="connsiteY13" fmla="*/ 307028 h 748035"/>
                <a:gd name="connsiteX14" fmla="*/ 376148 w 497102"/>
                <a:gd name="connsiteY14" fmla="*/ 374846 h 748035"/>
                <a:gd name="connsiteX15" fmla="*/ 311473 w 497102"/>
                <a:gd name="connsiteY15" fmla="*/ 99097 h 748035"/>
                <a:gd name="connsiteX16" fmla="*/ 289089 w 497102"/>
                <a:gd name="connsiteY16" fmla="*/ 70332 h 748035"/>
                <a:gd name="connsiteX17" fmla="*/ 216318 w 497102"/>
                <a:gd name="connsiteY17" fmla="*/ 66141 h 748035"/>
                <a:gd name="connsiteX18" fmla="*/ 147072 w 497102"/>
                <a:gd name="connsiteY18" fmla="*/ 155866 h 748035"/>
                <a:gd name="connsiteX19" fmla="*/ 65633 w 497102"/>
                <a:gd name="connsiteY19" fmla="*/ 402754 h 748035"/>
                <a:gd name="connsiteX20" fmla="*/ 30771 w 497102"/>
                <a:gd name="connsiteY20" fmla="*/ 693553 h 748035"/>
                <a:gd name="connsiteX21" fmla="*/ 26295 w 497102"/>
                <a:gd name="connsiteY21" fmla="*/ 746417 h 748035"/>
                <a:gd name="connsiteX22" fmla="*/ 10674 w 497102"/>
                <a:gd name="connsiteY22" fmla="*/ 748036 h 748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97102" h="748035">
                  <a:moveTo>
                    <a:pt x="10674" y="748036"/>
                  </a:moveTo>
                  <a:cubicBezTo>
                    <a:pt x="7435" y="730986"/>
                    <a:pt x="2006" y="714127"/>
                    <a:pt x="1339" y="696982"/>
                  </a:cubicBezTo>
                  <a:cubicBezTo>
                    <a:pt x="-5138" y="535342"/>
                    <a:pt x="11245" y="376275"/>
                    <a:pt x="64395" y="222922"/>
                  </a:cubicBezTo>
                  <a:cubicBezTo>
                    <a:pt x="81254" y="174250"/>
                    <a:pt x="104590" y="127101"/>
                    <a:pt x="130689" y="82619"/>
                  </a:cubicBezTo>
                  <a:cubicBezTo>
                    <a:pt x="158502" y="35185"/>
                    <a:pt x="197649" y="-4535"/>
                    <a:pt x="258609" y="418"/>
                  </a:cubicBezTo>
                  <a:cubicBezTo>
                    <a:pt x="319855" y="5371"/>
                    <a:pt x="348525" y="52996"/>
                    <a:pt x="371957" y="102526"/>
                  </a:cubicBezTo>
                  <a:cubicBezTo>
                    <a:pt x="400246" y="162534"/>
                    <a:pt x="412724" y="227018"/>
                    <a:pt x="421868" y="292264"/>
                  </a:cubicBezTo>
                  <a:cubicBezTo>
                    <a:pt x="423963" y="306933"/>
                    <a:pt x="425964" y="321601"/>
                    <a:pt x="434917" y="337984"/>
                  </a:cubicBezTo>
                  <a:cubicBezTo>
                    <a:pt x="450157" y="306838"/>
                    <a:pt x="465397" y="275786"/>
                    <a:pt x="481780" y="242258"/>
                  </a:cubicBezTo>
                  <a:cubicBezTo>
                    <a:pt x="502640" y="257784"/>
                    <a:pt x="497211" y="274262"/>
                    <a:pt x="493972" y="287407"/>
                  </a:cubicBezTo>
                  <a:cubicBezTo>
                    <a:pt x="476732" y="357034"/>
                    <a:pt x="459015" y="426567"/>
                    <a:pt x="439108" y="495433"/>
                  </a:cubicBezTo>
                  <a:cubicBezTo>
                    <a:pt x="430345" y="525722"/>
                    <a:pt x="407104" y="530199"/>
                    <a:pt x="388912" y="505529"/>
                  </a:cubicBezTo>
                  <a:cubicBezTo>
                    <a:pt x="347478" y="449332"/>
                    <a:pt x="323856" y="385324"/>
                    <a:pt x="313283" y="316458"/>
                  </a:cubicBezTo>
                  <a:cubicBezTo>
                    <a:pt x="312902" y="314267"/>
                    <a:pt x="316236" y="311600"/>
                    <a:pt x="319093" y="307028"/>
                  </a:cubicBezTo>
                  <a:cubicBezTo>
                    <a:pt x="358527" y="309600"/>
                    <a:pt x="347192" y="355606"/>
                    <a:pt x="376148" y="374846"/>
                  </a:cubicBezTo>
                  <a:cubicBezTo>
                    <a:pt x="369290" y="276072"/>
                    <a:pt x="358336" y="183489"/>
                    <a:pt x="311473" y="99097"/>
                  </a:cubicBezTo>
                  <a:cubicBezTo>
                    <a:pt x="305663" y="88525"/>
                    <a:pt x="297757" y="78714"/>
                    <a:pt x="289089" y="70332"/>
                  </a:cubicBezTo>
                  <a:cubicBezTo>
                    <a:pt x="264896" y="46615"/>
                    <a:pt x="240512" y="42424"/>
                    <a:pt x="216318" y="66141"/>
                  </a:cubicBezTo>
                  <a:cubicBezTo>
                    <a:pt x="189553" y="92430"/>
                    <a:pt x="165264" y="123100"/>
                    <a:pt x="147072" y="155866"/>
                  </a:cubicBezTo>
                  <a:cubicBezTo>
                    <a:pt x="104400" y="232543"/>
                    <a:pt x="79349" y="316648"/>
                    <a:pt x="65633" y="402754"/>
                  </a:cubicBezTo>
                  <a:cubicBezTo>
                    <a:pt x="50298" y="499052"/>
                    <a:pt x="42011" y="596588"/>
                    <a:pt x="30771" y="693553"/>
                  </a:cubicBezTo>
                  <a:cubicBezTo>
                    <a:pt x="28771" y="711174"/>
                    <a:pt x="27723" y="728795"/>
                    <a:pt x="26295" y="746417"/>
                  </a:cubicBezTo>
                  <a:cubicBezTo>
                    <a:pt x="21056" y="746988"/>
                    <a:pt x="15817" y="747464"/>
                    <a:pt x="10674" y="748036"/>
                  </a:cubicBezTo>
                  <a:close/>
                </a:path>
              </a:pathLst>
            </a:custGeom>
            <a:solidFill>
              <a:srgbClr val="00B0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4" name="Forme libre : forme 23">
              <a:extLst>
                <a:ext uri="{FF2B5EF4-FFF2-40B4-BE49-F238E27FC236}">
                  <a16:creationId xmlns:a16="http://schemas.microsoft.com/office/drawing/2014/main" id="{D7C6F307-F52B-3AF2-9941-62E34DCF518E}"/>
                </a:ext>
              </a:extLst>
            </p:cNvPr>
            <p:cNvSpPr/>
            <p:nvPr/>
          </p:nvSpPr>
          <p:spPr>
            <a:xfrm flipH="1">
              <a:off x="7154718" y="3590198"/>
              <a:ext cx="712498" cy="273216"/>
            </a:xfrm>
            <a:custGeom>
              <a:avLst/>
              <a:gdLst>
                <a:gd name="connsiteX0" fmla="*/ 10674 w 497102"/>
                <a:gd name="connsiteY0" fmla="*/ 748036 h 748035"/>
                <a:gd name="connsiteX1" fmla="*/ 1339 w 497102"/>
                <a:gd name="connsiteY1" fmla="*/ 696982 h 748035"/>
                <a:gd name="connsiteX2" fmla="*/ 64395 w 497102"/>
                <a:gd name="connsiteY2" fmla="*/ 222922 h 748035"/>
                <a:gd name="connsiteX3" fmla="*/ 130689 w 497102"/>
                <a:gd name="connsiteY3" fmla="*/ 82619 h 748035"/>
                <a:gd name="connsiteX4" fmla="*/ 258609 w 497102"/>
                <a:gd name="connsiteY4" fmla="*/ 418 h 748035"/>
                <a:gd name="connsiteX5" fmla="*/ 371957 w 497102"/>
                <a:gd name="connsiteY5" fmla="*/ 102526 h 748035"/>
                <a:gd name="connsiteX6" fmla="*/ 421868 w 497102"/>
                <a:gd name="connsiteY6" fmla="*/ 292264 h 748035"/>
                <a:gd name="connsiteX7" fmla="*/ 434917 w 497102"/>
                <a:gd name="connsiteY7" fmla="*/ 337984 h 748035"/>
                <a:gd name="connsiteX8" fmla="*/ 481780 w 497102"/>
                <a:gd name="connsiteY8" fmla="*/ 242258 h 748035"/>
                <a:gd name="connsiteX9" fmla="*/ 493972 w 497102"/>
                <a:gd name="connsiteY9" fmla="*/ 287407 h 748035"/>
                <a:gd name="connsiteX10" fmla="*/ 439108 w 497102"/>
                <a:gd name="connsiteY10" fmla="*/ 495433 h 748035"/>
                <a:gd name="connsiteX11" fmla="*/ 388912 w 497102"/>
                <a:gd name="connsiteY11" fmla="*/ 505529 h 748035"/>
                <a:gd name="connsiteX12" fmla="*/ 313283 w 497102"/>
                <a:gd name="connsiteY12" fmla="*/ 316458 h 748035"/>
                <a:gd name="connsiteX13" fmla="*/ 319093 w 497102"/>
                <a:gd name="connsiteY13" fmla="*/ 307028 h 748035"/>
                <a:gd name="connsiteX14" fmla="*/ 376148 w 497102"/>
                <a:gd name="connsiteY14" fmla="*/ 374846 h 748035"/>
                <a:gd name="connsiteX15" fmla="*/ 311473 w 497102"/>
                <a:gd name="connsiteY15" fmla="*/ 99097 h 748035"/>
                <a:gd name="connsiteX16" fmla="*/ 289089 w 497102"/>
                <a:gd name="connsiteY16" fmla="*/ 70332 h 748035"/>
                <a:gd name="connsiteX17" fmla="*/ 216318 w 497102"/>
                <a:gd name="connsiteY17" fmla="*/ 66141 h 748035"/>
                <a:gd name="connsiteX18" fmla="*/ 147072 w 497102"/>
                <a:gd name="connsiteY18" fmla="*/ 155866 h 748035"/>
                <a:gd name="connsiteX19" fmla="*/ 65633 w 497102"/>
                <a:gd name="connsiteY19" fmla="*/ 402754 h 748035"/>
                <a:gd name="connsiteX20" fmla="*/ 30771 w 497102"/>
                <a:gd name="connsiteY20" fmla="*/ 693553 h 748035"/>
                <a:gd name="connsiteX21" fmla="*/ 26295 w 497102"/>
                <a:gd name="connsiteY21" fmla="*/ 746417 h 748035"/>
                <a:gd name="connsiteX22" fmla="*/ 10674 w 497102"/>
                <a:gd name="connsiteY22" fmla="*/ 748036 h 748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97102" h="748035">
                  <a:moveTo>
                    <a:pt x="10674" y="748036"/>
                  </a:moveTo>
                  <a:cubicBezTo>
                    <a:pt x="7435" y="730986"/>
                    <a:pt x="2006" y="714127"/>
                    <a:pt x="1339" y="696982"/>
                  </a:cubicBezTo>
                  <a:cubicBezTo>
                    <a:pt x="-5138" y="535342"/>
                    <a:pt x="11245" y="376275"/>
                    <a:pt x="64395" y="222922"/>
                  </a:cubicBezTo>
                  <a:cubicBezTo>
                    <a:pt x="81254" y="174250"/>
                    <a:pt x="104590" y="127101"/>
                    <a:pt x="130689" y="82619"/>
                  </a:cubicBezTo>
                  <a:cubicBezTo>
                    <a:pt x="158502" y="35185"/>
                    <a:pt x="197649" y="-4535"/>
                    <a:pt x="258609" y="418"/>
                  </a:cubicBezTo>
                  <a:cubicBezTo>
                    <a:pt x="319855" y="5371"/>
                    <a:pt x="348525" y="52996"/>
                    <a:pt x="371957" y="102526"/>
                  </a:cubicBezTo>
                  <a:cubicBezTo>
                    <a:pt x="400246" y="162534"/>
                    <a:pt x="412724" y="227018"/>
                    <a:pt x="421868" y="292264"/>
                  </a:cubicBezTo>
                  <a:cubicBezTo>
                    <a:pt x="423963" y="306933"/>
                    <a:pt x="425964" y="321601"/>
                    <a:pt x="434917" y="337984"/>
                  </a:cubicBezTo>
                  <a:cubicBezTo>
                    <a:pt x="450157" y="306838"/>
                    <a:pt x="465397" y="275786"/>
                    <a:pt x="481780" y="242258"/>
                  </a:cubicBezTo>
                  <a:cubicBezTo>
                    <a:pt x="502640" y="257784"/>
                    <a:pt x="497211" y="274262"/>
                    <a:pt x="493972" y="287407"/>
                  </a:cubicBezTo>
                  <a:cubicBezTo>
                    <a:pt x="476732" y="357034"/>
                    <a:pt x="459015" y="426567"/>
                    <a:pt x="439108" y="495433"/>
                  </a:cubicBezTo>
                  <a:cubicBezTo>
                    <a:pt x="430345" y="525722"/>
                    <a:pt x="407104" y="530199"/>
                    <a:pt x="388912" y="505529"/>
                  </a:cubicBezTo>
                  <a:cubicBezTo>
                    <a:pt x="347478" y="449332"/>
                    <a:pt x="323856" y="385324"/>
                    <a:pt x="313283" y="316458"/>
                  </a:cubicBezTo>
                  <a:cubicBezTo>
                    <a:pt x="312902" y="314267"/>
                    <a:pt x="316236" y="311600"/>
                    <a:pt x="319093" y="307028"/>
                  </a:cubicBezTo>
                  <a:cubicBezTo>
                    <a:pt x="358527" y="309600"/>
                    <a:pt x="347192" y="355606"/>
                    <a:pt x="376148" y="374846"/>
                  </a:cubicBezTo>
                  <a:cubicBezTo>
                    <a:pt x="369290" y="276072"/>
                    <a:pt x="358336" y="183489"/>
                    <a:pt x="311473" y="99097"/>
                  </a:cubicBezTo>
                  <a:cubicBezTo>
                    <a:pt x="305663" y="88525"/>
                    <a:pt x="297757" y="78714"/>
                    <a:pt x="289089" y="70332"/>
                  </a:cubicBezTo>
                  <a:cubicBezTo>
                    <a:pt x="264896" y="46615"/>
                    <a:pt x="240512" y="42424"/>
                    <a:pt x="216318" y="66141"/>
                  </a:cubicBezTo>
                  <a:cubicBezTo>
                    <a:pt x="189553" y="92430"/>
                    <a:pt x="165264" y="123100"/>
                    <a:pt x="147072" y="155866"/>
                  </a:cubicBezTo>
                  <a:cubicBezTo>
                    <a:pt x="104400" y="232543"/>
                    <a:pt x="79349" y="316648"/>
                    <a:pt x="65633" y="402754"/>
                  </a:cubicBezTo>
                  <a:cubicBezTo>
                    <a:pt x="50298" y="499052"/>
                    <a:pt x="42011" y="596588"/>
                    <a:pt x="30771" y="693553"/>
                  </a:cubicBezTo>
                  <a:cubicBezTo>
                    <a:pt x="28771" y="711174"/>
                    <a:pt x="27723" y="728795"/>
                    <a:pt x="26295" y="746417"/>
                  </a:cubicBezTo>
                  <a:cubicBezTo>
                    <a:pt x="21056" y="746988"/>
                    <a:pt x="15817" y="747464"/>
                    <a:pt x="10674" y="748036"/>
                  </a:cubicBezTo>
                  <a:close/>
                </a:path>
              </a:pathLst>
            </a:custGeom>
            <a:solidFill>
              <a:srgbClr val="00B0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D161496F-D899-8F2A-6342-CE22588B2C1E}"/>
              </a:ext>
            </a:extLst>
          </p:cNvPr>
          <p:cNvGrpSpPr/>
          <p:nvPr/>
        </p:nvGrpSpPr>
        <p:grpSpPr>
          <a:xfrm>
            <a:off x="429600" y="4205772"/>
            <a:ext cx="8429295" cy="1972995"/>
            <a:chOff x="362926" y="4054783"/>
            <a:chExt cx="8429295" cy="1972995"/>
          </a:xfrm>
        </p:grpSpPr>
        <p:grpSp>
          <p:nvGrpSpPr>
            <p:cNvPr id="27" name="Groupe 26">
              <a:extLst>
                <a:ext uri="{FF2B5EF4-FFF2-40B4-BE49-F238E27FC236}">
                  <a16:creationId xmlns:a16="http://schemas.microsoft.com/office/drawing/2014/main" id="{ED3DE004-F366-B40E-CED7-094DBED377B5}"/>
                </a:ext>
              </a:extLst>
            </p:cNvPr>
            <p:cNvGrpSpPr/>
            <p:nvPr/>
          </p:nvGrpSpPr>
          <p:grpSpPr>
            <a:xfrm>
              <a:off x="362926" y="4054783"/>
              <a:ext cx="8429295" cy="1972995"/>
              <a:chOff x="613461" y="2777837"/>
              <a:chExt cx="8429295" cy="1972995"/>
            </a:xfrm>
          </p:grpSpPr>
          <p:sp>
            <p:nvSpPr>
              <p:cNvPr id="28" name="Rectangle 3">
                <a:extLst>
                  <a:ext uri="{FF2B5EF4-FFF2-40B4-BE49-F238E27FC236}">
                    <a16:creationId xmlns:a16="http://schemas.microsoft.com/office/drawing/2014/main" id="{42EFE3CE-A398-6176-1E24-CE928B19521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75420" y="2796451"/>
                <a:ext cx="4167336" cy="195438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lvl="0" algn="ctr" defTabSz="914400"/>
                <a:r>
                  <a:rPr lang="ar-MA" altLang="fr-FR" sz="5400" b="1" dirty="0">
                    <a:solidFill>
                      <a:schemeClr val="tx2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عِــــــشْتَ في </a:t>
                </a:r>
                <a:r>
                  <a:rPr lang="ar-SA" altLang="fr-FR" sz="5400" b="1" dirty="0">
                    <a:solidFill>
                      <a:schemeClr val="bg1">
                        <a:lumMod val="7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ﭐ</a:t>
                </a:r>
                <a:r>
                  <a:rPr lang="ar-MA" altLang="fr-FR" sz="5400" b="1" dirty="0">
                    <a:solidFill>
                      <a:schemeClr val="tx2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لْأَوْطـــــــانْ</a:t>
                </a:r>
                <a:endParaRPr lang="fr-FR" altLang="fr-FR" sz="54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  <a:p>
                <a:pPr marR="0" indent="0" algn="ctr" defTabSz="914400">
                  <a:lnSpc>
                    <a:spcPct val="100000"/>
                  </a:lnSpc>
                  <a:buClrTx/>
                  <a:buSzTx/>
                  <a:buFontTx/>
                  <a:buNone/>
                  <a:tabLst/>
                </a:pPr>
                <a:r>
                  <a:rPr lang="ar-MA" altLang="fr-FR" sz="5400" b="1" dirty="0">
                    <a:solidFill>
                      <a:schemeClr val="tx2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مِـــــــلْءَ كُــــــلِّ جَنــــــــــانْ</a:t>
                </a:r>
                <a:endParaRPr lang="fr-FR" altLang="fr-FR" sz="54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  <a:p>
                <a:pPr lvl="0" algn="ctr" defTabSz="914400"/>
                <a:r>
                  <a:rPr kumimoji="0" lang="fr-FR" altLang="fr-FR" sz="1300" b="0" i="0" u="none" strike="noStrike" cap="none" normalizeH="0" baseline="0" dirty="0">
                    <a:ln>
                      <a:noFill/>
                    </a:ln>
                    <a:solidFill>
                      <a:srgbClr val="333333"/>
                    </a:solidFill>
                    <a:effectLst/>
                    <a:latin typeface="Roboto" panose="02000000000000000000" pitchFamily="2" charset="0"/>
                    <a:cs typeface="Arial" panose="020B0604020202020204" pitchFamily="34" charset="0"/>
                  </a:rPr>
                  <a:t>.</a:t>
                </a:r>
                <a:endParaRPr kumimoji="0" lang="fr-FR" altLang="fr-FR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60289F86-9EE8-8757-C407-7E79E910A81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3461" y="2777837"/>
                <a:ext cx="3623913" cy="175432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/>
                <a:r>
                  <a:rPr lang="ar-MA" altLang="fr-FR" sz="5400" b="1" dirty="0">
                    <a:solidFill>
                      <a:schemeClr val="tx2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لِلْعُــــــــلا عُنْـــــــــــــــــوانْ</a:t>
                </a:r>
              </a:p>
              <a:p>
                <a:pPr algn="ctr" defTabSz="914400"/>
                <a:r>
                  <a:rPr lang="ar-MA" altLang="fr-FR" sz="5400" b="1" dirty="0">
                    <a:solidFill>
                      <a:schemeClr val="tx2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ذِكْرَ كُــــلِّ لِســـــــــــــــانْ </a:t>
                </a:r>
                <a:endParaRPr lang="fr-FR" altLang="fr-FR" sz="54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</p:grpSp>
        <p:sp>
          <p:nvSpPr>
            <p:cNvPr id="40" name="Forme libre : forme 39">
              <a:extLst>
                <a:ext uri="{FF2B5EF4-FFF2-40B4-BE49-F238E27FC236}">
                  <a16:creationId xmlns:a16="http://schemas.microsoft.com/office/drawing/2014/main" id="{7D1564C6-A3DC-396F-74C1-FAEEB0331654}"/>
                </a:ext>
              </a:extLst>
            </p:cNvPr>
            <p:cNvSpPr/>
            <p:nvPr/>
          </p:nvSpPr>
          <p:spPr>
            <a:xfrm flipH="1">
              <a:off x="6467232" y="4073900"/>
              <a:ext cx="429278" cy="251036"/>
            </a:xfrm>
            <a:custGeom>
              <a:avLst/>
              <a:gdLst>
                <a:gd name="connsiteX0" fmla="*/ 10674 w 497102"/>
                <a:gd name="connsiteY0" fmla="*/ 748036 h 748035"/>
                <a:gd name="connsiteX1" fmla="*/ 1339 w 497102"/>
                <a:gd name="connsiteY1" fmla="*/ 696982 h 748035"/>
                <a:gd name="connsiteX2" fmla="*/ 64395 w 497102"/>
                <a:gd name="connsiteY2" fmla="*/ 222922 h 748035"/>
                <a:gd name="connsiteX3" fmla="*/ 130689 w 497102"/>
                <a:gd name="connsiteY3" fmla="*/ 82619 h 748035"/>
                <a:gd name="connsiteX4" fmla="*/ 258609 w 497102"/>
                <a:gd name="connsiteY4" fmla="*/ 418 h 748035"/>
                <a:gd name="connsiteX5" fmla="*/ 371957 w 497102"/>
                <a:gd name="connsiteY5" fmla="*/ 102526 h 748035"/>
                <a:gd name="connsiteX6" fmla="*/ 421868 w 497102"/>
                <a:gd name="connsiteY6" fmla="*/ 292264 h 748035"/>
                <a:gd name="connsiteX7" fmla="*/ 434917 w 497102"/>
                <a:gd name="connsiteY7" fmla="*/ 337984 h 748035"/>
                <a:gd name="connsiteX8" fmla="*/ 481780 w 497102"/>
                <a:gd name="connsiteY8" fmla="*/ 242258 h 748035"/>
                <a:gd name="connsiteX9" fmla="*/ 493972 w 497102"/>
                <a:gd name="connsiteY9" fmla="*/ 287407 h 748035"/>
                <a:gd name="connsiteX10" fmla="*/ 439108 w 497102"/>
                <a:gd name="connsiteY10" fmla="*/ 495433 h 748035"/>
                <a:gd name="connsiteX11" fmla="*/ 388912 w 497102"/>
                <a:gd name="connsiteY11" fmla="*/ 505529 h 748035"/>
                <a:gd name="connsiteX12" fmla="*/ 313283 w 497102"/>
                <a:gd name="connsiteY12" fmla="*/ 316458 h 748035"/>
                <a:gd name="connsiteX13" fmla="*/ 319093 w 497102"/>
                <a:gd name="connsiteY13" fmla="*/ 307028 h 748035"/>
                <a:gd name="connsiteX14" fmla="*/ 376148 w 497102"/>
                <a:gd name="connsiteY14" fmla="*/ 374846 h 748035"/>
                <a:gd name="connsiteX15" fmla="*/ 311473 w 497102"/>
                <a:gd name="connsiteY15" fmla="*/ 99097 h 748035"/>
                <a:gd name="connsiteX16" fmla="*/ 289089 w 497102"/>
                <a:gd name="connsiteY16" fmla="*/ 70332 h 748035"/>
                <a:gd name="connsiteX17" fmla="*/ 216318 w 497102"/>
                <a:gd name="connsiteY17" fmla="*/ 66141 h 748035"/>
                <a:gd name="connsiteX18" fmla="*/ 147072 w 497102"/>
                <a:gd name="connsiteY18" fmla="*/ 155866 h 748035"/>
                <a:gd name="connsiteX19" fmla="*/ 65633 w 497102"/>
                <a:gd name="connsiteY19" fmla="*/ 402754 h 748035"/>
                <a:gd name="connsiteX20" fmla="*/ 30771 w 497102"/>
                <a:gd name="connsiteY20" fmla="*/ 693553 h 748035"/>
                <a:gd name="connsiteX21" fmla="*/ 26295 w 497102"/>
                <a:gd name="connsiteY21" fmla="*/ 746417 h 748035"/>
                <a:gd name="connsiteX22" fmla="*/ 10674 w 497102"/>
                <a:gd name="connsiteY22" fmla="*/ 748036 h 748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97102" h="748035">
                  <a:moveTo>
                    <a:pt x="10674" y="748036"/>
                  </a:moveTo>
                  <a:cubicBezTo>
                    <a:pt x="7435" y="730986"/>
                    <a:pt x="2006" y="714127"/>
                    <a:pt x="1339" y="696982"/>
                  </a:cubicBezTo>
                  <a:cubicBezTo>
                    <a:pt x="-5138" y="535342"/>
                    <a:pt x="11245" y="376275"/>
                    <a:pt x="64395" y="222922"/>
                  </a:cubicBezTo>
                  <a:cubicBezTo>
                    <a:pt x="81254" y="174250"/>
                    <a:pt x="104590" y="127101"/>
                    <a:pt x="130689" y="82619"/>
                  </a:cubicBezTo>
                  <a:cubicBezTo>
                    <a:pt x="158502" y="35185"/>
                    <a:pt x="197649" y="-4535"/>
                    <a:pt x="258609" y="418"/>
                  </a:cubicBezTo>
                  <a:cubicBezTo>
                    <a:pt x="319855" y="5371"/>
                    <a:pt x="348525" y="52996"/>
                    <a:pt x="371957" y="102526"/>
                  </a:cubicBezTo>
                  <a:cubicBezTo>
                    <a:pt x="400246" y="162534"/>
                    <a:pt x="412724" y="227018"/>
                    <a:pt x="421868" y="292264"/>
                  </a:cubicBezTo>
                  <a:cubicBezTo>
                    <a:pt x="423963" y="306933"/>
                    <a:pt x="425964" y="321601"/>
                    <a:pt x="434917" y="337984"/>
                  </a:cubicBezTo>
                  <a:cubicBezTo>
                    <a:pt x="450157" y="306838"/>
                    <a:pt x="465397" y="275786"/>
                    <a:pt x="481780" y="242258"/>
                  </a:cubicBezTo>
                  <a:cubicBezTo>
                    <a:pt x="502640" y="257784"/>
                    <a:pt x="497211" y="274262"/>
                    <a:pt x="493972" y="287407"/>
                  </a:cubicBezTo>
                  <a:cubicBezTo>
                    <a:pt x="476732" y="357034"/>
                    <a:pt x="459015" y="426567"/>
                    <a:pt x="439108" y="495433"/>
                  </a:cubicBezTo>
                  <a:cubicBezTo>
                    <a:pt x="430345" y="525722"/>
                    <a:pt x="407104" y="530199"/>
                    <a:pt x="388912" y="505529"/>
                  </a:cubicBezTo>
                  <a:cubicBezTo>
                    <a:pt x="347478" y="449332"/>
                    <a:pt x="323856" y="385324"/>
                    <a:pt x="313283" y="316458"/>
                  </a:cubicBezTo>
                  <a:cubicBezTo>
                    <a:pt x="312902" y="314267"/>
                    <a:pt x="316236" y="311600"/>
                    <a:pt x="319093" y="307028"/>
                  </a:cubicBezTo>
                  <a:cubicBezTo>
                    <a:pt x="358527" y="309600"/>
                    <a:pt x="347192" y="355606"/>
                    <a:pt x="376148" y="374846"/>
                  </a:cubicBezTo>
                  <a:cubicBezTo>
                    <a:pt x="369290" y="276072"/>
                    <a:pt x="358336" y="183489"/>
                    <a:pt x="311473" y="99097"/>
                  </a:cubicBezTo>
                  <a:cubicBezTo>
                    <a:pt x="305663" y="88525"/>
                    <a:pt x="297757" y="78714"/>
                    <a:pt x="289089" y="70332"/>
                  </a:cubicBezTo>
                  <a:cubicBezTo>
                    <a:pt x="264896" y="46615"/>
                    <a:pt x="240512" y="42424"/>
                    <a:pt x="216318" y="66141"/>
                  </a:cubicBezTo>
                  <a:cubicBezTo>
                    <a:pt x="189553" y="92430"/>
                    <a:pt x="165264" y="123100"/>
                    <a:pt x="147072" y="155866"/>
                  </a:cubicBezTo>
                  <a:cubicBezTo>
                    <a:pt x="104400" y="232543"/>
                    <a:pt x="79349" y="316648"/>
                    <a:pt x="65633" y="402754"/>
                  </a:cubicBezTo>
                  <a:cubicBezTo>
                    <a:pt x="50298" y="499052"/>
                    <a:pt x="42011" y="596588"/>
                    <a:pt x="30771" y="693553"/>
                  </a:cubicBezTo>
                  <a:cubicBezTo>
                    <a:pt x="28771" y="711174"/>
                    <a:pt x="27723" y="728795"/>
                    <a:pt x="26295" y="746417"/>
                  </a:cubicBezTo>
                  <a:cubicBezTo>
                    <a:pt x="21056" y="746988"/>
                    <a:pt x="15817" y="747464"/>
                    <a:pt x="10674" y="748036"/>
                  </a:cubicBezTo>
                  <a:close/>
                </a:path>
              </a:pathLst>
            </a:custGeom>
            <a:solidFill>
              <a:srgbClr val="00B0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B9C01A1D-A553-57FF-6845-364833C48934}"/>
              </a:ext>
            </a:extLst>
          </p:cNvPr>
          <p:cNvGrpSpPr/>
          <p:nvPr/>
        </p:nvGrpSpPr>
        <p:grpSpPr>
          <a:xfrm>
            <a:off x="312516" y="-73092"/>
            <a:ext cx="8412136" cy="448851"/>
            <a:chOff x="312517" y="-96284"/>
            <a:chExt cx="8412136" cy="448851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3A3AB1BC-7665-E4D9-81B4-02DDB404B601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D1295418-A2F2-AFA7-700E-93616CCF92DE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835A2149-454B-56E5-5F4A-5D00A9F9B727}"/>
                </a:ext>
              </a:extLst>
            </p:cNvPr>
            <p:cNvSpPr/>
            <p:nvPr/>
          </p:nvSpPr>
          <p:spPr>
            <a:xfrm>
              <a:off x="2658511" y="-9178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867953A3-134F-6B60-DED1-2D9C393A6C6F}"/>
                </a:ext>
              </a:extLst>
            </p:cNvPr>
            <p:cNvSpPr/>
            <p:nvPr/>
          </p:nvSpPr>
          <p:spPr>
            <a:xfrm>
              <a:off x="4727946" y="-569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90F05FE6-D13B-E1BD-9A05-FB657515A04B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024681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D31A6F-E4E9-1DE1-B5E8-8B24433BC5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705D70E5-E0DD-325A-BA52-2F30FFE2C835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4E56FE10-EC7C-7878-9EEF-3B3BB596E5CB}"/>
              </a:ext>
            </a:extLst>
          </p:cNvPr>
          <p:cNvGrpSpPr/>
          <p:nvPr/>
        </p:nvGrpSpPr>
        <p:grpSpPr>
          <a:xfrm>
            <a:off x="379191" y="31366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EE182F59-E441-D742-A63A-6F92F6F94301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CCD57B69-33EB-FF36-2D1F-5F1D808EF7E4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570F3161-751B-E7CB-512A-630F0A99A5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449094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A2AFD0B4-7E49-817A-DEDA-0C4283014FE6}"/>
              </a:ext>
            </a:extLst>
          </p:cNvPr>
          <p:cNvSpPr txBox="1"/>
          <p:nvPr/>
        </p:nvSpPr>
        <p:spPr>
          <a:xfrm>
            <a:off x="422071" y="425609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ينشد؟</a:t>
            </a: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14C3FC9C-E494-916D-C83B-74A702599DC4}"/>
              </a:ext>
            </a:extLst>
          </p:cNvPr>
          <p:cNvGrpSpPr/>
          <p:nvPr/>
        </p:nvGrpSpPr>
        <p:grpSpPr>
          <a:xfrm>
            <a:off x="687886" y="3351194"/>
            <a:ext cx="7833535" cy="1761619"/>
            <a:chOff x="1025250" y="2746973"/>
            <a:chExt cx="7833535" cy="1761619"/>
          </a:xfrm>
        </p:grpSpPr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60F5D9FF-0505-FD4B-BA8B-C1EBF637F5A5}"/>
                </a:ext>
              </a:extLst>
            </p:cNvPr>
            <p:cNvGrpSpPr/>
            <p:nvPr/>
          </p:nvGrpSpPr>
          <p:grpSpPr>
            <a:xfrm>
              <a:off x="1025250" y="2746973"/>
              <a:ext cx="7833535" cy="1761619"/>
              <a:chOff x="1390613" y="2822430"/>
              <a:chExt cx="7434664" cy="1761619"/>
            </a:xfrm>
          </p:grpSpPr>
          <p:sp>
            <p:nvSpPr>
              <p:cNvPr id="25" name="Rectangle 3">
                <a:extLst>
                  <a:ext uri="{FF2B5EF4-FFF2-40B4-BE49-F238E27FC236}">
                    <a16:creationId xmlns:a16="http://schemas.microsoft.com/office/drawing/2014/main" id="{289A14D7-31A4-9B08-39DB-46BF8B10161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72244" y="2829723"/>
                <a:ext cx="3353033" cy="175432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lvl="0" algn="ctr" defTabSz="914400"/>
                <a:r>
                  <a:rPr lang="ar-MA" altLang="fr-FR" sz="5400" b="1" dirty="0">
                    <a:solidFill>
                      <a:schemeClr val="tx2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إِخْوَتي هَيّا</a:t>
                </a:r>
              </a:p>
              <a:p>
                <a:pPr lvl="0" algn="ctr" defTabSz="914400"/>
                <a:r>
                  <a:rPr lang="ar-MA" altLang="fr-FR" sz="5400" b="1" dirty="0">
                    <a:solidFill>
                      <a:schemeClr val="tx2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نُشْهِدِ </a:t>
                </a:r>
                <a:r>
                  <a:rPr lang="ar-SA" altLang="fr-FR" sz="5400" b="1" dirty="0">
                    <a:solidFill>
                      <a:schemeClr val="bg1">
                        <a:lumMod val="7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ﭐ</a:t>
                </a:r>
                <a:r>
                  <a:rPr lang="ar-MA" altLang="fr-FR" sz="5400" b="1" dirty="0">
                    <a:solidFill>
                      <a:schemeClr val="bg1">
                        <a:lumMod val="8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ل</a:t>
                </a:r>
                <a:r>
                  <a:rPr lang="ar-MA" altLang="fr-FR" sz="5400" b="1" dirty="0">
                    <a:solidFill>
                      <a:schemeClr val="tx2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دُّنْيا</a:t>
                </a:r>
                <a:endParaRPr lang="fr-FR" altLang="fr-FR" sz="54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8220C12C-6581-46EC-156A-C38806B89A6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90613" y="2822430"/>
                <a:ext cx="3353033" cy="175432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/>
                <a:r>
                  <a:rPr lang="ar-MA" altLang="fr-FR" sz="5400" b="1" dirty="0">
                    <a:solidFill>
                      <a:schemeClr val="tx2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لِلْعُلا سَعْيا</a:t>
                </a:r>
              </a:p>
              <a:p>
                <a:pPr algn="ctr" defTabSz="914400"/>
                <a:r>
                  <a:rPr lang="ar-MA" altLang="fr-FR" sz="5400" b="1" dirty="0">
                    <a:solidFill>
                      <a:schemeClr val="tx2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أَنّا هُنا نَحْيا</a:t>
                </a:r>
                <a:endParaRPr lang="fr-FR" altLang="fr-FR" sz="5400" b="1" dirty="0">
                  <a:solidFill>
                    <a:schemeClr val="accent2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</p:grpSp>
        <p:sp>
          <p:nvSpPr>
            <p:cNvPr id="24" name="Forme libre : forme 23">
              <a:extLst>
                <a:ext uri="{FF2B5EF4-FFF2-40B4-BE49-F238E27FC236}">
                  <a16:creationId xmlns:a16="http://schemas.microsoft.com/office/drawing/2014/main" id="{B3065563-EEC8-1408-DC43-8D55704B4868}"/>
                </a:ext>
              </a:extLst>
            </p:cNvPr>
            <p:cNvSpPr/>
            <p:nvPr/>
          </p:nvSpPr>
          <p:spPr>
            <a:xfrm flipH="1">
              <a:off x="6669317" y="3629235"/>
              <a:ext cx="565850" cy="159503"/>
            </a:xfrm>
            <a:custGeom>
              <a:avLst/>
              <a:gdLst>
                <a:gd name="connsiteX0" fmla="*/ 10674 w 497102"/>
                <a:gd name="connsiteY0" fmla="*/ 748036 h 748035"/>
                <a:gd name="connsiteX1" fmla="*/ 1339 w 497102"/>
                <a:gd name="connsiteY1" fmla="*/ 696982 h 748035"/>
                <a:gd name="connsiteX2" fmla="*/ 64395 w 497102"/>
                <a:gd name="connsiteY2" fmla="*/ 222922 h 748035"/>
                <a:gd name="connsiteX3" fmla="*/ 130689 w 497102"/>
                <a:gd name="connsiteY3" fmla="*/ 82619 h 748035"/>
                <a:gd name="connsiteX4" fmla="*/ 258609 w 497102"/>
                <a:gd name="connsiteY4" fmla="*/ 418 h 748035"/>
                <a:gd name="connsiteX5" fmla="*/ 371957 w 497102"/>
                <a:gd name="connsiteY5" fmla="*/ 102526 h 748035"/>
                <a:gd name="connsiteX6" fmla="*/ 421868 w 497102"/>
                <a:gd name="connsiteY6" fmla="*/ 292264 h 748035"/>
                <a:gd name="connsiteX7" fmla="*/ 434917 w 497102"/>
                <a:gd name="connsiteY7" fmla="*/ 337984 h 748035"/>
                <a:gd name="connsiteX8" fmla="*/ 481780 w 497102"/>
                <a:gd name="connsiteY8" fmla="*/ 242258 h 748035"/>
                <a:gd name="connsiteX9" fmla="*/ 493972 w 497102"/>
                <a:gd name="connsiteY9" fmla="*/ 287407 h 748035"/>
                <a:gd name="connsiteX10" fmla="*/ 439108 w 497102"/>
                <a:gd name="connsiteY10" fmla="*/ 495433 h 748035"/>
                <a:gd name="connsiteX11" fmla="*/ 388912 w 497102"/>
                <a:gd name="connsiteY11" fmla="*/ 505529 h 748035"/>
                <a:gd name="connsiteX12" fmla="*/ 313283 w 497102"/>
                <a:gd name="connsiteY12" fmla="*/ 316458 h 748035"/>
                <a:gd name="connsiteX13" fmla="*/ 319093 w 497102"/>
                <a:gd name="connsiteY13" fmla="*/ 307028 h 748035"/>
                <a:gd name="connsiteX14" fmla="*/ 376148 w 497102"/>
                <a:gd name="connsiteY14" fmla="*/ 374846 h 748035"/>
                <a:gd name="connsiteX15" fmla="*/ 311473 w 497102"/>
                <a:gd name="connsiteY15" fmla="*/ 99097 h 748035"/>
                <a:gd name="connsiteX16" fmla="*/ 289089 w 497102"/>
                <a:gd name="connsiteY16" fmla="*/ 70332 h 748035"/>
                <a:gd name="connsiteX17" fmla="*/ 216318 w 497102"/>
                <a:gd name="connsiteY17" fmla="*/ 66141 h 748035"/>
                <a:gd name="connsiteX18" fmla="*/ 147072 w 497102"/>
                <a:gd name="connsiteY18" fmla="*/ 155866 h 748035"/>
                <a:gd name="connsiteX19" fmla="*/ 65633 w 497102"/>
                <a:gd name="connsiteY19" fmla="*/ 402754 h 748035"/>
                <a:gd name="connsiteX20" fmla="*/ 30771 w 497102"/>
                <a:gd name="connsiteY20" fmla="*/ 693553 h 748035"/>
                <a:gd name="connsiteX21" fmla="*/ 26295 w 497102"/>
                <a:gd name="connsiteY21" fmla="*/ 746417 h 748035"/>
                <a:gd name="connsiteX22" fmla="*/ 10674 w 497102"/>
                <a:gd name="connsiteY22" fmla="*/ 748036 h 748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97102" h="748035">
                  <a:moveTo>
                    <a:pt x="10674" y="748036"/>
                  </a:moveTo>
                  <a:cubicBezTo>
                    <a:pt x="7435" y="730986"/>
                    <a:pt x="2006" y="714127"/>
                    <a:pt x="1339" y="696982"/>
                  </a:cubicBezTo>
                  <a:cubicBezTo>
                    <a:pt x="-5138" y="535342"/>
                    <a:pt x="11245" y="376275"/>
                    <a:pt x="64395" y="222922"/>
                  </a:cubicBezTo>
                  <a:cubicBezTo>
                    <a:pt x="81254" y="174250"/>
                    <a:pt x="104590" y="127101"/>
                    <a:pt x="130689" y="82619"/>
                  </a:cubicBezTo>
                  <a:cubicBezTo>
                    <a:pt x="158502" y="35185"/>
                    <a:pt x="197649" y="-4535"/>
                    <a:pt x="258609" y="418"/>
                  </a:cubicBezTo>
                  <a:cubicBezTo>
                    <a:pt x="319855" y="5371"/>
                    <a:pt x="348525" y="52996"/>
                    <a:pt x="371957" y="102526"/>
                  </a:cubicBezTo>
                  <a:cubicBezTo>
                    <a:pt x="400246" y="162534"/>
                    <a:pt x="412724" y="227018"/>
                    <a:pt x="421868" y="292264"/>
                  </a:cubicBezTo>
                  <a:cubicBezTo>
                    <a:pt x="423963" y="306933"/>
                    <a:pt x="425964" y="321601"/>
                    <a:pt x="434917" y="337984"/>
                  </a:cubicBezTo>
                  <a:cubicBezTo>
                    <a:pt x="450157" y="306838"/>
                    <a:pt x="465397" y="275786"/>
                    <a:pt x="481780" y="242258"/>
                  </a:cubicBezTo>
                  <a:cubicBezTo>
                    <a:pt x="502640" y="257784"/>
                    <a:pt x="497211" y="274262"/>
                    <a:pt x="493972" y="287407"/>
                  </a:cubicBezTo>
                  <a:cubicBezTo>
                    <a:pt x="476732" y="357034"/>
                    <a:pt x="459015" y="426567"/>
                    <a:pt x="439108" y="495433"/>
                  </a:cubicBezTo>
                  <a:cubicBezTo>
                    <a:pt x="430345" y="525722"/>
                    <a:pt x="407104" y="530199"/>
                    <a:pt x="388912" y="505529"/>
                  </a:cubicBezTo>
                  <a:cubicBezTo>
                    <a:pt x="347478" y="449332"/>
                    <a:pt x="323856" y="385324"/>
                    <a:pt x="313283" y="316458"/>
                  </a:cubicBezTo>
                  <a:cubicBezTo>
                    <a:pt x="312902" y="314267"/>
                    <a:pt x="316236" y="311600"/>
                    <a:pt x="319093" y="307028"/>
                  </a:cubicBezTo>
                  <a:cubicBezTo>
                    <a:pt x="358527" y="309600"/>
                    <a:pt x="347192" y="355606"/>
                    <a:pt x="376148" y="374846"/>
                  </a:cubicBezTo>
                  <a:cubicBezTo>
                    <a:pt x="369290" y="276072"/>
                    <a:pt x="358336" y="183489"/>
                    <a:pt x="311473" y="99097"/>
                  </a:cubicBezTo>
                  <a:cubicBezTo>
                    <a:pt x="305663" y="88525"/>
                    <a:pt x="297757" y="78714"/>
                    <a:pt x="289089" y="70332"/>
                  </a:cubicBezTo>
                  <a:cubicBezTo>
                    <a:pt x="264896" y="46615"/>
                    <a:pt x="240512" y="42424"/>
                    <a:pt x="216318" y="66141"/>
                  </a:cubicBezTo>
                  <a:cubicBezTo>
                    <a:pt x="189553" y="92430"/>
                    <a:pt x="165264" y="123100"/>
                    <a:pt x="147072" y="155866"/>
                  </a:cubicBezTo>
                  <a:cubicBezTo>
                    <a:pt x="104400" y="232543"/>
                    <a:pt x="79349" y="316648"/>
                    <a:pt x="65633" y="402754"/>
                  </a:cubicBezTo>
                  <a:cubicBezTo>
                    <a:pt x="50298" y="499052"/>
                    <a:pt x="42011" y="596588"/>
                    <a:pt x="30771" y="693553"/>
                  </a:cubicBezTo>
                  <a:cubicBezTo>
                    <a:pt x="28771" y="711174"/>
                    <a:pt x="27723" y="728795"/>
                    <a:pt x="26295" y="746417"/>
                  </a:cubicBezTo>
                  <a:cubicBezTo>
                    <a:pt x="21056" y="746988"/>
                    <a:pt x="15817" y="747464"/>
                    <a:pt x="10674" y="748036"/>
                  </a:cubicBezTo>
                  <a:close/>
                </a:path>
              </a:pathLst>
            </a:custGeom>
            <a:solidFill>
              <a:srgbClr val="00B0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</p:grpSp>
      <p:sp>
        <p:nvSpPr>
          <p:cNvPr id="28" name="Rectangle 3">
            <a:extLst>
              <a:ext uri="{FF2B5EF4-FFF2-40B4-BE49-F238E27FC236}">
                <a16:creationId xmlns:a16="http://schemas.microsoft.com/office/drawing/2014/main" id="{8AC21788-1716-31CE-E03E-F1439CED37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28137" y="4867101"/>
            <a:ext cx="3353033" cy="10310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algn="ctr" defTabSz="914400"/>
            <a:r>
              <a:rPr lang="ar-MA" altLang="fr-FR" sz="48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بِشِعارْ</a:t>
            </a:r>
            <a:endParaRPr lang="fr-FR" altLang="fr-FR" sz="48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0" algn="ctr" defTabSz="914400"/>
            <a:r>
              <a:rPr kumimoji="0" lang="fr-FR" altLang="fr-FR" sz="13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BE84507F-9F2A-2699-70D3-177EE8BF4BD4}"/>
              </a:ext>
            </a:extLst>
          </p:cNvPr>
          <p:cNvGrpSpPr/>
          <p:nvPr/>
        </p:nvGrpSpPr>
        <p:grpSpPr>
          <a:xfrm>
            <a:off x="708405" y="1354524"/>
            <a:ext cx="8237142" cy="1954381"/>
            <a:chOff x="550453" y="2469369"/>
            <a:chExt cx="8805356" cy="208953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FB74438C-90BF-92E9-DCB4-25328AC27B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74369" y="2469369"/>
              <a:ext cx="4481440" cy="20895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lvl="0" algn="ctr" defTabSz="914400" rtl="1"/>
              <a:r>
                <a:rPr lang="ar-MA" altLang="fr-FR" sz="44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بِـ</a:t>
              </a:r>
              <a:r>
                <a:rPr lang="ar-SA" altLang="fr-FR" sz="5400" b="1" dirty="0" err="1">
                  <a:solidFill>
                    <a:schemeClr val="bg1">
                      <a:lumMod val="7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ﭐل</a:t>
              </a:r>
              <a:r>
                <a:rPr lang="ar-MA" altLang="fr-FR" sz="54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ـــــــــــــ</a:t>
              </a:r>
              <a:r>
                <a:rPr lang="ar-SA" altLang="fr-FR" sz="54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رُّوحِ بِ</a:t>
              </a:r>
              <a:r>
                <a:rPr lang="ar-MA" altLang="fr-FR" sz="54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ـ</a:t>
              </a:r>
              <a:r>
                <a:rPr lang="ar-SA" altLang="fr-FR" sz="5400" b="1" dirty="0" err="1">
                  <a:solidFill>
                    <a:schemeClr val="bg1">
                      <a:lumMod val="7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ﭐل</a:t>
              </a:r>
              <a:r>
                <a:rPr lang="ar-SA" altLang="fr-FR" sz="5400" b="1" dirty="0" err="1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ْجَسَ</a:t>
              </a:r>
              <a:r>
                <a:rPr lang="ar-MA" altLang="fr-FR" sz="54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ـــــــــ</a:t>
              </a:r>
              <a:r>
                <a:rPr lang="ar-SA" altLang="fr-FR" sz="54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دِ</a:t>
              </a:r>
              <a:endParaRPr lang="fr-FR" altLang="fr-FR" sz="54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R="0" lvl="0" indent="0" algn="ctr" defTabSz="914400">
                <a:lnSpc>
                  <a:spcPct val="100000"/>
                </a:lnSpc>
                <a:buClrTx/>
                <a:buSzTx/>
                <a:buFontTx/>
                <a:buNone/>
                <a:tabLst/>
              </a:pPr>
              <a:r>
                <a:rPr lang="ar-SA" altLang="fr-FR" sz="54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في فَ</a:t>
              </a:r>
              <a:r>
                <a:rPr lang="ar-MA" altLang="fr-FR" sz="54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ـــــــــــ</a:t>
              </a:r>
              <a:r>
                <a:rPr lang="ar-SA" altLang="fr-FR" sz="54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مي وَفي دَمي</a:t>
              </a:r>
              <a:endParaRPr lang="fr-FR" altLang="fr-FR" sz="54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300" b="0" i="0" u="none" strike="noStrike" cap="none" normalizeH="0" baseline="0" dirty="0">
                  <a:ln>
                    <a:noFill/>
                  </a:ln>
                  <a:solidFill>
                    <a:srgbClr val="333333"/>
                  </a:solidFill>
                  <a:effectLst/>
                  <a:latin typeface="Roboto" panose="02000000000000000000" pitchFamily="2" charset="0"/>
                  <a:cs typeface="Arial" panose="020B0604020202020204" pitchFamily="34" charset="0"/>
                </a:rPr>
                <a:t>.</a:t>
              </a:r>
              <a:endPara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" name="Rectangle 3">
              <a:extLst>
                <a:ext uri="{FF2B5EF4-FFF2-40B4-BE49-F238E27FC236}">
                  <a16:creationId xmlns:a16="http://schemas.microsoft.com/office/drawing/2014/main" id="{0C6FBAA8-941F-B7E4-20B8-B7940FFFE0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0453" y="2502169"/>
              <a:ext cx="3776631" cy="18756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 rtl="1"/>
              <a:r>
                <a:rPr lang="ar-SA" altLang="fr-FR" sz="54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هَب</a:t>
              </a:r>
              <a:r>
                <a:rPr lang="ar-MA" altLang="fr-FR" sz="54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َّ</a:t>
              </a:r>
              <a:r>
                <a:rPr lang="ar-SA" altLang="fr-FR" sz="54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فَتاكْ لَب</a:t>
              </a:r>
              <a:r>
                <a:rPr lang="ar-MA" altLang="fr-FR" sz="54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ّى</a:t>
              </a:r>
              <a:r>
                <a:rPr lang="ar-SA" altLang="fr-FR" sz="54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نِداكْ</a:t>
              </a:r>
              <a:endParaRPr lang="fr-FR" altLang="fr-FR" sz="54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algn="ctr" defTabSz="914400" rtl="1"/>
              <a:r>
                <a:rPr lang="ar-SA" altLang="fr-FR" sz="54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هَواكَ ث</a:t>
              </a:r>
              <a:r>
                <a:rPr lang="ar-MA" altLang="fr-FR" sz="54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ــــــــ</a:t>
              </a:r>
              <a:r>
                <a:rPr lang="ar-SA" altLang="fr-FR" sz="54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ارَ نور</a:t>
              </a:r>
              <a:r>
                <a:rPr lang="ar-MA" altLang="fr-FR" sz="54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ْ</a:t>
              </a:r>
              <a:r>
                <a:rPr lang="ar-SA" altLang="fr-FR" sz="54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وَنارْ</a:t>
              </a:r>
              <a:endParaRPr lang="fr-FR" altLang="fr-FR" sz="54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11" name="Forme libre : forme 10">
            <a:extLst>
              <a:ext uri="{FF2B5EF4-FFF2-40B4-BE49-F238E27FC236}">
                <a16:creationId xmlns:a16="http://schemas.microsoft.com/office/drawing/2014/main" id="{4DBE89E3-71A9-1897-AE54-3948984B75AE}"/>
              </a:ext>
            </a:extLst>
          </p:cNvPr>
          <p:cNvSpPr/>
          <p:nvPr/>
        </p:nvSpPr>
        <p:spPr>
          <a:xfrm flipH="1">
            <a:off x="6428451" y="1298859"/>
            <a:ext cx="469352" cy="305661"/>
          </a:xfrm>
          <a:custGeom>
            <a:avLst/>
            <a:gdLst>
              <a:gd name="connsiteX0" fmla="*/ 10674 w 497102"/>
              <a:gd name="connsiteY0" fmla="*/ 748036 h 748035"/>
              <a:gd name="connsiteX1" fmla="*/ 1339 w 497102"/>
              <a:gd name="connsiteY1" fmla="*/ 696982 h 748035"/>
              <a:gd name="connsiteX2" fmla="*/ 64395 w 497102"/>
              <a:gd name="connsiteY2" fmla="*/ 222922 h 748035"/>
              <a:gd name="connsiteX3" fmla="*/ 130689 w 497102"/>
              <a:gd name="connsiteY3" fmla="*/ 82619 h 748035"/>
              <a:gd name="connsiteX4" fmla="*/ 258609 w 497102"/>
              <a:gd name="connsiteY4" fmla="*/ 418 h 748035"/>
              <a:gd name="connsiteX5" fmla="*/ 371957 w 497102"/>
              <a:gd name="connsiteY5" fmla="*/ 102526 h 748035"/>
              <a:gd name="connsiteX6" fmla="*/ 421868 w 497102"/>
              <a:gd name="connsiteY6" fmla="*/ 292264 h 748035"/>
              <a:gd name="connsiteX7" fmla="*/ 434917 w 497102"/>
              <a:gd name="connsiteY7" fmla="*/ 337984 h 748035"/>
              <a:gd name="connsiteX8" fmla="*/ 481780 w 497102"/>
              <a:gd name="connsiteY8" fmla="*/ 242258 h 748035"/>
              <a:gd name="connsiteX9" fmla="*/ 493972 w 497102"/>
              <a:gd name="connsiteY9" fmla="*/ 287407 h 748035"/>
              <a:gd name="connsiteX10" fmla="*/ 439108 w 497102"/>
              <a:gd name="connsiteY10" fmla="*/ 495433 h 748035"/>
              <a:gd name="connsiteX11" fmla="*/ 388912 w 497102"/>
              <a:gd name="connsiteY11" fmla="*/ 505529 h 748035"/>
              <a:gd name="connsiteX12" fmla="*/ 313283 w 497102"/>
              <a:gd name="connsiteY12" fmla="*/ 316458 h 748035"/>
              <a:gd name="connsiteX13" fmla="*/ 319093 w 497102"/>
              <a:gd name="connsiteY13" fmla="*/ 307028 h 748035"/>
              <a:gd name="connsiteX14" fmla="*/ 376148 w 497102"/>
              <a:gd name="connsiteY14" fmla="*/ 374846 h 748035"/>
              <a:gd name="connsiteX15" fmla="*/ 311473 w 497102"/>
              <a:gd name="connsiteY15" fmla="*/ 99097 h 748035"/>
              <a:gd name="connsiteX16" fmla="*/ 289089 w 497102"/>
              <a:gd name="connsiteY16" fmla="*/ 70332 h 748035"/>
              <a:gd name="connsiteX17" fmla="*/ 216318 w 497102"/>
              <a:gd name="connsiteY17" fmla="*/ 66141 h 748035"/>
              <a:gd name="connsiteX18" fmla="*/ 147072 w 497102"/>
              <a:gd name="connsiteY18" fmla="*/ 155866 h 748035"/>
              <a:gd name="connsiteX19" fmla="*/ 65633 w 497102"/>
              <a:gd name="connsiteY19" fmla="*/ 402754 h 748035"/>
              <a:gd name="connsiteX20" fmla="*/ 30771 w 497102"/>
              <a:gd name="connsiteY20" fmla="*/ 693553 h 748035"/>
              <a:gd name="connsiteX21" fmla="*/ 26295 w 497102"/>
              <a:gd name="connsiteY21" fmla="*/ 746417 h 748035"/>
              <a:gd name="connsiteX22" fmla="*/ 10674 w 497102"/>
              <a:gd name="connsiteY22" fmla="*/ 748036 h 748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497102" h="748035">
                <a:moveTo>
                  <a:pt x="10674" y="748036"/>
                </a:moveTo>
                <a:cubicBezTo>
                  <a:pt x="7435" y="730986"/>
                  <a:pt x="2006" y="714127"/>
                  <a:pt x="1339" y="696982"/>
                </a:cubicBezTo>
                <a:cubicBezTo>
                  <a:pt x="-5138" y="535342"/>
                  <a:pt x="11245" y="376275"/>
                  <a:pt x="64395" y="222922"/>
                </a:cubicBezTo>
                <a:cubicBezTo>
                  <a:pt x="81254" y="174250"/>
                  <a:pt x="104590" y="127101"/>
                  <a:pt x="130689" y="82619"/>
                </a:cubicBezTo>
                <a:cubicBezTo>
                  <a:pt x="158502" y="35185"/>
                  <a:pt x="197649" y="-4535"/>
                  <a:pt x="258609" y="418"/>
                </a:cubicBezTo>
                <a:cubicBezTo>
                  <a:pt x="319855" y="5371"/>
                  <a:pt x="348525" y="52996"/>
                  <a:pt x="371957" y="102526"/>
                </a:cubicBezTo>
                <a:cubicBezTo>
                  <a:pt x="400246" y="162534"/>
                  <a:pt x="412724" y="227018"/>
                  <a:pt x="421868" y="292264"/>
                </a:cubicBezTo>
                <a:cubicBezTo>
                  <a:pt x="423963" y="306933"/>
                  <a:pt x="425964" y="321601"/>
                  <a:pt x="434917" y="337984"/>
                </a:cubicBezTo>
                <a:cubicBezTo>
                  <a:pt x="450157" y="306838"/>
                  <a:pt x="465397" y="275786"/>
                  <a:pt x="481780" y="242258"/>
                </a:cubicBezTo>
                <a:cubicBezTo>
                  <a:pt x="502640" y="257784"/>
                  <a:pt x="497211" y="274262"/>
                  <a:pt x="493972" y="287407"/>
                </a:cubicBezTo>
                <a:cubicBezTo>
                  <a:pt x="476732" y="357034"/>
                  <a:pt x="459015" y="426567"/>
                  <a:pt x="439108" y="495433"/>
                </a:cubicBezTo>
                <a:cubicBezTo>
                  <a:pt x="430345" y="525722"/>
                  <a:pt x="407104" y="530199"/>
                  <a:pt x="388912" y="505529"/>
                </a:cubicBezTo>
                <a:cubicBezTo>
                  <a:pt x="347478" y="449332"/>
                  <a:pt x="323856" y="385324"/>
                  <a:pt x="313283" y="316458"/>
                </a:cubicBezTo>
                <a:cubicBezTo>
                  <a:pt x="312902" y="314267"/>
                  <a:pt x="316236" y="311600"/>
                  <a:pt x="319093" y="307028"/>
                </a:cubicBezTo>
                <a:cubicBezTo>
                  <a:pt x="358527" y="309600"/>
                  <a:pt x="347192" y="355606"/>
                  <a:pt x="376148" y="374846"/>
                </a:cubicBezTo>
                <a:cubicBezTo>
                  <a:pt x="369290" y="276072"/>
                  <a:pt x="358336" y="183489"/>
                  <a:pt x="311473" y="99097"/>
                </a:cubicBezTo>
                <a:cubicBezTo>
                  <a:pt x="305663" y="88525"/>
                  <a:pt x="297757" y="78714"/>
                  <a:pt x="289089" y="70332"/>
                </a:cubicBezTo>
                <a:cubicBezTo>
                  <a:pt x="264896" y="46615"/>
                  <a:pt x="240512" y="42424"/>
                  <a:pt x="216318" y="66141"/>
                </a:cubicBezTo>
                <a:cubicBezTo>
                  <a:pt x="189553" y="92430"/>
                  <a:pt x="165264" y="123100"/>
                  <a:pt x="147072" y="155866"/>
                </a:cubicBezTo>
                <a:cubicBezTo>
                  <a:pt x="104400" y="232543"/>
                  <a:pt x="79349" y="316648"/>
                  <a:pt x="65633" y="402754"/>
                </a:cubicBezTo>
                <a:cubicBezTo>
                  <a:pt x="50298" y="499052"/>
                  <a:pt x="42011" y="596588"/>
                  <a:pt x="30771" y="693553"/>
                </a:cubicBezTo>
                <a:cubicBezTo>
                  <a:pt x="28771" y="711174"/>
                  <a:pt x="27723" y="728795"/>
                  <a:pt x="26295" y="746417"/>
                </a:cubicBezTo>
                <a:cubicBezTo>
                  <a:pt x="21056" y="746988"/>
                  <a:pt x="15817" y="747464"/>
                  <a:pt x="10674" y="748036"/>
                </a:cubicBezTo>
                <a:close/>
              </a:path>
            </a:pathLst>
          </a:custGeom>
          <a:solidFill>
            <a:srgbClr val="00B05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2" name="Forme libre : forme 11">
            <a:extLst>
              <a:ext uri="{FF2B5EF4-FFF2-40B4-BE49-F238E27FC236}">
                <a16:creationId xmlns:a16="http://schemas.microsoft.com/office/drawing/2014/main" id="{96B74E26-A00C-AD81-3262-CBCB85AA48D9}"/>
              </a:ext>
            </a:extLst>
          </p:cNvPr>
          <p:cNvSpPr/>
          <p:nvPr/>
        </p:nvSpPr>
        <p:spPr>
          <a:xfrm flipH="1">
            <a:off x="7739126" y="1331136"/>
            <a:ext cx="782295" cy="305661"/>
          </a:xfrm>
          <a:custGeom>
            <a:avLst/>
            <a:gdLst>
              <a:gd name="connsiteX0" fmla="*/ 10674 w 497102"/>
              <a:gd name="connsiteY0" fmla="*/ 748036 h 748035"/>
              <a:gd name="connsiteX1" fmla="*/ 1339 w 497102"/>
              <a:gd name="connsiteY1" fmla="*/ 696982 h 748035"/>
              <a:gd name="connsiteX2" fmla="*/ 64395 w 497102"/>
              <a:gd name="connsiteY2" fmla="*/ 222922 h 748035"/>
              <a:gd name="connsiteX3" fmla="*/ 130689 w 497102"/>
              <a:gd name="connsiteY3" fmla="*/ 82619 h 748035"/>
              <a:gd name="connsiteX4" fmla="*/ 258609 w 497102"/>
              <a:gd name="connsiteY4" fmla="*/ 418 h 748035"/>
              <a:gd name="connsiteX5" fmla="*/ 371957 w 497102"/>
              <a:gd name="connsiteY5" fmla="*/ 102526 h 748035"/>
              <a:gd name="connsiteX6" fmla="*/ 421868 w 497102"/>
              <a:gd name="connsiteY6" fmla="*/ 292264 h 748035"/>
              <a:gd name="connsiteX7" fmla="*/ 434917 w 497102"/>
              <a:gd name="connsiteY7" fmla="*/ 337984 h 748035"/>
              <a:gd name="connsiteX8" fmla="*/ 481780 w 497102"/>
              <a:gd name="connsiteY8" fmla="*/ 242258 h 748035"/>
              <a:gd name="connsiteX9" fmla="*/ 493972 w 497102"/>
              <a:gd name="connsiteY9" fmla="*/ 287407 h 748035"/>
              <a:gd name="connsiteX10" fmla="*/ 439108 w 497102"/>
              <a:gd name="connsiteY10" fmla="*/ 495433 h 748035"/>
              <a:gd name="connsiteX11" fmla="*/ 388912 w 497102"/>
              <a:gd name="connsiteY11" fmla="*/ 505529 h 748035"/>
              <a:gd name="connsiteX12" fmla="*/ 313283 w 497102"/>
              <a:gd name="connsiteY12" fmla="*/ 316458 h 748035"/>
              <a:gd name="connsiteX13" fmla="*/ 319093 w 497102"/>
              <a:gd name="connsiteY13" fmla="*/ 307028 h 748035"/>
              <a:gd name="connsiteX14" fmla="*/ 376148 w 497102"/>
              <a:gd name="connsiteY14" fmla="*/ 374846 h 748035"/>
              <a:gd name="connsiteX15" fmla="*/ 311473 w 497102"/>
              <a:gd name="connsiteY15" fmla="*/ 99097 h 748035"/>
              <a:gd name="connsiteX16" fmla="*/ 289089 w 497102"/>
              <a:gd name="connsiteY16" fmla="*/ 70332 h 748035"/>
              <a:gd name="connsiteX17" fmla="*/ 216318 w 497102"/>
              <a:gd name="connsiteY17" fmla="*/ 66141 h 748035"/>
              <a:gd name="connsiteX18" fmla="*/ 147072 w 497102"/>
              <a:gd name="connsiteY18" fmla="*/ 155866 h 748035"/>
              <a:gd name="connsiteX19" fmla="*/ 65633 w 497102"/>
              <a:gd name="connsiteY19" fmla="*/ 402754 h 748035"/>
              <a:gd name="connsiteX20" fmla="*/ 30771 w 497102"/>
              <a:gd name="connsiteY20" fmla="*/ 693553 h 748035"/>
              <a:gd name="connsiteX21" fmla="*/ 26295 w 497102"/>
              <a:gd name="connsiteY21" fmla="*/ 746417 h 748035"/>
              <a:gd name="connsiteX22" fmla="*/ 10674 w 497102"/>
              <a:gd name="connsiteY22" fmla="*/ 748036 h 748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497102" h="748035">
                <a:moveTo>
                  <a:pt x="10674" y="748036"/>
                </a:moveTo>
                <a:cubicBezTo>
                  <a:pt x="7435" y="730986"/>
                  <a:pt x="2006" y="714127"/>
                  <a:pt x="1339" y="696982"/>
                </a:cubicBezTo>
                <a:cubicBezTo>
                  <a:pt x="-5138" y="535342"/>
                  <a:pt x="11245" y="376275"/>
                  <a:pt x="64395" y="222922"/>
                </a:cubicBezTo>
                <a:cubicBezTo>
                  <a:pt x="81254" y="174250"/>
                  <a:pt x="104590" y="127101"/>
                  <a:pt x="130689" y="82619"/>
                </a:cubicBezTo>
                <a:cubicBezTo>
                  <a:pt x="158502" y="35185"/>
                  <a:pt x="197649" y="-4535"/>
                  <a:pt x="258609" y="418"/>
                </a:cubicBezTo>
                <a:cubicBezTo>
                  <a:pt x="319855" y="5371"/>
                  <a:pt x="348525" y="52996"/>
                  <a:pt x="371957" y="102526"/>
                </a:cubicBezTo>
                <a:cubicBezTo>
                  <a:pt x="400246" y="162534"/>
                  <a:pt x="412724" y="227018"/>
                  <a:pt x="421868" y="292264"/>
                </a:cubicBezTo>
                <a:cubicBezTo>
                  <a:pt x="423963" y="306933"/>
                  <a:pt x="425964" y="321601"/>
                  <a:pt x="434917" y="337984"/>
                </a:cubicBezTo>
                <a:cubicBezTo>
                  <a:pt x="450157" y="306838"/>
                  <a:pt x="465397" y="275786"/>
                  <a:pt x="481780" y="242258"/>
                </a:cubicBezTo>
                <a:cubicBezTo>
                  <a:pt x="502640" y="257784"/>
                  <a:pt x="497211" y="274262"/>
                  <a:pt x="493972" y="287407"/>
                </a:cubicBezTo>
                <a:cubicBezTo>
                  <a:pt x="476732" y="357034"/>
                  <a:pt x="459015" y="426567"/>
                  <a:pt x="439108" y="495433"/>
                </a:cubicBezTo>
                <a:cubicBezTo>
                  <a:pt x="430345" y="525722"/>
                  <a:pt x="407104" y="530199"/>
                  <a:pt x="388912" y="505529"/>
                </a:cubicBezTo>
                <a:cubicBezTo>
                  <a:pt x="347478" y="449332"/>
                  <a:pt x="323856" y="385324"/>
                  <a:pt x="313283" y="316458"/>
                </a:cubicBezTo>
                <a:cubicBezTo>
                  <a:pt x="312902" y="314267"/>
                  <a:pt x="316236" y="311600"/>
                  <a:pt x="319093" y="307028"/>
                </a:cubicBezTo>
                <a:cubicBezTo>
                  <a:pt x="358527" y="309600"/>
                  <a:pt x="347192" y="355606"/>
                  <a:pt x="376148" y="374846"/>
                </a:cubicBezTo>
                <a:cubicBezTo>
                  <a:pt x="369290" y="276072"/>
                  <a:pt x="358336" y="183489"/>
                  <a:pt x="311473" y="99097"/>
                </a:cubicBezTo>
                <a:cubicBezTo>
                  <a:pt x="305663" y="88525"/>
                  <a:pt x="297757" y="78714"/>
                  <a:pt x="289089" y="70332"/>
                </a:cubicBezTo>
                <a:cubicBezTo>
                  <a:pt x="264896" y="46615"/>
                  <a:pt x="240512" y="42424"/>
                  <a:pt x="216318" y="66141"/>
                </a:cubicBezTo>
                <a:cubicBezTo>
                  <a:pt x="189553" y="92430"/>
                  <a:pt x="165264" y="123100"/>
                  <a:pt x="147072" y="155866"/>
                </a:cubicBezTo>
                <a:cubicBezTo>
                  <a:pt x="104400" y="232543"/>
                  <a:pt x="79349" y="316648"/>
                  <a:pt x="65633" y="402754"/>
                </a:cubicBezTo>
                <a:cubicBezTo>
                  <a:pt x="50298" y="499052"/>
                  <a:pt x="42011" y="596588"/>
                  <a:pt x="30771" y="693553"/>
                </a:cubicBezTo>
                <a:cubicBezTo>
                  <a:pt x="28771" y="711174"/>
                  <a:pt x="27723" y="728795"/>
                  <a:pt x="26295" y="746417"/>
                </a:cubicBezTo>
                <a:cubicBezTo>
                  <a:pt x="21056" y="746988"/>
                  <a:pt x="15817" y="747464"/>
                  <a:pt x="10674" y="748036"/>
                </a:cubicBezTo>
                <a:close/>
              </a:path>
            </a:pathLst>
          </a:custGeom>
          <a:solidFill>
            <a:srgbClr val="00B05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080198C3-7A18-D1E7-C004-6FC7164A3934}"/>
              </a:ext>
            </a:extLst>
          </p:cNvPr>
          <p:cNvGrpSpPr/>
          <p:nvPr/>
        </p:nvGrpSpPr>
        <p:grpSpPr>
          <a:xfrm>
            <a:off x="312516" y="-73092"/>
            <a:ext cx="8412136" cy="448851"/>
            <a:chOff x="312517" y="-96284"/>
            <a:chExt cx="8412136" cy="448851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331970FF-BEE9-7A74-8CB7-C39B1B152DFB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0F61E43F-F8C9-077E-0317-0108A7AA5E0E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C00B42A6-3E21-DC29-9A45-C60237289B21}"/>
                </a:ext>
              </a:extLst>
            </p:cNvPr>
            <p:cNvSpPr/>
            <p:nvPr/>
          </p:nvSpPr>
          <p:spPr>
            <a:xfrm>
              <a:off x="2658511" y="-9178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821C60B0-EF86-3765-9715-5DD4DCD6CA43}"/>
                </a:ext>
              </a:extLst>
            </p:cNvPr>
            <p:cNvSpPr/>
            <p:nvPr/>
          </p:nvSpPr>
          <p:spPr>
            <a:xfrm>
              <a:off x="4727946" y="-569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AC7DABBE-B1BF-1B56-7F85-5BEBA0F8CD12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sp>
        <p:nvSpPr>
          <p:cNvPr id="30" name="Rectangle 3">
            <a:extLst>
              <a:ext uri="{FF2B5EF4-FFF2-40B4-BE49-F238E27FC236}">
                <a16:creationId xmlns:a16="http://schemas.microsoft.com/office/drawing/2014/main" id="{C1BB8A4A-57C2-F912-93DF-0D880E9A55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69894" y="5681656"/>
            <a:ext cx="4804211" cy="10310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algn="ctr" defTabSz="914400"/>
            <a:r>
              <a:rPr lang="ar-MA" altLang="fr-FR" sz="48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اَللَّهْ          اَلْوَطَنْ        اَلْمَلِكْ</a:t>
            </a:r>
            <a:endParaRPr lang="fr-FR" altLang="fr-FR" sz="48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0" algn="ctr" defTabSz="914400"/>
            <a:r>
              <a:rPr kumimoji="0" lang="fr-FR" altLang="fr-FR" sz="13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36776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5C474D-FF2D-C672-B6D5-9ADF8E71ED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03277E5C-31CF-BB29-99C4-0BEC5AFE621A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165ACAA0-F929-A0D2-AF97-B706A127F176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87C03FF2-EA49-800B-010B-8F868F1736B6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1E0CA8CF-726E-F132-532D-1B5FCB752517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6" name="Graphique 72">
              <a:extLst>
                <a:ext uri="{FF2B5EF4-FFF2-40B4-BE49-F238E27FC236}">
                  <a16:creationId xmlns:a16="http://schemas.microsoft.com/office/drawing/2014/main" id="{ACDF228A-81E4-A87D-D6A9-DDA1FD395C1B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322E1323-6FBA-812F-6CEF-F3DD530D4406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B70A28F9-A7BF-67AD-9C46-48D05FE0194F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sp>
        <p:nvSpPr>
          <p:cNvPr id="63" name="Ellipse 62">
            <a:extLst>
              <a:ext uri="{FF2B5EF4-FFF2-40B4-BE49-F238E27FC236}">
                <a16:creationId xmlns:a16="http://schemas.microsoft.com/office/drawing/2014/main" id="{B4938122-8529-380C-D499-48EB7DAAA4BA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D1CF02D-7A88-13DC-1DC2-B8F622D47BDA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9" name="Graphique 2">
              <a:extLst>
                <a:ext uri="{FF2B5EF4-FFF2-40B4-BE49-F238E27FC236}">
                  <a16:creationId xmlns:a16="http://schemas.microsoft.com/office/drawing/2014/main" id="{72E95A27-AF7F-26D4-72E7-F3F205B2B5A5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2" name="Graphique 2">
                <a:extLst>
                  <a:ext uri="{FF2B5EF4-FFF2-40B4-BE49-F238E27FC236}">
                    <a16:creationId xmlns:a16="http://schemas.microsoft.com/office/drawing/2014/main" id="{54144B7D-0E1C-372E-BDA9-F5F7CDA8958E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9" name="Graphique 2">
                  <a:extLst>
                    <a:ext uri="{FF2B5EF4-FFF2-40B4-BE49-F238E27FC236}">
                      <a16:creationId xmlns:a16="http://schemas.microsoft.com/office/drawing/2014/main" id="{A30C7605-A386-73CF-6FB7-E6B38477B602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8" name="Graphique 2">
                    <a:extLst>
                      <a:ext uri="{FF2B5EF4-FFF2-40B4-BE49-F238E27FC236}">
                        <a16:creationId xmlns:a16="http://schemas.microsoft.com/office/drawing/2014/main" id="{08DFA220-020E-8580-1C62-978A76E0AD32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7F9F9D87-2BBA-BF0F-B526-D212A36F4E9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465B3041-2F1F-F26F-C4A5-A865BB68AD0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CC647A71-16D0-70EC-DE2C-C81CE16BE7C8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9" name="Graphique 2">
                    <a:extLst>
                      <a:ext uri="{FF2B5EF4-FFF2-40B4-BE49-F238E27FC236}">
                        <a16:creationId xmlns:a16="http://schemas.microsoft.com/office/drawing/2014/main" id="{99AF8C8C-504D-E8F2-45C3-A24A4D2C23FA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0" name="Forme libre : forme 49">
                      <a:extLst>
                        <a:ext uri="{FF2B5EF4-FFF2-40B4-BE49-F238E27FC236}">
                          <a16:creationId xmlns:a16="http://schemas.microsoft.com/office/drawing/2014/main" id="{CFDBF624-23BF-636D-749A-4198E2C05B5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1" name="Forme libre : forme 50">
                      <a:extLst>
                        <a:ext uri="{FF2B5EF4-FFF2-40B4-BE49-F238E27FC236}">
                          <a16:creationId xmlns:a16="http://schemas.microsoft.com/office/drawing/2014/main" id="{736AA73B-20B5-6557-3678-CF08F4F0BF6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40" name="Graphique 2">
                  <a:extLst>
                    <a:ext uri="{FF2B5EF4-FFF2-40B4-BE49-F238E27FC236}">
                      <a16:creationId xmlns:a16="http://schemas.microsoft.com/office/drawing/2014/main" id="{84B851AF-3780-37A5-6079-C747945EB3F3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41932599-523C-3403-3B8D-7705559E6652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BBCDCB6C-8D36-1068-B121-FB398A85265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1FA4D0EA-B92A-8A2A-F041-E3CFD25174C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D6125865-6B55-3231-8B40-C58583E14F46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392F4BF1-F45E-3C06-F278-1BA1B5399BC5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3" name="Forme libre : forme 42">
                      <a:extLst>
                        <a:ext uri="{FF2B5EF4-FFF2-40B4-BE49-F238E27FC236}">
                          <a16:creationId xmlns:a16="http://schemas.microsoft.com/office/drawing/2014/main" id="{DE870BF8-E42E-1276-3C3B-825EC962871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199F9FB6-B592-62F7-99B1-6C9BCD6D1E2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3" name="Graphique 2">
                <a:extLst>
                  <a:ext uri="{FF2B5EF4-FFF2-40B4-BE49-F238E27FC236}">
                    <a16:creationId xmlns:a16="http://schemas.microsoft.com/office/drawing/2014/main" id="{AE385605-2538-7E56-2173-96EE1B3FCA73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3" name="Graphique 2">
                  <a:extLst>
                    <a:ext uri="{FF2B5EF4-FFF2-40B4-BE49-F238E27FC236}">
                      <a16:creationId xmlns:a16="http://schemas.microsoft.com/office/drawing/2014/main" id="{804B3477-4413-E49B-354D-40F8B6515B59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6D8303EB-0739-9056-F977-85E9D955D1C3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54BDA324-236D-012E-3CDC-220D5FF21E76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4" name="Graphique 2">
                  <a:extLst>
                    <a:ext uri="{FF2B5EF4-FFF2-40B4-BE49-F238E27FC236}">
                      <a16:creationId xmlns:a16="http://schemas.microsoft.com/office/drawing/2014/main" id="{FED36C60-26E8-26A9-9CDD-48A112C9FD1D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06BDB0A0-A6DA-F50C-C84A-78BD7764157C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0074FF99-15FF-1A8F-F792-BFF13C3B6EA0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DE8A25D1-AD02-2A82-FB1F-5ECF70716AA0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6A0CFB06-1604-C73E-8649-A139C0212D50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759D4FA4-0E6D-6465-359B-15136FC15929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99A39D8E-7434-1BD0-E980-2250A02AE45B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BA25F2C5-423A-2123-A1AD-F7A2288062E4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19" name="Graphique 2">
                <a:extLst>
                  <a:ext uri="{FF2B5EF4-FFF2-40B4-BE49-F238E27FC236}">
                    <a16:creationId xmlns:a16="http://schemas.microsoft.com/office/drawing/2014/main" id="{0D21CACF-58CD-DD98-154A-AB5F3FEBDEF1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B7047A64-C5BF-EE9B-99C8-66FF575E4A4E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EFBFDF3C-5280-AE31-3A90-4C839AF7D9EC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673A20D1-5BE2-A3A0-B3D7-873F01A7A397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FEE18129-B08C-2CA7-13D8-E71DAA2CF2CA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20" name="Graphique 2">
                <a:extLst>
                  <a:ext uri="{FF2B5EF4-FFF2-40B4-BE49-F238E27FC236}">
                    <a16:creationId xmlns:a16="http://schemas.microsoft.com/office/drawing/2014/main" id="{AA809BF9-E728-9675-9C96-5CCF6838C4D6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BFEE3989-82B0-0016-461D-35A7EB937B35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75E2B97C-1D7E-7DAF-F47A-653AC8EAD7C3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260D9F0C-C960-33F9-BE83-250613DB35B2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BB5400A1-6843-E545-E772-8AEE8D9A9193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46C92A4E-23C0-7F82-1D73-FADA5014FF22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DE386DE1-CE27-C4B5-B23F-AB301D7AA5C8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F6044107-345B-98E9-0467-5DB1F64AF814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AAC87305-EED0-1C6A-8451-B74FAD50BFF7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AE3C5B97-E532-39DF-F9F9-46E47835184A}"/>
                </a:ext>
              </a:extLst>
            </p:cNvPr>
            <p:cNvSpPr txBox="1"/>
            <p:nvPr/>
          </p:nvSpPr>
          <p:spPr>
            <a:xfrm>
              <a:off x="1349516" y="2029815"/>
              <a:ext cx="406114" cy="2827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0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10</a:t>
              </a:r>
              <a:endParaRPr lang="f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8FD04BA6-5444-CD05-7E18-5E5C43E3A7BF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دقـائق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57" name="Groupe 56">
            <a:extLst>
              <a:ext uri="{FF2B5EF4-FFF2-40B4-BE49-F238E27FC236}">
                <a16:creationId xmlns:a16="http://schemas.microsoft.com/office/drawing/2014/main" id="{EB0AC715-1BE6-10DA-1EE8-C5BE36EA89C8}"/>
              </a:ext>
            </a:extLst>
          </p:cNvPr>
          <p:cNvGrpSpPr/>
          <p:nvPr/>
        </p:nvGrpSpPr>
        <p:grpSpPr>
          <a:xfrm>
            <a:off x="487749" y="1809265"/>
            <a:ext cx="8168503" cy="3064396"/>
            <a:chOff x="487749" y="1809265"/>
            <a:chExt cx="8168503" cy="3064396"/>
          </a:xfrm>
        </p:grpSpPr>
        <p:sp>
          <p:nvSpPr>
            <p:cNvPr id="59" name="ZoneTexte 58">
              <a:extLst>
                <a:ext uri="{FF2B5EF4-FFF2-40B4-BE49-F238E27FC236}">
                  <a16:creationId xmlns:a16="http://schemas.microsoft.com/office/drawing/2014/main" id="{2AAD0C89-DBF4-0BD3-962B-F41D88D8D932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نشاط اعتيادي2/2</a:t>
              </a:r>
            </a:p>
          </p:txBody>
        </p:sp>
        <p:sp>
          <p:nvSpPr>
            <p:cNvPr id="61" name="ZoneTexte 60">
              <a:extLst>
                <a:ext uri="{FF2B5EF4-FFF2-40B4-BE49-F238E27FC236}">
                  <a16:creationId xmlns:a16="http://schemas.microsoft.com/office/drawing/2014/main" id="{6EB7E594-6C90-D3BA-5999-C85ECE5F5D72}"/>
                </a:ext>
              </a:extLst>
            </p:cNvPr>
            <p:cNvSpPr txBox="1"/>
            <p:nvPr/>
          </p:nvSpPr>
          <p:spPr>
            <a:xfrm>
              <a:off x="487749" y="3172185"/>
              <a:ext cx="816850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000" b="1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نشيد: «النشيد الوطني»</a:t>
              </a:r>
            </a:p>
          </p:txBody>
        </p:sp>
        <p:sp>
          <p:nvSpPr>
            <p:cNvPr id="62" name="ZoneTexte 61">
              <a:extLst>
                <a:ext uri="{FF2B5EF4-FFF2-40B4-BE49-F238E27FC236}">
                  <a16:creationId xmlns:a16="http://schemas.microsoft.com/office/drawing/2014/main" id="{7434AA74-9B0B-5EEC-7BE7-BE363A84C6AB}"/>
                </a:ext>
              </a:extLst>
            </p:cNvPr>
            <p:cNvSpPr txBox="1"/>
            <p:nvPr/>
          </p:nvSpPr>
          <p:spPr>
            <a:xfrm>
              <a:off x="487749" y="4042664"/>
              <a:ext cx="81685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8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إملاء على الألواح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945154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CAF74B-9C8A-67D6-2DF3-70E7E63A9A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A5E7E8F0-2C8A-0E13-B19A-74D52DB9F897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9B3C545A-9522-0884-9F25-FCC67F5145C5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DCF88165-D85E-ACCB-4390-B7ED16E14AE5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14FD07E-7887-C243-3C04-ED688304FBCF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7BB82BC-A523-8BBB-B9F6-24A9FD6073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D439301-F837-90EF-B2FD-561707C375FA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سأملي عليكم كلمات تتضمن : ت    ــة    ث    ط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F7CFEDA-4B1D-B486-29F9-E21ADDFB3B2C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6950" y="330438"/>
            <a:ext cx="1095872" cy="740507"/>
          </a:xfrm>
          <a:prstGeom prst="rect">
            <a:avLst/>
          </a:prstGeom>
          <a:ln>
            <a:noFill/>
          </a:ln>
          <a:effectLst/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95543D72-0C87-02BE-6C4D-E9704057CA6E}"/>
              </a:ext>
            </a:extLst>
          </p:cNvPr>
          <p:cNvSpPr txBox="1"/>
          <p:nvPr/>
        </p:nvSpPr>
        <p:spPr>
          <a:xfrm>
            <a:off x="3141865" y="1606754"/>
            <a:ext cx="296810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96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 - ـــة</a:t>
            </a:r>
            <a:endParaRPr lang="fr-FR" sz="96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329E5892-DCEC-3C80-1B4B-A6AA71A8FF62}"/>
              </a:ext>
            </a:extLst>
          </p:cNvPr>
          <p:cNvSpPr txBox="1"/>
          <p:nvPr/>
        </p:nvSpPr>
        <p:spPr>
          <a:xfrm>
            <a:off x="5733910" y="4136051"/>
            <a:ext cx="296810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96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ث</a:t>
            </a:r>
            <a:endParaRPr lang="fr-FR" sz="96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A8A3CF04-5D35-9EDB-C87C-BD8A1A937BEC}"/>
              </a:ext>
            </a:extLst>
          </p:cNvPr>
          <p:cNvSpPr txBox="1"/>
          <p:nvPr/>
        </p:nvSpPr>
        <p:spPr>
          <a:xfrm>
            <a:off x="501850" y="4213001"/>
            <a:ext cx="296810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96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ط</a:t>
            </a:r>
            <a:endParaRPr lang="fr-FR" sz="96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C96F636F-6D7F-7624-F9E1-B4D3D80CE9B9}"/>
              </a:ext>
            </a:extLst>
          </p:cNvPr>
          <p:cNvGrpSpPr/>
          <p:nvPr/>
        </p:nvGrpSpPr>
        <p:grpSpPr>
          <a:xfrm>
            <a:off x="312516" y="-73092"/>
            <a:ext cx="8412136" cy="448851"/>
            <a:chOff x="312517" y="-96284"/>
            <a:chExt cx="8412136" cy="448851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54A68F25-A952-2DF7-DF79-CE46FB9EA144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9FD568ED-D3BD-816E-6B97-A5C769200312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E1ACD74B-E471-64F5-0F22-6C28AF2D9DF9}"/>
                </a:ext>
              </a:extLst>
            </p:cNvPr>
            <p:cNvSpPr/>
            <p:nvPr/>
          </p:nvSpPr>
          <p:spPr>
            <a:xfrm>
              <a:off x="2658511" y="-9178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9FD19604-EFD1-7536-BCBA-90E83F57D678}"/>
                </a:ext>
              </a:extLst>
            </p:cNvPr>
            <p:cNvSpPr/>
            <p:nvPr/>
          </p:nvSpPr>
          <p:spPr>
            <a:xfrm>
              <a:off x="4727946" y="-569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FDC9EE5F-BD4C-930E-EA1B-4E937B2D841F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131706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9C6C5B-AA2B-866E-7545-20CBD7DCC2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2CE3A8F2-D76C-E6A9-1FBA-2AF241960C19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8A8ADE4F-CEF0-EC36-6902-EA024E426F10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A24A6563-EF4C-CB81-1A7C-87783C3127A6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42DF05F-202C-6A2D-92B0-CB055C7F3336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7F54C7E6-C3C6-16E2-4B35-AEC3C44BC4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BD8EC3F-78EC-6C58-8369-CD11ED5ABEAF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سأقرأ الكلمات أولا. 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B10B0512-4324-ED9E-EE16-25A605B0494D}"/>
              </a:ext>
            </a:extLst>
          </p:cNvPr>
          <p:cNvSpPr txBox="1"/>
          <p:nvPr/>
        </p:nvSpPr>
        <p:spPr>
          <a:xfrm>
            <a:off x="5299965" y="4556032"/>
            <a:ext cx="290075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96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عُطْلَةٌ</a:t>
            </a:r>
            <a:endParaRPr lang="fr-MA" sz="96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Rectangle 3">
            <a:extLst>
              <a:ext uri="{FF2B5EF4-FFF2-40B4-BE49-F238E27FC236}">
                <a16:creationId xmlns:a16="http://schemas.microsoft.com/office/drawing/2014/main" id="{736C8DDD-F29D-20D3-E8A7-0CD81F70E7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50138" y="1870877"/>
            <a:ext cx="2268503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MA" altLang="fr-FR" sz="9600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Microsoft Uighur" panose="02000000000000000000" pitchFamily="2" charset="-78"/>
                <a:cs typeface="Microsoft Uighur" panose="02000000000000000000" pitchFamily="2" charset="-78"/>
              </a:rPr>
              <a:t>بَحَثَ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0" name="Rectangle 3">
            <a:extLst>
              <a:ext uri="{FF2B5EF4-FFF2-40B4-BE49-F238E27FC236}">
                <a16:creationId xmlns:a16="http://schemas.microsoft.com/office/drawing/2014/main" id="{A63DF34D-1D5B-EC87-8270-DCD2BC94A9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25359" y="4302584"/>
            <a:ext cx="2540704" cy="17697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MA" altLang="fr-FR" sz="96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تُطِلُّ</a:t>
            </a:r>
            <a:endParaRPr lang="fr-FR" altLang="fr-FR" sz="96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0" algn="ctr" defTabSz="914400"/>
            <a:r>
              <a:rPr kumimoji="0" lang="fr-FR" altLang="fr-FR" sz="13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F91AFBE5-7FC4-D3AA-EE17-6B5417323AD2}"/>
              </a:ext>
            </a:extLst>
          </p:cNvPr>
          <p:cNvSpPr txBox="1"/>
          <p:nvPr/>
        </p:nvSpPr>
        <p:spPr>
          <a:xfrm>
            <a:off x="1085855" y="1856342"/>
            <a:ext cx="290075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96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ثَلاثُ</a:t>
            </a:r>
            <a:endParaRPr lang="fr-MA" sz="96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9" name="Image 28">
            <a:extLst>
              <a:ext uri="{FF2B5EF4-FFF2-40B4-BE49-F238E27FC236}">
                <a16:creationId xmlns:a16="http://schemas.microsoft.com/office/drawing/2014/main" id="{062AE10C-F9F6-69FD-D36D-274D36698AC4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0110" y="285625"/>
            <a:ext cx="1262762" cy="842255"/>
          </a:xfrm>
          <a:prstGeom prst="rect">
            <a:avLst/>
          </a:prstGeom>
        </p:spPr>
      </p:pic>
      <p:grpSp>
        <p:nvGrpSpPr>
          <p:cNvPr id="15" name="Groupe 14">
            <a:extLst>
              <a:ext uri="{FF2B5EF4-FFF2-40B4-BE49-F238E27FC236}">
                <a16:creationId xmlns:a16="http://schemas.microsoft.com/office/drawing/2014/main" id="{5C2FD257-6A3A-6620-BA5F-8AB07B26ED63}"/>
              </a:ext>
            </a:extLst>
          </p:cNvPr>
          <p:cNvGrpSpPr/>
          <p:nvPr/>
        </p:nvGrpSpPr>
        <p:grpSpPr>
          <a:xfrm>
            <a:off x="312516" y="-73092"/>
            <a:ext cx="8412136" cy="448851"/>
            <a:chOff x="312517" y="-96284"/>
            <a:chExt cx="8412136" cy="448851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50947046-C580-3BE2-3778-8BCBF0B1054B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01B44F0C-4A94-3987-DE5A-5CE52F6C27F8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30F72637-82F0-2F84-526E-EC37E9222889}"/>
                </a:ext>
              </a:extLst>
            </p:cNvPr>
            <p:cNvSpPr/>
            <p:nvPr/>
          </p:nvSpPr>
          <p:spPr>
            <a:xfrm>
              <a:off x="2658511" y="-9178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0AEE4D9D-3495-F1A6-180F-B903FC684826}"/>
                </a:ext>
              </a:extLst>
            </p:cNvPr>
            <p:cNvSpPr/>
            <p:nvPr/>
          </p:nvSpPr>
          <p:spPr>
            <a:xfrm>
              <a:off x="4727946" y="-569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610939F2-571C-186E-846E-91C667D7C968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6100069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E08061-3426-F6B3-2A80-9AA4B7DC5D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28C2E17C-26EA-5E16-213B-4CA461CE9EFA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1B2120C0-D0FF-2637-CEE9-5F88002817BF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6F97F3CA-0978-DBA0-3996-C699A01AE651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BF047FE-3B4B-1DE7-4938-49DA8AE5962C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3EE8C657-1040-BDFE-A845-218A0C7F01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54E5100-3290-BE52-C785-242E5B8EAEC5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ألواحكم..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4A7CDCB4-47BB-1F17-04ED-0D2036325C5D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946105" y="1983521"/>
            <a:ext cx="3509283" cy="2575925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8E2FCDB-A4E8-606B-84DD-3BCD5DB0FF2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1510" y="3040728"/>
            <a:ext cx="872284" cy="765909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D998603-B757-F44F-22F3-3476740187A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7821" y="3423682"/>
            <a:ext cx="498247" cy="550253"/>
          </a:xfrm>
          <a:prstGeom prst="rect">
            <a:avLst/>
          </a:prstGeom>
        </p:spPr>
      </p:pic>
      <p:grpSp>
        <p:nvGrpSpPr>
          <p:cNvPr id="19" name="Groupe 18">
            <a:extLst>
              <a:ext uri="{FF2B5EF4-FFF2-40B4-BE49-F238E27FC236}">
                <a16:creationId xmlns:a16="http://schemas.microsoft.com/office/drawing/2014/main" id="{7FDB238B-1D68-078C-871F-DBE3D2C73AE4}"/>
              </a:ext>
            </a:extLst>
          </p:cNvPr>
          <p:cNvGrpSpPr/>
          <p:nvPr/>
        </p:nvGrpSpPr>
        <p:grpSpPr>
          <a:xfrm>
            <a:off x="312516" y="-73092"/>
            <a:ext cx="8412136" cy="448851"/>
            <a:chOff x="312517" y="-96284"/>
            <a:chExt cx="8412136" cy="448851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5E75036E-634E-0C29-95DD-91A9A9DD29C1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3E2C7823-474D-7B26-C6DD-E189C75BE815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E576B1CB-85CB-DF2A-878D-F5B13A360959}"/>
                </a:ext>
              </a:extLst>
            </p:cNvPr>
            <p:cNvSpPr/>
            <p:nvPr/>
          </p:nvSpPr>
          <p:spPr>
            <a:xfrm>
              <a:off x="2658511" y="-9178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7B02CE73-4820-41E4-234B-CF54CED1565B}"/>
                </a:ext>
              </a:extLst>
            </p:cNvPr>
            <p:cNvSpPr/>
            <p:nvPr/>
          </p:nvSpPr>
          <p:spPr>
            <a:xfrm>
              <a:off x="4727946" y="-569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5FEFFB4B-405C-1D4F-F732-DD128BB44C03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5134531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346328-0511-0258-AFB6-28E6EA5C5C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1584401A-B018-D1F6-8269-751794988D4A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26E1D7D-C60F-FC2D-106B-95F6C780F4D1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585110B8-219D-C262-9789-C6B72CDE7CCC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44BDA2C9-74CE-5EEC-420C-705307A81F16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656584C8-AF2C-44D4-63F5-F4C7B9581A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D06E965-4035-0D0E-E7F8-3237F2E16F6B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اكتبوا. ينطق الأستاذ الكلمة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37E1F9BB-9F76-225C-056E-9E98B6072BF1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468459" y="1938121"/>
            <a:ext cx="4047678" cy="2971124"/>
          </a:xfrm>
          <a:prstGeom prst="rect">
            <a:avLst/>
          </a:prstGeom>
          <a:ln>
            <a:noFill/>
          </a:ln>
          <a:effectLst/>
        </p:spPr>
      </p:pic>
      <p:grpSp>
        <p:nvGrpSpPr>
          <p:cNvPr id="17" name="Groupe 16">
            <a:extLst>
              <a:ext uri="{FF2B5EF4-FFF2-40B4-BE49-F238E27FC236}">
                <a16:creationId xmlns:a16="http://schemas.microsoft.com/office/drawing/2014/main" id="{BCA34E06-5B7E-0F16-DB31-CC5EB1080A9D}"/>
              </a:ext>
            </a:extLst>
          </p:cNvPr>
          <p:cNvGrpSpPr/>
          <p:nvPr/>
        </p:nvGrpSpPr>
        <p:grpSpPr>
          <a:xfrm>
            <a:off x="312516" y="-73092"/>
            <a:ext cx="8412136" cy="448851"/>
            <a:chOff x="312517" y="-96284"/>
            <a:chExt cx="8412136" cy="448851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CD30996F-C72E-C9B4-86F9-AB1EB8947C39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1B2CD7A7-2080-A4CB-8A05-C6BC3C6DE442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6C7E96ED-1F5E-BFE6-F156-1B22EBA69EAB}"/>
                </a:ext>
              </a:extLst>
            </p:cNvPr>
            <p:cNvSpPr/>
            <p:nvPr/>
          </p:nvSpPr>
          <p:spPr>
            <a:xfrm>
              <a:off x="2658511" y="-9178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F0EBD746-892A-4E60-8AC8-DC48C3A92BE2}"/>
                </a:ext>
              </a:extLst>
            </p:cNvPr>
            <p:cNvSpPr/>
            <p:nvPr/>
          </p:nvSpPr>
          <p:spPr>
            <a:xfrm>
              <a:off x="4727946" y="-569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A9B9A32F-E5A0-C11B-3A93-5D5940CD54F9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1137839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EBCD99-D68F-62CB-7FC6-34D0B86E05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F6654221-2AA4-B8F6-F153-8DC43B2A85FD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1C4701AE-A9EC-C131-DB51-F9C658F50BA6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F7FFC313-BC38-3030-8F3E-C93199A0C65A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1CABD5B0-2DEE-FB51-A0F9-5B38B9529EE9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F574D5FA-3CE7-053E-32A9-E1CF54505D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BCCA95D-21D2-8BE0-3F70-595C249F36B0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6C8936C9-D6E9-E992-E49E-072C9F4A037F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351655" y="2103375"/>
            <a:ext cx="4440685" cy="3259604"/>
          </a:xfrm>
          <a:prstGeom prst="rect">
            <a:avLst/>
          </a:prstGeom>
          <a:ln>
            <a:noFill/>
          </a:ln>
          <a:effectLst/>
        </p:spPr>
      </p:pic>
      <p:sp>
        <p:nvSpPr>
          <p:cNvPr id="17" name="Rectangle 3">
            <a:extLst>
              <a:ext uri="{FF2B5EF4-FFF2-40B4-BE49-F238E27FC236}">
                <a16:creationId xmlns:a16="http://schemas.microsoft.com/office/drawing/2014/main" id="{C917FD28-AFD1-A0DE-4AE3-5514BB84B0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95480" y="2802153"/>
            <a:ext cx="3353033" cy="18620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 rtl="1"/>
            <a:r>
              <a:rPr lang="ar-MA" altLang="fr-FR" sz="115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بَحَثَ</a:t>
            </a:r>
            <a:endParaRPr lang="fr-MA" sz="11500" b="1" dirty="0">
              <a:solidFill>
                <a:schemeClr val="bg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FB4D46D-F9A5-A6D7-2085-86B19A31BCB5}"/>
              </a:ext>
            </a:extLst>
          </p:cNvPr>
          <p:cNvGrpSpPr/>
          <p:nvPr/>
        </p:nvGrpSpPr>
        <p:grpSpPr>
          <a:xfrm>
            <a:off x="312516" y="-73092"/>
            <a:ext cx="8412136" cy="448851"/>
            <a:chOff x="312517" y="-96284"/>
            <a:chExt cx="8412136" cy="448851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3F2CE02B-409C-3CB9-3D0F-3CB5B74F3709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AEA05CD7-9B25-B95E-B0DE-1DADFACBFD11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1C6A3DAA-09D6-37FB-D271-42177329682D}"/>
                </a:ext>
              </a:extLst>
            </p:cNvPr>
            <p:cNvSpPr/>
            <p:nvPr/>
          </p:nvSpPr>
          <p:spPr>
            <a:xfrm>
              <a:off x="2658511" y="-9178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AC4B86F2-48AB-3808-9A8F-7E0338393833}"/>
                </a:ext>
              </a:extLst>
            </p:cNvPr>
            <p:cNvSpPr/>
            <p:nvPr/>
          </p:nvSpPr>
          <p:spPr>
            <a:xfrm>
              <a:off x="4727946" y="-569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2B70AB2A-CC2F-E6D8-2EBF-79A7C9969586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073877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B913F7-F233-0659-6D1A-646DB39794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9BA33861-95B5-A132-6AC6-F2F2FFF4F8C8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2F450C18-B969-1BDA-B54F-EC3B043E505F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50AF037-3D16-535A-D63E-975995944F9F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B09E08AF-FE75-F9B4-5DFA-7172A10DB30F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717D03DC-AAA0-59C0-9A28-568C7208EE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ABA93BE-1D08-AEEE-796F-096AC012D60F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اكتبوا. ينطق الأستاذ الكلمة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1FD65C57-FC8E-9003-6F09-BBE442D078F1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468459" y="1938121"/>
            <a:ext cx="4047678" cy="2971124"/>
          </a:xfrm>
          <a:prstGeom prst="rect">
            <a:avLst/>
          </a:prstGeom>
          <a:ln>
            <a:noFill/>
          </a:ln>
          <a:effectLst/>
        </p:spPr>
      </p:pic>
      <p:grpSp>
        <p:nvGrpSpPr>
          <p:cNvPr id="17" name="Groupe 16">
            <a:extLst>
              <a:ext uri="{FF2B5EF4-FFF2-40B4-BE49-F238E27FC236}">
                <a16:creationId xmlns:a16="http://schemas.microsoft.com/office/drawing/2014/main" id="{3CCA776A-3D4E-A6B0-D884-B42425CF70F5}"/>
              </a:ext>
            </a:extLst>
          </p:cNvPr>
          <p:cNvGrpSpPr/>
          <p:nvPr/>
        </p:nvGrpSpPr>
        <p:grpSpPr>
          <a:xfrm>
            <a:off x="312516" y="-73092"/>
            <a:ext cx="8412136" cy="448851"/>
            <a:chOff x="312517" y="-96284"/>
            <a:chExt cx="8412136" cy="448851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F52F1527-8B56-27EA-FEB2-25C6F7959498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7885EBAE-9196-FDFC-E1E0-40E6DA2008F8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73BCA404-28C5-D06C-1AB3-87DC6E6074A8}"/>
                </a:ext>
              </a:extLst>
            </p:cNvPr>
            <p:cNvSpPr/>
            <p:nvPr/>
          </p:nvSpPr>
          <p:spPr>
            <a:xfrm>
              <a:off x="2658511" y="-9178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B0BE7B06-1550-E809-CA04-72AB674729EF}"/>
                </a:ext>
              </a:extLst>
            </p:cNvPr>
            <p:cNvSpPr/>
            <p:nvPr/>
          </p:nvSpPr>
          <p:spPr>
            <a:xfrm>
              <a:off x="4727946" y="-569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23F93502-0B53-2145-5284-C9876BFF2BD1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4504289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1853FC-C318-159D-C29A-63C8D03F86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70DC0D56-E495-DDE3-2033-76180827FC5E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2354E09F-4924-44DE-0DA8-73A2275BA672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F55C52A5-DE74-4136-5E11-452E7BC74D33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19FFA706-4370-80D0-BDA5-45809A7B2CFB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4DE2E5D0-D93B-8E8D-2507-42D2532C2C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AF1CCE1-DC86-42B6-8E86-87021B445CBE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الألواح.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C1666436-D258-68B9-49A4-5F2103C64AA4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613042" y="2131555"/>
            <a:ext cx="3917915" cy="2875874"/>
          </a:xfrm>
          <a:prstGeom prst="rect">
            <a:avLst/>
          </a:prstGeom>
          <a:ln>
            <a:noFill/>
          </a:ln>
          <a:effectLst/>
        </p:spPr>
      </p:pic>
      <p:grpSp>
        <p:nvGrpSpPr>
          <p:cNvPr id="17" name="Groupe 16">
            <a:extLst>
              <a:ext uri="{FF2B5EF4-FFF2-40B4-BE49-F238E27FC236}">
                <a16:creationId xmlns:a16="http://schemas.microsoft.com/office/drawing/2014/main" id="{B0D4DC2C-96A3-F072-C69B-5F8F69F7A232}"/>
              </a:ext>
            </a:extLst>
          </p:cNvPr>
          <p:cNvGrpSpPr/>
          <p:nvPr/>
        </p:nvGrpSpPr>
        <p:grpSpPr>
          <a:xfrm>
            <a:off x="312516" y="-73092"/>
            <a:ext cx="8412136" cy="448851"/>
            <a:chOff x="312517" y="-96284"/>
            <a:chExt cx="8412136" cy="448851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0B25E9C2-7EB5-2E00-F81D-E9B1AFFA4DD8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6264FEB9-B705-A1AC-FD1B-406922287E31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869472A1-04D5-BA08-FA06-B1ECA22A68A2}"/>
                </a:ext>
              </a:extLst>
            </p:cNvPr>
            <p:cNvSpPr/>
            <p:nvPr/>
          </p:nvSpPr>
          <p:spPr>
            <a:xfrm>
              <a:off x="2658511" y="-9178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914175C1-EA3F-E13D-A716-7F4E583FD35E}"/>
                </a:ext>
              </a:extLst>
            </p:cNvPr>
            <p:cNvSpPr/>
            <p:nvPr/>
          </p:nvSpPr>
          <p:spPr>
            <a:xfrm>
              <a:off x="4727946" y="-569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E7A15195-1AA5-9E64-C578-D82F8967C431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0014160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9CDBEA-B913-08A8-3A7C-C78A7E2872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6FA5C879-F6C8-0CA5-141B-3B17AE1BEE59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DE6E827-4822-3187-39E7-085982762A13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FBA1B60-3EEF-6DE6-4621-CB654C58041D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9D7D6890-D08C-4FD8-C5C6-B1FCF907B9D9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42FEEBFA-1BBE-0346-A097-476A7A1E52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A146EE6-1BDF-5637-56CA-24B41F58D24E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D5000C83-1C3F-CC3A-DC64-1686883984D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302228" y="1762908"/>
            <a:ext cx="4380140" cy="3215162"/>
          </a:xfrm>
          <a:prstGeom prst="rect">
            <a:avLst/>
          </a:prstGeom>
          <a:ln>
            <a:noFill/>
          </a:ln>
          <a:effectLst/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95DB26DF-0E82-F6D2-9E2C-214443CFF2A8}"/>
              </a:ext>
            </a:extLst>
          </p:cNvPr>
          <p:cNvSpPr txBox="1"/>
          <p:nvPr/>
        </p:nvSpPr>
        <p:spPr>
          <a:xfrm>
            <a:off x="2742565" y="2439465"/>
            <a:ext cx="3499465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altLang="fr-FR" sz="115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ثَلاثُ</a:t>
            </a:r>
            <a:endParaRPr lang="fr-FR" altLang="fr-FR" sz="9600" b="1" dirty="0">
              <a:solidFill>
                <a:schemeClr val="bg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C8BBF601-6200-6EF4-8B2F-60B39A221733}"/>
              </a:ext>
            </a:extLst>
          </p:cNvPr>
          <p:cNvGrpSpPr/>
          <p:nvPr/>
        </p:nvGrpSpPr>
        <p:grpSpPr>
          <a:xfrm>
            <a:off x="235602" y="-81631"/>
            <a:ext cx="8412136" cy="424321"/>
            <a:chOff x="235602" y="-81631"/>
            <a:chExt cx="8412136" cy="424321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D969D660-4EF3-601B-0993-13A59B5300DD}"/>
                </a:ext>
              </a:extLst>
            </p:cNvPr>
            <p:cNvGrpSpPr/>
            <p:nvPr/>
          </p:nvGrpSpPr>
          <p:grpSpPr>
            <a:xfrm>
              <a:off x="235602" y="-81631"/>
              <a:ext cx="8412136" cy="424321"/>
              <a:chOff x="312517" y="-98886"/>
              <a:chExt cx="8412136" cy="424321"/>
            </a:xfrm>
          </p:grpSpPr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BCF49995-D13B-C53D-F936-F4E613A3EFCF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CA4AAAB0-C7F8-A53A-6EC5-74C093F2407C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25BC1F7A-F0C2-0A75-519C-288BDE6D5B97}"/>
                  </a:ext>
                </a:extLst>
              </p:cNvPr>
              <p:cNvSpPr/>
              <p:nvPr/>
            </p:nvSpPr>
            <p:spPr>
              <a:xfrm>
                <a:off x="2357938" y="-98886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قـــــــــــــــــــــــــــــــــــــــــــــــــراءة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831E2516-ECC1-ABED-FEB5-A8AEA30889D2}"/>
                  </a:ext>
                </a:extLst>
              </p:cNvPr>
              <p:cNvSpPr/>
              <p:nvPr/>
            </p:nvSpPr>
            <p:spPr>
              <a:xfrm>
                <a:off x="5160799" y="-9206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معجم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C258E71E-1306-085D-788E-C29E652C8C41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B0DC39BE-F111-0DC1-A617-75502CAF3D34}"/>
                </a:ext>
              </a:extLst>
            </p:cNvPr>
            <p:cNvSpPr/>
            <p:nvPr/>
          </p:nvSpPr>
          <p:spPr>
            <a:xfrm>
              <a:off x="4070789" y="-816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استـــــــــــــــــماع وتحدث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8733801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832DD7-3675-EAF8-81F7-85AA5F3FBF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EBE20030-20D1-8BCD-7052-26DC4F6B0FC4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5A480CFD-2C7C-DBD4-AE5F-787C7C533B25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782DC41-B10F-C0CA-3DE3-0F583D760F00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0E8FB04-1698-9C9B-CC83-AE2CB1EA32E4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A3C02F36-F46D-253B-B559-4E37E7EC13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CC5F91E-8C3A-60F7-6019-E1A637A55E7F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. ينطق الأستاذ الكلمة</a:t>
            </a:r>
          </a:p>
        </p:txBody>
      </p:sp>
      <p:pic>
        <p:nvPicPr>
          <p:cNvPr id="2" name="Image 6">
            <a:extLst>
              <a:ext uri="{FF2B5EF4-FFF2-40B4-BE49-F238E27FC236}">
                <a16:creationId xmlns:a16="http://schemas.microsoft.com/office/drawing/2014/main" id="{99508049-D979-EB55-B16A-9BC48EA96752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468459" y="1938121"/>
            <a:ext cx="4047678" cy="2971124"/>
          </a:xfrm>
          <a:prstGeom prst="rect">
            <a:avLst/>
          </a:prstGeom>
          <a:ln>
            <a:noFill/>
          </a:ln>
          <a:effectLst/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647053EB-D019-FC45-DF72-D6A129489CFD}"/>
              </a:ext>
            </a:extLst>
          </p:cNvPr>
          <p:cNvGrpSpPr/>
          <p:nvPr/>
        </p:nvGrpSpPr>
        <p:grpSpPr>
          <a:xfrm>
            <a:off x="235602" y="-81631"/>
            <a:ext cx="8412136" cy="424321"/>
            <a:chOff x="235602" y="-81631"/>
            <a:chExt cx="8412136" cy="424321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C87156D2-8848-9DF9-0C00-398CB4A8737C}"/>
                </a:ext>
              </a:extLst>
            </p:cNvPr>
            <p:cNvGrpSpPr/>
            <p:nvPr/>
          </p:nvGrpSpPr>
          <p:grpSpPr>
            <a:xfrm>
              <a:off x="235602" y="-81631"/>
              <a:ext cx="8412136" cy="424321"/>
              <a:chOff x="312517" y="-98886"/>
              <a:chExt cx="8412136" cy="424321"/>
            </a:xfrm>
          </p:grpSpPr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287A473D-A285-A71F-D0B0-D744F58C294B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4976B539-5600-E28E-738E-6EABADC20BD6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8A343C54-A9D7-7971-C904-4D8CF44B8252}"/>
                  </a:ext>
                </a:extLst>
              </p:cNvPr>
              <p:cNvSpPr/>
              <p:nvPr/>
            </p:nvSpPr>
            <p:spPr>
              <a:xfrm>
                <a:off x="2357938" y="-98886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قـــــــــــــــــــــــــــــــــــــــــــــــــراءة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3CE1DB5F-552C-62F9-C9B6-669FC730D5A2}"/>
                  </a:ext>
                </a:extLst>
              </p:cNvPr>
              <p:cNvSpPr/>
              <p:nvPr/>
            </p:nvSpPr>
            <p:spPr>
              <a:xfrm>
                <a:off x="5160799" y="-9206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معجم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C50A52ED-01B9-52DA-E275-11576CA453CA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AD0CBB80-E3E6-246D-DE84-93E3491D23BF}"/>
                </a:ext>
              </a:extLst>
            </p:cNvPr>
            <p:cNvSpPr/>
            <p:nvPr/>
          </p:nvSpPr>
          <p:spPr>
            <a:xfrm>
              <a:off x="4070789" y="-816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استـــــــــــــــــماع وتحدث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7352491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245F48-D45B-D476-8D8E-09DC59756A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7A30176-12E2-E931-7572-A1E60BF28D25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D2455AF-D8B7-B8EC-C491-52A07891498F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5262A75-5141-1D6F-B0E1-A3F6BFAE3148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8E8A507-E912-E52D-E6DF-20957200117C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D9AB0FA1-5CC4-9C2B-6820-F7F392A4BC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6B7E0E2-661F-D4B8-585C-745D6EB874A9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الألواح.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8380B74B-9D80-5C9B-3E34-1B87BC40E8CC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613042" y="2131555"/>
            <a:ext cx="3917915" cy="2875874"/>
          </a:xfrm>
          <a:prstGeom prst="rect">
            <a:avLst/>
          </a:prstGeom>
          <a:ln>
            <a:noFill/>
          </a:ln>
          <a:effectLst/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B2A67CEC-3AD6-3472-C6C5-E0EF1773FCB8}"/>
              </a:ext>
            </a:extLst>
          </p:cNvPr>
          <p:cNvGrpSpPr/>
          <p:nvPr/>
        </p:nvGrpSpPr>
        <p:grpSpPr>
          <a:xfrm>
            <a:off x="235602" y="-81631"/>
            <a:ext cx="8412136" cy="424321"/>
            <a:chOff x="235602" y="-81631"/>
            <a:chExt cx="8412136" cy="424321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44E58DA9-3317-EBCA-9185-482650D2E753}"/>
                </a:ext>
              </a:extLst>
            </p:cNvPr>
            <p:cNvGrpSpPr/>
            <p:nvPr/>
          </p:nvGrpSpPr>
          <p:grpSpPr>
            <a:xfrm>
              <a:off x="235602" y="-81631"/>
              <a:ext cx="8412136" cy="424321"/>
              <a:chOff x="312517" y="-98886"/>
              <a:chExt cx="8412136" cy="424321"/>
            </a:xfrm>
          </p:grpSpPr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331DB952-7DF4-EF34-D3C8-01F38E5C9A56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65D17882-E70C-A188-0184-9E479C4A6158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7F492A62-83A3-9A26-ADEF-A60CD299B2C3}"/>
                  </a:ext>
                </a:extLst>
              </p:cNvPr>
              <p:cNvSpPr/>
              <p:nvPr/>
            </p:nvSpPr>
            <p:spPr>
              <a:xfrm>
                <a:off x="2357938" y="-98886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قـــــــــــــــــــــــــــــــــــــــــــــــــراءة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15A0A38E-6298-9643-9372-CC6BDD6BD0D4}"/>
                  </a:ext>
                </a:extLst>
              </p:cNvPr>
              <p:cNvSpPr/>
              <p:nvPr/>
            </p:nvSpPr>
            <p:spPr>
              <a:xfrm>
                <a:off x="5160799" y="-9206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معجم</a:t>
                </a: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86185CA1-1DE5-62C8-BD7C-BEC9CFEF512C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68BF9040-DFB8-5D93-8EC6-618C7FFF9BEB}"/>
                </a:ext>
              </a:extLst>
            </p:cNvPr>
            <p:cNvSpPr/>
            <p:nvPr/>
          </p:nvSpPr>
          <p:spPr>
            <a:xfrm>
              <a:off x="4070789" y="-816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استـــــــــــــــــماع وتحدث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6794276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A4F70D-682E-389A-10DC-5F111B8816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1C61A62D-58C7-BD5A-9C97-02543EC4B423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A71218C2-5D2B-854E-EEAD-88D24CD7EFDA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546EF43A-7A81-FD89-0AA6-8C5EAF9D5C96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E5114943-7493-D621-C7B3-DC84B0F7EDA0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88206563-3506-0601-4F72-D678D37B83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CD9D756-9172-C8D0-DC7B-B94BC67B18BE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64AF2874-58C2-0D7E-CB60-315BA5F860CF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144363" y="1973059"/>
            <a:ext cx="4640027" cy="3405927"/>
          </a:xfrm>
          <a:prstGeom prst="rect">
            <a:avLst/>
          </a:prstGeom>
          <a:ln>
            <a:noFill/>
          </a:ln>
          <a:effectLst/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7F4CBD83-13EF-79D6-7994-AD3FE0202371}"/>
              </a:ext>
            </a:extLst>
          </p:cNvPr>
          <p:cNvSpPr txBox="1"/>
          <p:nvPr/>
        </p:nvSpPr>
        <p:spPr>
          <a:xfrm>
            <a:off x="2452613" y="3110176"/>
            <a:ext cx="323635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8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عُطْلَةٌ</a:t>
            </a:r>
            <a:endParaRPr lang="fr-MA" sz="9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0E140481-BA3F-4457-209D-B25A880ED8A5}"/>
              </a:ext>
            </a:extLst>
          </p:cNvPr>
          <p:cNvGrpSpPr/>
          <p:nvPr/>
        </p:nvGrpSpPr>
        <p:grpSpPr>
          <a:xfrm>
            <a:off x="235602" y="-81631"/>
            <a:ext cx="8412136" cy="424321"/>
            <a:chOff x="235602" y="-81631"/>
            <a:chExt cx="8412136" cy="424321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EB8A2B82-E5F3-9FB2-ED28-BA339B4B067D}"/>
                </a:ext>
              </a:extLst>
            </p:cNvPr>
            <p:cNvGrpSpPr/>
            <p:nvPr/>
          </p:nvGrpSpPr>
          <p:grpSpPr>
            <a:xfrm>
              <a:off x="235602" y="-81631"/>
              <a:ext cx="8412136" cy="424321"/>
              <a:chOff x="312517" y="-98886"/>
              <a:chExt cx="8412136" cy="424321"/>
            </a:xfrm>
          </p:grpSpPr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B021FAE4-A9B8-BFF8-C81B-941F5D47C4E2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D08AFC64-F4EE-D598-50A4-157345ECEB29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1FE1F72A-C740-EA10-32AE-5175F5286346}"/>
                  </a:ext>
                </a:extLst>
              </p:cNvPr>
              <p:cNvSpPr/>
              <p:nvPr/>
            </p:nvSpPr>
            <p:spPr>
              <a:xfrm>
                <a:off x="2357938" y="-98886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قـــــــــــــــــــــــــــــــــــــــــــــــــراءة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A4F01A30-9031-32D4-7090-223282E393A8}"/>
                  </a:ext>
                </a:extLst>
              </p:cNvPr>
              <p:cNvSpPr/>
              <p:nvPr/>
            </p:nvSpPr>
            <p:spPr>
              <a:xfrm>
                <a:off x="5160799" y="-9206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معجم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6977F6C8-D474-8955-3682-F89A2D105D59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4524E7D3-1192-E3A6-F640-491BC5F2397D}"/>
                </a:ext>
              </a:extLst>
            </p:cNvPr>
            <p:cNvSpPr/>
            <p:nvPr/>
          </p:nvSpPr>
          <p:spPr>
            <a:xfrm>
              <a:off x="4070789" y="-816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استـــــــــــــــــماع وتحدث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9073266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90177F-28A4-0BC8-80C1-99D8E2E964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0466499-A1B9-585C-1587-8EDBE016D5FC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476A6DE-F176-5A58-C535-AD32C1A1856B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2A13ADB5-FD5E-0C6F-4DDD-963AB7F66118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B01C119E-AB76-496B-6EE2-FF37AC09DCC1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31754A9E-F87F-59E2-D9CC-29147A6249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86F9E50D-E10A-EF2A-8CAB-5563EBBDE04E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. ينطق الأستاذ الكلمة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D72BC99F-95BC-A1E8-416C-20C84B33ECC2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613042" y="2131555"/>
            <a:ext cx="3917915" cy="2875874"/>
          </a:xfrm>
          <a:prstGeom prst="rect">
            <a:avLst/>
          </a:prstGeom>
          <a:ln>
            <a:noFill/>
          </a:ln>
          <a:effectLst/>
        </p:spPr>
      </p:pic>
      <p:grpSp>
        <p:nvGrpSpPr>
          <p:cNvPr id="29" name="Groupe 28">
            <a:extLst>
              <a:ext uri="{FF2B5EF4-FFF2-40B4-BE49-F238E27FC236}">
                <a16:creationId xmlns:a16="http://schemas.microsoft.com/office/drawing/2014/main" id="{0BD4709F-D218-54E7-F202-8F9B7124D423}"/>
              </a:ext>
            </a:extLst>
          </p:cNvPr>
          <p:cNvGrpSpPr/>
          <p:nvPr/>
        </p:nvGrpSpPr>
        <p:grpSpPr>
          <a:xfrm>
            <a:off x="235602" y="-81631"/>
            <a:ext cx="8412136" cy="424321"/>
            <a:chOff x="235602" y="-81631"/>
            <a:chExt cx="8412136" cy="424321"/>
          </a:xfrm>
        </p:grpSpPr>
        <p:grpSp>
          <p:nvGrpSpPr>
            <p:cNvPr id="30" name="Groupe 29">
              <a:extLst>
                <a:ext uri="{FF2B5EF4-FFF2-40B4-BE49-F238E27FC236}">
                  <a16:creationId xmlns:a16="http://schemas.microsoft.com/office/drawing/2014/main" id="{9959CC1E-C8FE-5912-AE35-33747C9CB02B}"/>
                </a:ext>
              </a:extLst>
            </p:cNvPr>
            <p:cNvGrpSpPr/>
            <p:nvPr/>
          </p:nvGrpSpPr>
          <p:grpSpPr>
            <a:xfrm>
              <a:off x="235602" y="-81631"/>
              <a:ext cx="8412136" cy="424321"/>
              <a:chOff x="312517" y="-98886"/>
              <a:chExt cx="8412136" cy="424321"/>
            </a:xfrm>
          </p:grpSpPr>
          <p:sp>
            <p:nvSpPr>
              <p:cNvPr id="32" name="Rectangle : coins arrondis 31">
                <a:extLst>
                  <a:ext uri="{FF2B5EF4-FFF2-40B4-BE49-F238E27FC236}">
                    <a16:creationId xmlns:a16="http://schemas.microsoft.com/office/drawing/2014/main" id="{EC4A0A57-40F4-18BB-7126-C9CACA709605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33" name="Rectangle : coins arrondis 32">
                <a:extLst>
                  <a:ext uri="{FF2B5EF4-FFF2-40B4-BE49-F238E27FC236}">
                    <a16:creationId xmlns:a16="http://schemas.microsoft.com/office/drawing/2014/main" id="{1E3BC340-18CE-D992-96FF-38BF412F8BDF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34" name="Rectangle : coins arrondis 33">
                <a:extLst>
                  <a:ext uri="{FF2B5EF4-FFF2-40B4-BE49-F238E27FC236}">
                    <a16:creationId xmlns:a16="http://schemas.microsoft.com/office/drawing/2014/main" id="{01CA2D36-5D92-1106-2B73-EC6ABE5079EA}"/>
                  </a:ext>
                </a:extLst>
              </p:cNvPr>
              <p:cNvSpPr/>
              <p:nvPr/>
            </p:nvSpPr>
            <p:spPr>
              <a:xfrm>
                <a:off x="2357938" y="-98886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قـــــــــــــــــــــــــــــــــــــــــــــــــراءة</a:t>
                </a:r>
              </a:p>
            </p:txBody>
          </p:sp>
          <p:sp>
            <p:nvSpPr>
              <p:cNvPr id="35" name="Rectangle : coins arrondis 34">
                <a:extLst>
                  <a:ext uri="{FF2B5EF4-FFF2-40B4-BE49-F238E27FC236}">
                    <a16:creationId xmlns:a16="http://schemas.microsoft.com/office/drawing/2014/main" id="{5E0ED978-1B46-2F3B-9063-06AE97F02252}"/>
                  </a:ext>
                </a:extLst>
              </p:cNvPr>
              <p:cNvSpPr/>
              <p:nvPr/>
            </p:nvSpPr>
            <p:spPr>
              <a:xfrm>
                <a:off x="5160799" y="-9206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معجم</a:t>
                </a:r>
              </a:p>
            </p:txBody>
          </p:sp>
          <p:sp>
            <p:nvSpPr>
              <p:cNvPr id="36" name="Rectangle : coins arrondis 35">
                <a:extLst>
                  <a:ext uri="{FF2B5EF4-FFF2-40B4-BE49-F238E27FC236}">
                    <a16:creationId xmlns:a16="http://schemas.microsoft.com/office/drawing/2014/main" id="{F16629D8-FAE7-E607-823C-8552164AA446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F0956F98-9DF0-4CFB-1BBB-28956F376A3D}"/>
                </a:ext>
              </a:extLst>
            </p:cNvPr>
            <p:cNvSpPr/>
            <p:nvPr/>
          </p:nvSpPr>
          <p:spPr>
            <a:xfrm>
              <a:off x="4070789" y="-816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استـــــــــــــــــماع وتحدث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3837173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4632CA-C242-39AE-4881-FD80ECD9D8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570B386-BCEE-4E6B-BB4E-2B156AC7E5D2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E738B0A-F61A-9D03-F534-3929C853DB8B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45F551E-B7F1-8DAE-3396-F7B34E961F92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3D17319C-DBD8-8479-2D7C-AF39D3B6FEA1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8756EB1-377E-822D-4DC1-A51B27EB11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EA47847-F5DB-DCE3-A464-B8C1240C104F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الألواح.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57353F17-97A7-1F5C-6A59-C79B1F592E02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613042" y="2131555"/>
            <a:ext cx="3917915" cy="2875874"/>
          </a:xfrm>
          <a:prstGeom prst="rect">
            <a:avLst/>
          </a:prstGeom>
          <a:ln>
            <a:noFill/>
          </a:ln>
          <a:effectLst/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BF6B9326-5BC3-C8AE-379B-88934E23F0B3}"/>
              </a:ext>
            </a:extLst>
          </p:cNvPr>
          <p:cNvGrpSpPr/>
          <p:nvPr/>
        </p:nvGrpSpPr>
        <p:grpSpPr>
          <a:xfrm>
            <a:off x="312516" y="-73092"/>
            <a:ext cx="8412136" cy="448851"/>
            <a:chOff x="312517" y="-96284"/>
            <a:chExt cx="8412136" cy="448851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B5744812-F26C-A314-696F-3E63ABC4F207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D0BCE8D2-9AC5-F543-DFC8-F26316788E41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6D5AA546-4E3F-CDE9-90C8-FA4D105868A9}"/>
                </a:ext>
              </a:extLst>
            </p:cNvPr>
            <p:cNvSpPr/>
            <p:nvPr/>
          </p:nvSpPr>
          <p:spPr>
            <a:xfrm>
              <a:off x="2658511" y="-9178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4DC78456-5200-E180-D822-9986C16C7C60}"/>
                </a:ext>
              </a:extLst>
            </p:cNvPr>
            <p:cNvSpPr/>
            <p:nvPr/>
          </p:nvSpPr>
          <p:spPr>
            <a:xfrm>
              <a:off x="4727946" y="-569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F35EFF38-1040-D659-696D-4FBD54B74517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0691120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B21019-ABC1-C6A1-4688-E880819DC9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86D6B424-DB9C-ED13-0E82-67E54E27D8A9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30EC577-836D-1B45-7103-9DEEA767EA9D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D79E9C03-5948-0D71-D96B-EE363A86ADF1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C7C76704-5459-FF05-3E87-D2685B5994BA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A7943C0F-0CDC-349D-6FAC-2E6DE3CDA0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37F46C0-0BDE-EF86-619B-0278AEF5BC91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5AE4DCAE-079C-3ECD-4D3A-C06AF025321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326715" y="1907517"/>
            <a:ext cx="4440685" cy="3259604"/>
          </a:xfrm>
          <a:prstGeom prst="rect">
            <a:avLst/>
          </a:prstGeom>
          <a:ln>
            <a:noFill/>
          </a:ln>
          <a:effectLst/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FC5DFEE4-ECE8-8F1C-0046-ACFEC2570992}"/>
              </a:ext>
            </a:extLst>
          </p:cNvPr>
          <p:cNvSpPr txBox="1"/>
          <p:nvPr/>
        </p:nvSpPr>
        <p:spPr>
          <a:xfrm>
            <a:off x="2913732" y="2606295"/>
            <a:ext cx="326664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 rtl="1"/>
            <a:r>
              <a:rPr lang="ar-MA" altLang="fr-FR" sz="115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تُطِلُّ</a:t>
            </a:r>
            <a:endParaRPr lang="fr-FR" altLang="fr-FR" sz="8800" b="1" dirty="0">
              <a:solidFill>
                <a:schemeClr val="bg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5EBAE99E-30AC-331F-E352-E6465FED80CF}"/>
              </a:ext>
            </a:extLst>
          </p:cNvPr>
          <p:cNvGrpSpPr/>
          <p:nvPr/>
        </p:nvGrpSpPr>
        <p:grpSpPr>
          <a:xfrm>
            <a:off x="312516" y="-73092"/>
            <a:ext cx="8412136" cy="448851"/>
            <a:chOff x="312517" y="-96284"/>
            <a:chExt cx="8412136" cy="448851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3A64C494-FB06-1AD7-C0E6-CAAD9762D766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117374B7-3B97-CA13-C506-B51CF5B8B866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C65B8210-8CCE-7347-AC35-926AE3A7754B}"/>
                </a:ext>
              </a:extLst>
            </p:cNvPr>
            <p:cNvSpPr/>
            <p:nvPr/>
          </p:nvSpPr>
          <p:spPr>
            <a:xfrm>
              <a:off x="2658511" y="-9178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040CFE41-DD2F-63AB-D9DE-06017398E87D}"/>
                </a:ext>
              </a:extLst>
            </p:cNvPr>
            <p:cNvSpPr/>
            <p:nvPr/>
          </p:nvSpPr>
          <p:spPr>
            <a:xfrm>
              <a:off x="4727946" y="-569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0B9F5F71-EEC5-DB66-96BB-0924966A578E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0371186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33F597-77FC-7B8C-3A69-76EABE0142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D99E5A3F-6E91-2005-89A1-45B4212CDB72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CD2AAFE-313C-2A25-9CA8-3DAADADD0113}"/>
              </a:ext>
            </a:extLst>
          </p:cNvPr>
          <p:cNvGrpSpPr/>
          <p:nvPr/>
        </p:nvGrpSpPr>
        <p:grpSpPr>
          <a:xfrm>
            <a:off x="389431" y="31679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A122C94B-B96C-2B56-CDB2-1C4D413E8C6E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9EC34597-188A-00B4-1D63-C177D4A0017A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5BC7FCE5-5D58-CC15-3C70-862715C329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33587A7-5D61-08F3-89BA-3A9431C2EB3B}"/>
              </a:ext>
            </a:extLst>
          </p:cNvPr>
          <p:cNvSpPr txBox="1"/>
          <p:nvPr/>
        </p:nvSpPr>
        <p:spPr>
          <a:xfrm>
            <a:off x="422071" y="490365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من يقرأ الكلمات؟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867001DA-A6F8-F56B-CDEE-C67AD4545881}"/>
              </a:ext>
            </a:extLst>
          </p:cNvPr>
          <p:cNvGrpSpPr/>
          <p:nvPr/>
        </p:nvGrpSpPr>
        <p:grpSpPr>
          <a:xfrm>
            <a:off x="235602" y="-81631"/>
            <a:ext cx="8412136" cy="424321"/>
            <a:chOff x="235602" y="-81631"/>
            <a:chExt cx="8412136" cy="424321"/>
          </a:xfrm>
        </p:grpSpPr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5E1DF991-EF62-AE68-5887-C3587E3C05E1}"/>
                </a:ext>
              </a:extLst>
            </p:cNvPr>
            <p:cNvGrpSpPr/>
            <p:nvPr/>
          </p:nvGrpSpPr>
          <p:grpSpPr>
            <a:xfrm>
              <a:off x="235602" y="-81631"/>
              <a:ext cx="8412136" cy="424321"/>
              <a:chOff x="312517" y="-98886"/>
              <a:chExt cx="8412136" cy="424321"/>
            </a:xfrm>
          </p:grpSpPr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0FBC1579-D06A-AA6F-E628-E2DEAE5DBE8A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41B1F56B-834A-1CC5-C451-588693204050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33B69338-47DD-8C2C-05FB-B9B87D86AC85}"/>
                  </a:ext>
                </a:extLst>
              </p:cNvPr>
              <p:cNvSpPr/>
              <p:nvPr/>
            </p:nvSpPr>
            <p:spPr>
              <a:xfrm>
                <a:off x="2357938" y="-98886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قـــــــــــــــــــــــــــــــــــــــــــــــــراءة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5EC66C57-4FA9-7198-05D5-EB0AAE6178F2}"/>
                  </a:ext>
                </a:extLst>
              </p:cNvPr>
              <p:cNvSpPr/>
              <p:nvPr/>
            </p:nvSpPr>
            <p:spPr>
              <a:xfrm>
                <a:off x="5160799" y="-9206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معجم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7E338406-36BE-0FFF-C57A-6237FC331A62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3F184849-6A0B-A661-7360-66D14A4395D0}"/>
                </a:ext>
              </a:extLst>
            </p:cNvPr>
            <p:cNvSpPr/>
            <p:nvPr/>
          </p:nvSpPr>
          <p:spPr>
            <a:xfrm>
              <a:off x="4070789" y="-816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استـــــــــــــــــماع وتحدث</a:t>
              </a:r>
            </a:p>
          </p:txBody>
        </p:sp>
      </p:grpSp>
      <p:pic>
        <p:nvPicPr>
          <p:cNvPr id="27" name="Image 26">
            <a:extLst>
              <a:ext uri="{FF2B5EF4-FFF2-40B4-BE49-F238E27FC236}">
                <a16:creationId xmlns:a16="http://schemas.microsoft.com/office/drawing/2014/main" id="{F5E91648-C104-67F5-3D89-0F894DC27E9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89430" y="341485"/>
            <a:ext cx="1262762" cy="842255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58321341-7622-917E-F3C5-73DD60295F41}"/>
              </a:ext>
            </a:extLst>
          </p:cNvPr>
          <p:cNvSpPr txBox="1"/>
          <p:nvPr/>
        </p:nvSpPr>
        <p:spPr>
          <a:xfrm>
            <a:off x="5201643" y="4216686"/>
            <a:ext cx="290075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96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تَذْكاراتٌ</a:t>
            </a:r>
            <a:endParaRPr lang="fr-MA" sz="96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8667DBCB-4B03-FBC6-974F-B73F9E817A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50138" y="1870877"/>
            <a:ext cx="2268503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MA" altLang="fr-FR" sz="96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طَعامٌ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5C15C569-99D1-A57A-8CB0-E17EEF5FF5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25359" y="4302584"/>
            <a:ext cx="2540704" cy="17697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MA" altLang="fr-FR" sz="96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مُطالَعَةٌ</a:t>
            </a:r>
            <a:endParaRPr lang="fr-FR" altLang="fr-FR" sz="96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0" algn="ctr" defTabSz="914400"/>
            <a:r>
              <a:rPr kumimoji="0" lang="fr-FR" altLang="fr-FR" sz="13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7636C382-D3F8-4959-280B-6E626E918F12}"/>
              </a:ext>
            </a:extLst>
          </p:cNvPr>
          <p:cNvSpPr txBox="1"/>
          <p:nvPr/>
        </p:nvSpPr>
        <p:spPr>
          <a:xfrm>
            <a:off x="1085855" y="1856342"/>
            <a:ext cx="290075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96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ثَلاثونَ</a:t>
            </a:r>
            <a:endParaRPr lang="fr-MA" sz="96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542168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6372D8-7A16-0771-0695-9EA2775E65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9C7F4ADF-C065-ADAA-A9D8-573DD04053B8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414E6ECE-D66B-7BAE-1343-A59B761DC61B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E4EA29EF-51DB-A3C6-88CA-7C2D8AB63CAE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A5B83BB5-A81A-EE6C-6956-5170AC314B8D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6" name="Graphique 72">
              <a:extLst>
                <a:ext uri="{FF2B5EF4-FFF2-40B4-BE49-F238E27FC236}">
                  <a16:creationId xmlns:a16="http://schemas.microsoft.com/office/drawing/2014/main" id="{441EBFF9-7DF2-A32E-3DBD-7B4429E656AE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D7A6EB11-E6E5-7BCC-50AD-BA356F55AB22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1CB0E7D3-2238-B034-2E26-611762E47B20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DE6E611A-685E-3765-3C20-F96BBDC0EBB9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9" name="Graphique 2">
              <a:extLst>
                <a:ext uri="{FF2B5EF4-FFF2-40B4-BE49-F238E27FC236}">
                  <a16:creationId xmlns:a16="http://schemas.microsoft.com/office/drawing/2014/main" id="{E2A7F570-5EC0-B44C-CA0F-993D76A96512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2" name="Graphique 2">
                <a:extLst>
                  <a:ext uri="{FF2B5EF4-FFF2-40B4-BE49-F238E27FC236}">
                    <a16:creationId xmlns:a16="http://schemas.microsoft.com/office/drawing/2014/main" id="{3A2B0324-FBE7-35CF-9F3B-B2A5AA630992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9" name="Graphique 2">
                  <a:extLst>
                    <a:ext uri="{FF2B5EF4-FFF2-40B4-BE49-F238E27FC236}">
                      <a16:creationId xmlns:a16="http://schemas.microsoft.com/office/drawing/2014/main" id="{78FFE8CF-03B5-6766-93EF-1C5F7A0ACA70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8" name="Graphique 2">
                    <a:extLst>
                      <a:ext uri="{FF2B5EF4-FFF2-40B4-BE49-F238E27FC236}">
                        <a16:creationId xmlns:a16="http://schemas.microsoft.com/office/drawing/2014/main" id="{852C8F3A-A1F7-3200-6FAE-7A7CA669F55F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A8D5569E-3953-E7AC-D3AD-87BC575030B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1F51E9B1-97EC-C7F6-6A9A-1753BE3AB1D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BE26EBB9-058E-06B5-2549-398002327E33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9" name="Graphique 2">
                    <a:extLst>
                      <a:ext uri="{FF2B5EF4-FFF2-40B4-BE49-F238E27FC236}">
                        <a16:creationId xmlns:a16="http://schemas.microsoft.com/office/drawing/2014/main" id="{76411E3F-5954-9CB5-1C83-8BEF615C0EFE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0" name="Forme libre : forme 49">
                      <a:extLst>
                        <a:ext uri="{FF2B5EF4-FFF2-40B4-BE49-F238E27FC236}">
                          <a16:creationId xmlns:a16="http://schemas.microsoft.com/office/drawing/2014/main" id="{23CDD9EE-3EDD-8B2F-4064-95168719E0B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1" name="Forme libre : forme 50">
                      <a:extLst>
                        <a:ext uri="{FF2B5EF4-FFF2-40B4-BE49-F238E27FC236}">
                          <a16:creationId xmlns:a16="http://schemas.microsoft.com/office/drawing/2014/main" id="{271B435E-AD15-0160-2CB3-D165FBA640F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40" name="Graphique 2">
                  <a:extLst>
                    <a:ext uri="{FF2B5EF4-FFF2-40B4-BE49-F238E27FC236}">
                      <a16:creationId xmlns:a16="http://schemas.microsoft.com/office/drawing/2014/main" id="{582CF419-2FB2-4375-7872-A8A888070782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D79FC910-48A1-32E2-57A8-156F6D1ACBC2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3C50C2A6-93C4-0D09-AA89-7CB19463E2F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C4BDDE5D-BF64-37D4-3434-BFDCD2CC4EC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534CE55F-2F4B-1DC8-3FAC-3FD3F227EC08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646B4711-477B-EFFE-6FED-9CF9332E147D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3" name="Forme libre : forme 42">
                      <a:extLst>
                        <a:ext uri="{FF2B5EF4-FFF2-40B4-BE49-F238E27FC236}">
                          <a16:creationId xmlns:a16="http://schemas.microsoft.com/office/drawing/2014/main" id="{9FC4A758-37D3-94BC-F65E-3F219F4F430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DD58599C-29F5-E37F-DCF3-4EE03645A18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3" name="Graphique 2">
                <a:extLst>
                  <a:ext uri="{FF2B5EF4-FFF2-40B4-BE49-F238E27FC236}">
                    <a16:creationId xmlns:a16="http://schemas.microsoft.com/office/drawing/2014/main" id="{777B9887-D6B5-B632-D85A-C9C040DABFC3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3" name="Graphique 2">
                  <a:extLst>
                    <a:ext uri="{FF2B5EF4-FFF2-40B4-BE49-F238E27FC236}">
                      <a16:creationId xmlns:a16="http://schemas.microsoft.com/office/drawing/2014/main" id="{7BD0CD87-CF1D-2382-0F1A-0B13C7C5013B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F674CD6D-E95C-90E7-AB79-9B23691E93B5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71B99078-26CF-D1D0-2B09-9AD83DC8D229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4" name="Graphique 2">
                  <a:extLst>
                    <a:ext uri="{FF2B5EF4-FFF2-40B4-BE49-F238E27FC236}">
                      <a16:creationId xmlns:a16="http://schemas.microsoft.com/office/drawing/2014/main" id="{9ECB3171-3474-1DDF-D848-8C9D485133ED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EF14FF94-0B88-7B2E-8F72-97F5C3123728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CB9D036F-884A-A524-6A5B-B7A30DE6C7A7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46C0031C-CF34-190D-04C5-D4ED1D3E2225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D0C96969-4CBF-9B94-6EEC-37D4F8750F3D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D2BD8F45-C5FB-E90A-B47D-816708CB4C26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A0C061F1-0BE4-1217-99BB-5D7B0E6AE2AC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F80E2CE4-8A59-E6A1-EC67-6BAEF96EFD67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19" name="Graphique 2">
                <a:extLst>
                  <a:ext uri="{FF2B5EF4-FFF2-40B4-BE49-F238E27FC236}">
                    <a16:creationId xmlns:a16="http://schemas.microsoft.com/office/drawing/2014/main" id="{B1925C6A-B1B1-B8EF-AFF6-751B582B8B9E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610BBB1A-AEDF-FA5B-B019-830F593B64C0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FC94F7F1-AFFA-36E4-C9CB-91A8D2B72283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659402D3-D970-F440-1308-3CC5BF3CB537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F7034A15-5DA7-2582-63BC-650ECEEF5720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20" name="Graphique 2">
                <a:extLst>
                  <a:ext uri="{FF2B5EF4-FFF2-40B4-BE49-F238E27FC236}">
                    <a16:creationId xmlns:a16="http://schemas.microsoft.com/office/drawing/2014/main" id="{729E51D7-C8ED-69E4-5774-157892EACE23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C0564471-61D2-6AFC-11AE-48BD9998298D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0F23BA01-DD82-0E7A-5874-68F5320F2724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12AF1142-74F5-CC81-6217-4DFF9593C08E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4109777C-D121-F79F-4606-0F8708FDEE75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34732711-06D8-024B-8ED4-3D784101E2C0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4E33A1CF-54CD-FAF0-EC9E-889329D3C18E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35BC548D-49D3-3D8F-8E04-F2A1B959328F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4CF7EBF7-3EDA-4220-0D6A-F8EE52D07FA1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ECDE81F5-92A2-9976-E6CA-1371AF2BB445}"/>
                </a:ext>
              </a:extLst>
            </p:cNvPr>
            <p:cNvSpPr txBox="1"/>
            <p:nvPr/>
          </p:nvSpPr>
          <p:spPr>
            <a:xfrm>
              <a:off x="1349516" y="2029815"/>
              <a:ext cx="406114" cy="2827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0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40</a:t>
              </a:r>
              <a:endParaRPr lang="f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E4C6EC65-4F9D-3680-77D8-1BCB42195495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دقيقة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61" name="Ellipse 60">
            <a:extLst>
              <a:ext uri="{FF2B5EF4-FFF2-40B4-BE49-F238E27FC236}">
                <a16:creationId xmlns:a16="http://schemas.microsoft.com/office/drawing/2014/main" id="{13F73727-688B-2E4A-B98B-728F83CE8F54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5C220CD1-997C-FBDE-EE96-C1A9491BA4B5}"/>
              </a:ext>
            </a:extLst>
          </p:cNvPr>
          <p:cNvGrpSpPr/>
          <p:nvPr/>
        </p:nvGrpSpPr>
        <p:grpSpPr>
          <a:xfrm>
            <a:off x="450877" y="1809265"/>
            <a:ext cx="8205374" cy="3536063"/>
            <a:chOff x="450877" y="1809265"/>
            <a:chExt cx="8205374" cy="3536063"/>
          </a:xfrm>
        </p:grpSpPr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260EC052-CED8-0D3A-F6C5-5F89DD727D4A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استماع وتحدث</a:t>
              </a:r>
            </a:p>
          </p:txBody>
        </p:sp>
        <p:sp>
          <p:nvSpPr>
            <p:cNvPr id="57" name="ZoneTexte 56">
              <a:extLst>
                <a:ext uri="{FF2B5EF4-FFF2-40B4-BE49-F238E27FC236}">
                  <a16:creationId xmlns:a16="http://schemas.microsoft.com/office/drawing/2014/main" id="{74AA448E-42B0-7265-6ABE-20DA8D64A12D}"/>
                </a:ext>
              </a:extLst>
            </p:cNvPr>
            <p:cNvSpPr txBox="1"/>
            <p:nvPr/>
          </p:nvSpPr>
          <p:spPr>
            <a:xfrm>
              <a:off x="450877" y="3538470"/>
              <a:ext cx="8168503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60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عناصر الحكاية: الأحداث</a:t>
              </a:r>
            </a:p>
          </p:txBody>
        </p:sp>
        <p:sp>
          <p:nvSpPr>
            <p:cNvPr id="59" name="ZoneTexte 58">
              <a:extLst>
                <a:ext uri="{FF2B5EF4-FFF2-40B4-BE49-F238E27FC236}">
                  <a16:creationId xmlns:a16="http://schemas.microsoft.com/office/drawing/2014/main" id="{60D71AEE-0E58-2442-2057-8A3D9CE99D3C}"/>
                </a:ext>
              </a:extLst>
            </p:cNvPr>
            <p:cNvSpPr txBox="1"/>
            <p:nvPr/>
          </p:nvSpPr>
          <p:spPr>
            <a:xfrm>
              <a:off x="487748" y="4760553"/>
              <a:ext cx="816850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3200" b="1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التحدث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6282126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6B6188-FE37-5F69-2FF7-2C118C5FBA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844FC64-F568-9719-A489-F6AA47B8CB44}"/>
              </a:ext>
            </a:extLst>
          </p:cNvPr>
          <p:cNvSpPr/>
          <p:nvPr/>
        </p:nvSpPr>
        <p:spPr>
          <a:xfrm>
            <a:off x="0" y="-10633"/>
            <a:ext cx="9144000" cy="6881075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F392B3B-B33E-E882-0692-A3B5C24A2F34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72E2258F-5C37-CCBE-5DB3-EE31CAA67CC9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E4D5C5F0-059F-0FF2-37EE-921F13EA848D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C1E8AB86-9E8B-686E-0170-86C9F6E9D0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F363972-5501-A883-9455-755C14FAB146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سنتذكر  اليوم أحداث الحكاية ونعيد سردها. 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15522FA4-F71F-88EA-0460-24185A4C22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19543" y="1642586"/>
            <a:ext cx="5504911" cy="42092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89AB0813-A328-A003-EB26-7B69C9A1DB77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FAFEF38A-56E2-E256-3334-9A92A3F22B6F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5CD2D176-3C5C-5D5D-1620-2F381FC12EBE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746A0CD1-7EC9-4520-0708-8D1591D40C21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2174694A-D0DD-31DF-79B7-74BA6F628A25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C335590F-C909-73F4-FADC-E7084B7EB91E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9580150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A96B78-D6E2-C49B-450E-B94C99CAEA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4589E592-D8D4-A8D5-7022-1B46F69D24AB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A0C308C6-05DC-974C-EE0C-82A4F2B7590D}"/>
              </a:ext>
            </a:extLst>
          </p:cNvPr>
          <p:cNvGrpSpPr/>
          <p:nvPr/>
        </p:nvGrpSpPr>
        <p:grpSpPr>
          <a:xfrm>
            <a:off x="313148" y="318017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815D314-5F59-C0B6-5655-F10D8FC47474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488EB7DE-2C9A-B7E6-1B9C-F3A4467FA92F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3085C948-F4F9-539A-8147-FF2D81DED3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C5773FE-2E7B-B6D2-C87F-724E2525F160}"/>
              </a:ext>
            </a:extLst>
          </p:cNvPr>
          <p:cNvSpPr txBox="1"/>
          <p:nvPr/>
        </p:nvSpPr>
        <p:spPr>
          <a:xfrm>
            <a:off x="394949" y="506721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أين وقعت أحداث  الحكاية؟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2CDF0A10-6010-C053-7046-C3E10DD0F247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44416D2D-17F2-18C2-6895-ADEA950DAFA7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D908715D-DE70-0339-3177-0FB92D18FB6A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6CD7DFEA-2285-BE89-CF97-36F9EFC810ED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02FB6031-693A-FB30-D3CB-4D8A2A661B98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459890D4-29CD-A9BB-6558-DDC6A516E28B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pic>
        <p:nvPicPr>
          <p:cNvPr id="10" name="Image 9">
            <a:extLst>
              <a:ext uri="{FF2B5EF4-FFF2-40B4-BE49-F238E27FC236}">
                <a16:creationId xmlns:a16="http://schemas.microsoft.com/office/drawing/2014/main" id="{65344A96-00D5-F901-ECCD-98782A8743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16510" y="2738684"/>
            <a:ext cx="1987021" cy="1826623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88E795C-F750-E24A-38A6-0FC771F7099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20183" y="1653010"/>
            <a:ext cx="2379673" cy="395253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5459185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9E7F77-156B-43AF-F635-CC9AE37C66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9A270573-3457-0776-F3F0-0487C62DCA77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C37A32D-8CEE-5E7E-9289-3284036298B2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BBAD9D7-2200-902A-0DCC-5461FCF9528C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30C01793-562B-E75E-390A-78FF5F81FCCD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09E5CD29-5066-DF9F-21BE-F2F9419811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9C31DD0-3552-1894-73C4-55B7AE662EEE}"/>
              </a:ext>
            </a:extLst>
          </p:cNvPr>
          <p:cNvSpPr txBox="1"/>
          <p:nvPr/>
        </p:nvSpPr>
        <p:spPr>
          <a:xfrm>
            <a:off x="394949" y="506721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متى وقعت أحداث الحكاية؟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93B4990-7684-9829-8488-5DE2FF5AB7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18299" y="2726994"/>
            <a:ext cx="1987021" cy="1826623"/>
          </a:xfrm>
          <a:prstGeom prst="rect">
            <a:avLst/>
          </a:prstGeom>
        </p:spPr>
      </p:pic>
      <p:grpSp>
        <p:nvGrpSpPr>
          <p:cNvPr id="17" name="Groupe 16">
            <a:extLst>
              <a:ext uri="{FF2B5EF4-FFF2-40B4-BE49-F238E27FC236}">
                <a16:creationId xmlns:a16="http://schemas.microsoft.com/office/drawing/2014/main" id="{15FBA1B4-05F5-2104-C8F3-60125147A7B0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F4A85935-F65D-8165-57EA-A049B44E4592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4C21509C-00AE-2BD7-C471-A71ABBE74F99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2A46B2B1-BFEE-BB57-8090-C38C014DEAFE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004FD9A5-CBE6-3282-CACF-BCCECD3BFD2D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625B36C2-2149-F14B-7D6C-DD890393F790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0A6B32D4-C6AB-327B-7D6D-0A3827AAC0F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35998" y="1861935"/>
            <a:ext cx="5751622" cy="365109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57350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B88466-994C-ECB7-2AD7-1983F8A4F9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10C9502-0065-AD1E-509F-16226766AF23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286FB810-FC34-DE06-F9C9-EA4673D876D5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A93F1BF-32BA-A311-EC19-30241F5CC6E7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5D72A98B-4B5C-715A-1016-2FE5DD44F487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268002A9-D5AC-059C-99DC-57A2880951B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345AEA5-049A-90B6-9628-66BF61F0AD77}"/>
              </a:ext>
            </a:extLst>
          </p:cNvPr>
          <p:cNvSpPr txBox="1"/>
          <p:nvPr/>
        </p:nvSpPr>
        <p:spPr>
          <a:xfrm>
            <a:off x="548532" y="487402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استمعوا مجددا للحكاية. سأطرح عليكم أسئلة عن الأحداث التي وقعت في الحكاية.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7CE599C-60C5-2D6E-F7E6-154D16A5360A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91070" y="2095626"/>
            <a:ext cx="2961859" cy="3269971"/>
          </a:xfrm>
          <a:prstGeom prst="rect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1CF5CC83-E168-638D-6059-D0F888E0CD69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B095B190-39F9-49CE-B9EC-E25DDF9E98CC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E693EA4A-3063-EB1E-848F-C7E3AC669582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04F30056-15E7-C4CC-E15D-9C40B76470CF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90778F50-DED1-1BE5-4340-91AB31589B55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1815FB5B-0FBD-F696-BE96-E9CB30337DEA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pic>
        <p:nvPicPr>
          <p:cNvPr id="2" name="التسجيل الصوتي_رحلة الصيف_النص (3)">
            <a:hlinkClick r:id="" action="ppaction://media"/>
            <a:extLst>
              <a:ext uri="{FF2B5EF4-FFF2-40B4-BE49-F238E27FC236}">
                <a16:creationId xmlns:a16="http://schemas.microsoft.com/office/drawing/2014/main" id="{BFCAEA40-9F18-6DFA-F6E9-2325987F6DF6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99116" y="443946"/>
            <a:ext cx="688335" cy="688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51500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882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52439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59CA48-EF62-482D-63F5-D11E9934D1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37E0F60-4F01-E10C-F970-A6A48FBA4244}"/>
              </a:ext>
            </a:extLst>
          </p:cNvPr>
          <p:cNvSpPr/>
          <p:nvPr/>
        </p:nvSpPr>
        <p:spPr>
          <a:xfrm>
            <a:off x="0" y="-10633"/>
            <a:ext cx="9144000" cy="6881075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0C40B8EA-FCB7-BC13-C907-02825A0D031D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78851EF9-C302-8D47-A094-C7CC60FFA490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91283A4-5D4C-EAE5-4426-F3EC0BF9949A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F62E785D-53D1-D6EC-97BB-DB52BFBA50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E364A71-F2A8-9C46-B92D-46C0A3DE2DA3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وقع في بداية الحكاية؟ </a:t>
            </a: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3C26D335-1EDF-0A26-6DA6-DEFCDEEFAD52}"/>
              </a:ext>
            </a:extLst>
          </p:cNvPr>
          <p:cNvSpPr txBox="1"/>
          <p:nvPr/>
        </p:nvSpPr>
        <p:spPr>
          <a:xfrm>
            <a:off x="6568583" y="3799447"/>
            <a:ext cx="16040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800" b="1" dirty="0">
                <a:solidFill>
                  <a:schemeClr val="bg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اَلْقِسْمُ</a:t>
            </a:r>
            <a:endParaRPr lang="fr-MA" sz="2800" b="1" dirty="0">
              <a:solidFill>
                <a:schemeClr val="bg1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2FB7A17-4F91-07DC-5A41-3F6B916D07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6176" y="2302909"/>
            <a:ext cx="2811998" cy="2585006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A9C462C6-8F57-F79B-84BF-DC0FC00FB233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D2FFE222-A982-EFE3-1782-89DB27106A5A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7ECC6EC9-60DC-59FD-E6E8-DFB0DF47396D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2BD65B1E-E48D-F0C1-2C9B-97F29A54F553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B958101A-FF06-2760-03EE-1057EFD06A83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11B3603C-3A61-2C78-BF31-A3D525588410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6498720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04C7A8-555E-4655-D6A0-4CED444F92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7F84A1E-8F76-6C0E-4B9D-FEAD7800A8F4}"/>
              </a:ext>
            </a:extLst>
          </p:cNvPr>
          <p:cNvSpPr/>
          <p:nvPr/>
        </p:nvSpPr>
        <p:spPr>
          <a:xfrm>
            <a:off x="0" y="-10633"/>
            <a:ext cx="9144000" cy="6881075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0EDA7ACD-5AB7-F31F-A684-B5A0DACD2317}"/>
              </a:ext>
            </a:extLst>
          </p:cNvPr>
          <p:cNvGrpSpPr/>
          <p:nvPr/>
        </p:nvGrpSpPr>
        <p:grpSpPr>
          <a:xfrm>
            <a:off x="312517" y="336375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7F0D8744-D4C6-0C7A-EDA9-96F7D884AD26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C0996B48-0888-433E-AB7D-90B47791FECB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95F738E3-9379-A995-4F70-F955046633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11F3579D-2D3E-7651-E400-FA6B2D074CBB}"/>
              </a:ext>
            </a:extLst>
          </p:cNvPr>
          <p:cNvSpPr txBox="1"/>
          <p:nvPr/>
        </p:nvSpPr>
        <p:spPr>
          <a:xfrm>
            <a:off x="408510" y="377661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</a:t>
            </a:r>
            <a:r>
              <a:rPr lang="ar-MA" sz="2400" b="1" dirty="0" err="1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ٱلبِدايَةِ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سافَرَتِ </a:t>
            </a:r>
            <a:r>
              <a:rPr lang="ar-MA" sz="2400" b="1" dirty="0" err="1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ﭐلْعائِلَةُ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 err="1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بِـﭑلسَّيّارَةِ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يردد؟</a:t>
            </a: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2F0F0A21-3C3A-2E4A-8260-28176CEE931C}"/>
              </a:ext>
            </a:extLst>
          </p:cNvPr>
          <p:cNvSpPr txBox="1"/>
          <p:nvPr/>
        </p:nvSpPr>
        <p:spPr>
          <a:xfrm>
            <a:off x="6568583" y="3799447"/>
            <a:ext cx="16040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800" b="1" dirty="0">
                <a:solidFill>
                  <a:schemeClr val="bg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اَلْقِسْمُ</a:t>
            </a:r>
            <a:endParaRPr lang="fr-MA" sz="2800" b="1" dirty="0">
              <a:solidFill>
                <a:schemeClr val="bg1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3" name="Image 32">
            <a:extLst>
              <a:ext uri="{FF2B5EF4-FFF2-40B4-BE49-F238E27FC236}">
                <a16:creationId xmlns:a16="http://schemas.microsoft.com/office/drawing/2014/main" id="{091AEE96-2E31-0FCA-4BBE-574DDC02AD36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12516" y="366403"/>
            <a:ext cx="1262762" cy="842255"/>
          </a:xfrm>
          <a:prstGeom prst="rect">
            <a:avLst/>
          </a:prstGeom>
        </p:spPr>
      </p:pic>
      <p:sp>
        <p:nvSpPr>
          <p:cNvPr id="35" name="ZoneTexte 34">
            <a:extLst>
              <a:ext uri="{FF2B5EF4-FFF2-40B4-BE49-F238E27FC236}">
                <a16:creationId xmlns:a16="http://schemas.microsoft.com/office/drawing/2014/main" id="{D404EC06-16D2-977D-DB5E-FC63067C6A28}"/>
              </a:ext>
            </a:extLst>
          </p:cNvPr>
          <p:cNvSpPr txBox="1"/>
          <p:nvPr/>
        </p:nvSpPr>
        <p:spPr>
          <a:xfrm>
            <a:off x="422069" y="5619340"/>
            <a:ext cx="833507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rtl="1"/>
            <a:r>
              <a:rPr lang="ar-MA" sz="4400" dirty="0">
                <a:solidFill>
                  <a:schemeClr val="tx2"/>
                </a:solidFill>
              </a:rPr>
              <a:t>في </a:t>
            </a:r>
            <a:r>
              <a:rPr lang="ar-MA" sz="4400" dirty="0" err="1">
                <a:solidFill>
                  <a:schemeClr val="tx2"/>
                </a:solidFill>
              </a:rPr>
              <a:t>ٱلبِدايَةِ</a:t>
            </a:r>
            <a:r>
              <a:rPr lang="ar-MA" sz="4400" dirty="0">
                <a:solidFill>
                  <a:schemeClr val="tx2"/>
                </a:solidFill>
              </a:rPr>
              <a:t>، سافَرَتِ </a:t>
            </a:r>
            <a:r>
              <a:rPr lang="ar-MA" sz="4400" dirty="0" err="1">
                <a:solidFill>
                  <a:schemeClr val="tx2"/>
                </a:solidFill>
              </a:rPr>
              <a:t>ﭐلْعائِلَةُ</a:t>
            </a:r>
            <a:r>
              <a:rPr lang="ar-MA" sz="4400" dirty="0">
                <a:solidFill>
                  <a:schemeClr val="tx2"/>
                </a:solidFill>
              </a:rPr>
              <a:t> </a:t>
            </a:r>
            <a:r>
              <a:rPr lang="ar-MA" sz="4400" dirty="0" err="1">
                <a:solidFill>
                  <a:schemeClr val="tx2"/>
                </a:solidFill>
              </a:rPr>
              <a:t>بِـﭑلسَّيّارَةِ</a:t>
            </a:r>
            <a:r>
              <a:rPr lang="ar-MA" sz="4400" dirty="0">
                <a:solidFill>
                  <a:schemeClr val="tx2"/>
                </a:solidFill>
              </a:rPr>
              <a:t>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66758E3-D791-85DC-30B4-15A1820E5AD5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97EDA4A9-4B23-BA1E-44ED-8D9CD2A3CB59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D0985B5D-5ACE-5CE7-50C5-FE742F990A48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78505368-4422-0101-B537-838668FF97C1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9D1927B0-0297-2760-A81C-3667862CFA37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B3FB40ED-E732-E0E5-07F5-18CF32B2A18E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pic>
        <p:nvPicPr>
          <p:cNvPr id="15" name="Image 14">
            <a:extLst>
              <a:ext uri="{FF2B5EF4-FFF2-40B4-BE49-F238E27FC236}">
                <a16:creationId xmlns:a16="http://schemas.microsoft.com/office/drawing/2014/main" id="{7B74DAE6-326C-9C6E-DE69-B0825D950B8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240" y="1637912"/>
            <a:ext cx="4606735" cy="3724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232780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BA3B57-E39C-08E5-98C6-00A9C22F5A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09907A8-6F56-AA21-31AC-43683A382C40}"/>
              </a:ext>
            </a:extLst>
          </p:cNvPr>
          <p:cNvSpPr/>
          <p:nvPr/>
        </p:nvSpPr>
        <p:spPr>
          <a:xfrm>
            <a:off x="0" y="-10633"/>
            <a:ext cx="9144000" cy="6881075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276C6689-AE11-8244-87C6-716B8EA0427B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742F6BCE-3D83-64D7-EF85-A52B8F323A16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620C757B-EF78-7A8B-2E51-7F2805A41E38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17BDCC33-2CED-1412-2451-E5C9B0F8BF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B005680-25BF-8804-61E2-0EE6FC25C518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وقع في اليوم الأول من الرحلة؟ </a:t>
            </a: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A3210B7E-081A-B1CD-A28C-566154A1CEE3}"/>
              </a:ext>
            </a:extLst>
          </p:cNvPr>
          <p:cNvSpPr txBox="1"/>
          <p:nvPr/>
        </p:nvSpPr>
        <p:spPr>
          <a:xfrm>
            <a:off x="6568583" y="3799447"/>
            <a:ext cx="16040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800" b="1" dirty="0">
                <a:solidFill>
                  <a:schemeClr val="bg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اَلْقِسْمُ</a:t>
            </a:r>
            <a:endParaRPr lang="fr-MA" sz="2800" b="1" dirty="0">
              <a:solidFill>
                <a:schemeClr val="bg1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EE60DE6-45ED-ACD0-DBF4-A07405B978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6176" y="2302909"/>
            <a:ext cx="2811998" cy="2585006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F173026C-C7C4-7560-7D35-EE5B9A4DCD0B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699D7D71-DB11-FEB0-9B24-561E19C29A5F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84BB8C3C-8DDE-EAE9-4918-18723BA15604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D7439F62-21A1-61B1-542D-8404F8D858DC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88F6B25D-417C-C6BF-99FB-E4823CA87153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9C88FB4C-05BB-54D1-92EC-79EAF86589C7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4544707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B27B1F-1DF0-B8E3-8A00-8CB4CA58BD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D418187F-AF91-BCC3-7DF6-7733934AE181}"/>
              </a:ext>
            </a:extLst>
          </p:cNvPr>
          <p:cNvSpPr/>
          <p:nvPr/>
        </p:nvSpPr>
        <p:spPr>
          <a:xfrm>
            <a:off x="0" y="-10633"/>
            <a:ext cx="9144000" cy="6881075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BB42F63-9F7D-8C5C-314B-7081E6F382BA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44D1CF57-2CB9-873E-32EF-FDCDD9A5DC68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CB78D88-99B3-F4B7-DD63-E780EC13FBA1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D5949435-125D-29EE-8377-EE176B1CBF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1752400-FE6E-D36F-FA3C-10579774AA4F}"/>
              </a:ext>
            </a:extLst>
          </p:cNvPr>
          <p:cNvSpPr txBox="1"/>
          <p:nvPr/>
        </p:nvSpPr>
        <p:spPr>
          <a:xfrm>
            <a:off x="431799" y="328195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اَلْوَلَدُ وَأُخْتُهُ يَبْنِيانِ قَلْعَةً مِنَ </a:t>
            </a:r>
            <a:r>
              <a:rPr lang="ar-MA" sz="2400" b="1" dirty="0" err="1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ﭐلرَّمْلِ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ثُمَّ يَسْبَحانِ. وفي </a:t>
            </a:r>
            <a:r>
              <a:rPr lang="ar-MA" sz="2400" b="1" dirty="0" err="1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ﭐلْأَخير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يَلْعَبانِ.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يردد؟</a:t>
            </a: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483C10B2-FA89-C0A3-CDFD-4392B7E52F8A}"/>
              </a:ext>
            </a:extLst>
          </p:cNvPr>
          <p:cNvSpPr txBox="1"/>
          <p:nvPr/>
        </p:nvSpPr>
        <p:spPr>
          <a:xfrm>
            <a:off x="6568583" y="3799447"/>
            <a:ext cx="16040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800" b="1" dirty="0">
                <a:solidFill>
                  <a:schemeClr val="bg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اَلْقِسْمُ</a:t>
            </a:r>
            <a:endParaRPr lang="fr-MA" sz="2800" b="1" dirty="0">
              <a:solidFill>
                <a:schemeClr val="bg1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D87232BF-12E0-12B8-9C19-0BD900F659DA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36843" y="317562"/>
            <a:ext cx="1052907" cy="716438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5C5062D3-5DC7-75E4-D2BF-7CBD789EFFC9}"/>
              </a:ext>
            </a:extLst>
          </p:cNvPr>
          <p:cNvSpPr txBox="1"/>
          <p:nvPr/>
        </p:nvSpPr>
        <p:spPr>
          <a:xfrm>
            <a:off x="-81486" y="5147621"/>
            <a:ext cx="930697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rtl="1"/>
            <a:r>
              <a:rPr lang="ar-MA" sz="4000" dirty="0">
                <a:solidFill>
                  <a:schemeClr val="tx2"/>
                </a:solidFill>
              </a:rPr>
              <a:t>اَلْوَلَدُ وَأُخْتُهُ </a:t>
            </a:r>
            <a:r>
              <a:rPr lang="ar-MA" sz="4000" dirty="0">
                <a:solidFill>
                  <a:srgbClr val="C00000"/>
                </a:solidFill>
              </a:rPr>
              <a:t>يَبْنِيانِ</a:t>
            </a:r>
            <a:r>
              <a:rPr lang="ar-MA" sz="4000" dirty="0">
                <a:solidFill>
                  <a:schemeClr val="tx2"/>
                </a:solidFill>
              </a:rPr>
              <a:t> قَلْعَةً مِنَ </a:t>
            </a:r>
            <a:r>
              <a:rPr lang="ar-MA" sz="4000" dirty="0" err="1">
                <a:solidFill>
                  <a:schemeClr val="tx2"/>
                </a:solidFill>
              </a:rPr>
              <a:t>ﭐلرَّمْلِ</a:t>
            </a:r>
            <a:r>
              <a:rPr lang="ar-MA" sz="4000" dirty="0">
                <a:solidFill>
                  <a:schemeClr val="tx2"/>
                </a:solidFill>
              </a:rPr>
              <a:t>، ثُمَّ </a:t>
            </a:r>
            <a:r>
              <a:rPr lang="ar-MA" sz="4000" dirty="0">
                <a:solidFill>
                  <a:srgbClr val="C00000"/>
                </a:solidFill>
              </a:rPr>
              <a:t>يَسْبَحانِ</a:t>
            </a:r>
            <a:r>
              <a:rPr lang="ar-MA" sz="4000" dirty="0">
                <a:solidFill>
                  <a:schemeClr val="tx2"/>
                </a:solidFill>
              </a:rPr>
              <a:t>. وَفي </a:t>
            </a:r>
            <a:r>
              <a:rPr lang="ar-MA" sz="4000" dirty="0" err="1">
                <a:solidFill>
                  <a:schemeClr val="tx2"/>
                </a:solidFill>
              </a:rPr>
              <a:t>ﭐلْأَخير</a:t>
            </a:r>
            <a:r>
              <a:rPr lang="ar-MA" sz="4000" dirty="0">
                <a:solidFill>
                  <a:schemeClr val="tx2"/>
                </a:solidFill>
              </a:rPr>
              <a:t> </a:t>
            </a:r>
            <a:r>
              <a:rPr lang="ar-MA" sz="4000" dirty="0">
                <a:solidFill>
                  <a:srgbClr val="C00000"/>
                </a:solidFill>
              </a:rPr>
              <a:t>يَلْعَبانِ</a:t>
            </a:r>
            <a:r>
              <a:rPr lang="ar-MA" sz="4000" dirty="0">
                <a:solidFill>
                  <a:schemeClr val="tx2"/>
                </a:solidFill>
              </a:rPr>
              <a:t>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EBFAEC65-D1FA-694A-EB0C-E64DBE24C5BC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4B96731D-4C23-6234-389F-16B0F9EC8DBA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DA6F034A-9E7A-8866-7FD0-20A473F0CF3D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5F083E86-3A50-2683-E4F6-4CF79BB55299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353411B4-2764-EA50-BAD6-11BA4C54F2F1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B313D518-E0A8-4BD0-91B0-3E6FB245A615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pic>
        <p:nvPicPr>
          <p:cNvPr id="10" name="Image 9">
            <a:extLst>
              <a:ext uri="{FF2B5EF4-FFF2-40B4-BE49-F238E27FC236}">
                <a16:creationId xmlns:a16="http://schemas.microsoft.com/office/drawing/2014/main" id="{F5228642-1C69-A673-2C58-3FE70E7518F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6292" y="2568062"/>
            <a:ext cx="2508647" cy="2322829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B5C033A6-73B7-47D6-DEB2-6350650EC52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5279" y="2493373"/>
            <a:ext cx="2674868" cy="2322829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7053ECB9-B414-E6F2-7E9D-A49696B3AB8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939" y="2614931"/>
            <a:ext cx="2408823" cy="2201271"/>
          </a:xfrm>
          <a:prstGeom prst="rect">
            <a:avLst/>
          </a:prstGeom>
        </p:spPr>
      </p:pic>
      <p:sp>
        <p:nvSpPr>
          <p:cNvPr id="21" name="Flèche : gauche 20">
            <a:extLst>
              <a:ext uri="{FF2B5EF4-FFF2-40B4-BE49-F238E27FC236}">
                <a16:creationId xmlns:a16="http://schemas.microsoft.com/office/drawing/2014/main" id="{A05BF2F3-7543-FA5E-33A4-3F517EE7080B}"/>
              </a:ext>
            </a:extLst>
          </p:cNvPr>
          <p:cNvSpPr/>
          <p:nvPr/>
        </p:nvSpPr>
        <p:spPr>
          <a:xfrm>
            <a:off x="5733229" y="3498363"/>
            <a:ext cx="520381" cy="462223"/>
          </a:xfrm>
          <a:prstGeom prst="leftArrow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5" name="Flèche : gauche 24">
            <a:extLst>
              <a:ext uri="{FF2B5EF4-FFF2-40B4-BE49-F238E27FC236}">
                <a16:creationId xmlns:a16="http://schemas.microsoft.com/office/drawing/2014/main" id="{E85EA6C4-0068-1B62-81C4-5FDD682C857B}"/>
              </a:ext>
            </a:extLst>
          </p:cNvPr>
          <p:cNvSpPr/>
          <p:nvPr/>
        </p:nvSpPr>
        <p:spPr>
          <a:xfrm>
            <a:off x="2779011" y="3519753"/>
            <a:ext cx="520381" cy="462223"/>
          </a:xfrm>
          <a:prstGeom prst="leftArrow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4194178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BB1FF0-98CC-06F1-9FE4-811AD80274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2CE71381-4556-037E-EF0F-E3F316C01357}"/>
              </a:ext>
            </a:extLst>
          </p:cNvPr>
          <p:cNvSpPr/>
          <p:nvPr/>
        </p:nvSpPr>
        <p:spPr>
          <a:xfrm>
            <a:off x="0" y="-10633"/>
            <a:ext cx="9144000" cy="6881075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48440A6-5E1F-234A-C981-904AD3B5DDA8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AC7FE9A-0917-C1E1-197C-A26F97ADB1E5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D9F77A3-73B5-FB05-DE3C-2B527A059E12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1F3964AE-C6B1-EAAE-17BA-5B5B26E7E1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2C16904-AFA3-E5DA-5802-54E54F5107E4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وقع في اليوم الثاني؟</a:t>
            </a: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79D34501-9F0B-D8C6-2E60-A96D18660CD0}"/>
              </a:ext>
            </a:extLst>
          </p:cNvPr>
          <p:cNvSpPr txBox="1"/>
          <p:nvPr/>
        </p:nvSpPr>
        <p:spPr>
          <a:xfrm>
            <a:off x="6568583" y="3799447"/>
            <a:ext cx="16040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800" b="1" dirty="0">
                <a:solidFill>
                  <a:schemeClr val="bg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اَلْقِسْمُ</a:t>
            </a:r>
            <a:endParaRPr lang="fr-MA" sz="2800" b="1" dirty="0">
              <a:solidFill>
                <a:schemeClr val="bg1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9B6AC5DC-5D31-2EE5-F645-12CA86DCB2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6176" y="2302909"/>
            <a:ext cx="2811998" cy="2585006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857A7F34-AE13-7F84-B826-5BCA5A86DE76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19CEB57F-781C-A601-5247-06F553D2D743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3C410B22-36B8-197B-70A3-7B871AB2ECB2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BEC5062C-4109-FD1C-05E9-AB3ECF06A0EF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60CEA370-CB38-BEEB-0899-900099A5A3A0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04E5C311-ECA0-E2BA-E0F9-BFFCABD3F98E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4602979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7735A0-B0B7-3FDB-A363-DBAB5ED24F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D5C8AAFD-D3E4-63AF-F3A6-363FFC381267}"/>
              </a:ext>
            </a:extLst>
          </p:cNvPr>
          <p:cNvSpPr/>
          <p:nvPr/>
        </p:nvSpPr>
        <p:spPr>
          <a:xfrm>
            <a:off x="0" y="-10633"/>
            <a:ext cx="9144000" cy="6881075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1A3FB11-EF84-B19B-4F06-1B8A32A82854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4DC6F13C-503B-AB6C-E4E9-380BCEB86C69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DCE6708B-0520-8A0A-52F1-B0C777802910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59949FC6-532E-C265-1688-2095F279AC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3594932-C023-E53E-FFEF-3AEAA6616D62}"/>
              </a:ext>
            </a:extLst>
          </p:cNvPr>
          <p:cNvSpPr txBox="1"/>
          <p:nvPr/>
        </p:nvSpPr>
        <p:spPr>
          <a:xfrm>
            <a:off x="422071" y="351908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ٱلْيَوْمِ ٱلثّاني، ذَهَبَتِ </a:t>
            </a:r>
            <a:r>
              <a:rPr lang="ar-MA" sz="2400" b="1" dirty="0" err="1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ٱلْأُسْرَةُ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رِحْلَةٍ بَحْرِيَّةٍ عَلى مَتْنِ قارِبٍ. 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يردد؟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F9BEE218-10F7-F2C8-B015-77ACA9AF01B7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36843" y="317562"/>
            <a:ext cx="1052907" cy="716438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4E56CA2E-2657-C749-DE8E-948C8D905D92}"/>
              </a:ext>
            </a:extLst>
          </p:cNvPr>
          <p:cNvSpPr txBox="1"/>
          <p:nvPr/>
        </p:nvSpPr>
        <p:spPr>
          <a:xfrm>
            <a:off x="-81486" y="5356118"/>
            <a:ext cx="930697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rtl="1"/>
            <a:r>
              <a:rPr lang="ar-MA" sz="4000" dirty="0">
                <a:solidFill>
                  <a:schemeClr val="tx2"/>
                </a:solidFill>
              </a:rPr>
              <a:t>ذَهَبَتِ </a:t>
            </a:r>
            <a:r>
              <a:rPr lang="ar-MA" sz="4000" dirty="0" err="1">
                <a:solidFill>
                  <a:schemeClr val="tx2"/>
                </a:solidFill>
              </a:rPr>
              <a:t>ٱلْأُسْرَةُ</a:t>
            </a:r>
            <a:r>
              <a:rPr lang="ar-MA" sz="4000" dirty="0">
                <a:solidFill>
                  <a:schemeClr val="tx2"/>
                </a:solidFill>
              </a:rPr>
              <a:t> في رِحْلَةٍ بَحْرِيَّةٍ عَلى مَتْنِ قارِبٍ. 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AC0DA971-B6F3-F4D4-EEF2-5A332AE2C345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1D9BD858-A033-955B-C320-82C239DAAC20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86837F9E-8DCE-64AC-1064-D729B8A6790C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72A45544-377B-D6F2-9198-66C4107346BF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C036FFFF-2EB0-5367-B0FD-CD948A27C729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691F4BF9-4EF3-139C-0D21-6E071E9A7298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6B762462-EE5E-4975-8B1D-1AB3B7736B1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1308" y="1501882"/>
            <a:ext cx="4479300" cy="3621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441492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C04545-3A94-ADF4-13AE-AA50354290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7FD18AD-9E88-D8DD-AE8C-1A75874631C5}"/>
              </a:ext>
            </a:extLst>
          </p:cNvPr>
          <p:cNvSpPr/>
          <p:nvPr/>
        </p:nvSpPr>
        <p:spPr>
          <a:xfrm>
            <a:off x="0" y="-10633"/>
            <a:ext cx="9144000" cy="6881075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536BDF21-8CB4-C395-E5F8-884521555851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7AFDE9F-3515-7D36-F3DB-FEA3FE465A4F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33CA4D4A-6C5A-0537-A866-814C9DA2A35B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3E7A78A-BB39-9D63-90DE-27443B1F0A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8E74D48D-F734-E966-2D94-9102D829FBAF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وقع في مساء اليوم الثاني؟</a:t>
            </a: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1DEF3B53-AC5A-7E44-E87F-19F68F4F1B2E}"/>
              </a:ext>
            </a:extLst>
          </p:cNvPr>
          <p:cNvSpPr txBox="1"/>
          <p:nvPr/>
        </p:nvSpPr>
        <p:spPr>
          <a:xfrm>
            <a:off x="6568583" y="3799447"/>
            <a:ext cx="16040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800" b="1" dirty="0">
                <a:solidFill>
                  <a:schemeClr val="bg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اَلْقِسْمُ</a:t>
            </a:r>
            <a:endParaRPr lang="fr-MA" sz="2800" b="1" dirty="0">
              <a:solidFill>
                <a:schemeClr val="bg1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5005B70-0C67-B818-426D-CBC76445A1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6176" y="2302909"/>
            <a:ext cx="2811998" cy="2585006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2DFFA57F-75AC-54BE-82B7-4BE2549E6F60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126C9FCE-944F-15E9-E23E-EF3313191BED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AC7ECE25-2B6C-E47E-C24B-34AB6A3940C4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E52C3699-956B-F1C5-4D0C-905BABD66391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4EECD2B3-6B2C-B2C1-8EDB-7785556B25CA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DD7953FA-A5ED-5831-762D-A159F9B42169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6337444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EE1893-2922-8A96-0DD7-A89B30E70A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EEC6895-D6CA-8163-50D3-81D13F359445}"/>
              </a:ext>
            </a:extLst>
          </p:cNvPr>
          <p:cNvSpPr/>
          <p:nvPr/>
        </p:nvSpPr>
        <p:spPr>
          <a:xfrm>
            <a:off x="0" y="-10633"/>
            <a:ext cx="9144000" cy="6881075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1A3CF0E-6F26-64C3-69FD-D33D2C0959B6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FB36F37-580A-563F-26FF-1D3F866FCEF5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CC3758DF-01B5-A0B3-1110-6208C847730D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92E33760-4CDA-4E3F-A595-B8DF5EEE32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D01DB4E-E8EC-3F62-0FBC-E21D9EEEA834}"/>
              </a:ext>
            </a:extLst>
          </p:cNvPr>
          <p:cNvSpPr txBox="1"/>
          <p:nvPr/>
        </p:nvSpPr>
        <p:spPr>
          <a:xfrm>
            <a:off x="422071" y="356854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</a:t>
            </a:r>
            <a:r>
              <a:rPr lang="ar-MA" sz="2400" b="1" dirty="0" err="1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ٱلْمَساءِ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تَناوَلَ أَفْرادُ </a:t>
            </a:r>
            <a:r>
              <a:rPr lang="ar-MA" sz="2400" b="1" dirty="0" err="1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ٱلْأُسْرَةِ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 err="1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ٱلْعَشاءَ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مَطْعَمٍ يُطِلُّ عَلى </a:t>
            </a:r>
            <a:r>
              <a:rPr lang="ar-MA" sz="2400" b="1" dirty="0" err="1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ٱلْبَحْرِ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يردد؟</a:t>
            </a: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60CF20E3-2697-6C97-B008-ADB9C9F8CAE8}"/>
              </a:ext>
            </a:extLst>
          </p:cNvPr>
          <p:cNvSpPr txBox="1"/>
          <p:nvPr/>
        </p:nvSpPr>
        <p:spPr>
          <a:xfrm>
            <a:off x="6568583" y="3799447"/>
            <a:ext cx="16040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800" b="1" dirty="0">
                <a:solidFill>
                  <a:schemeClr val="bg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اَلْقِسْمُ</a:t>
            </a:r>
            <a:endParaRPr lang="fr-MA" sz="2800" b="1" dirty="0">
              <a:solidFill>
                <a:schemeClr val="bg1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A4631B63-A581-39DE-3BDE-BCCE31920854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36843" y="317562"/>
            <a:ext cx="1052907" cy="716438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960A8949-D9D0-EA42-5D39-A46353B029D8}"/>
              </a:ext>
            </a:extLst>
          </p:cNvPr>
          <p:cNvSpPr txBox="1"/>
          <p:nvPr/>
        </p:nvSpPr>
        <p:spPr>
          <a:xfrm>
            <a:off x="-81486" y="5147621"/>
            <a:ext cx="930697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rtl="1"/>
            <a:r>
              <a:rPr lang="ar-MA" sz="4000" dirty="0">
                <a:solidFill>
                  <a:schemeClr val="tx2"/>
                </a:solidFill>
              </a:rPr>
              <a:t>تَناوَلَ أَفْرادُ </a:t>
            </a:r>
            <a:r>
              <a:rPr lang="ar-MA" sz="4000" dirty="0" err="1">
                <a:solidFill>
                  <a:schemeClr val="tx2"/>
                </a:solidFill>
              </a:rPr>
              <a:t>ٱلْأُسْرَةِ</a:t>
            </a:r>
            <a:r>
              <a:rPr lang="ar-MA" sz="4000" dirty="0">
                <a:solidFill>
                  <a:schemeClr val="tx2"/>
                </a:solidFill>
              </a:rPr>
              <a:t> </a:t>
            </a:r>
            <a:r>
              <a:rPr lang="ar-MA" sz="4000" dirty="0" err="1">
                <a:solidFill>
                  <a:schemeClr val="tx2"/>
                </a:solidFill>
              </a:rPr>
              <a:t>ٱلْعَشاءَ</a:t>
            </a:r>
            <a:r>
              <a:rPr lang="ar-MA" sz="4000" dirty="0">
                <a:solidFill>
                  <a:schemeClr val="tx2"/>
                </a:solidFill>
              </a:rPr>
              <a:t> في مَطْعَمٍ.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9083F4D5-F022-0840-F3C4-3D624C46E0B5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2D964505-AD3D-5D75-C63E-EDE758BFDE75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66C64398-5B7C-ED70-1D0D-5FAB6168FE9A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F5F1BFDA-36C5-7127-1566-037905778433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73C469A8-8B5B-6B52-2212-F755136A641B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2299EB71-EA9E-D501-68FB-EF69A4173355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pic>
        <p:nvPicPr>
          <p:cNvPr id="10" name="Image 9">
            <a:extLst>
              <a:ext uri="{FF2B5EF4-FFF2-40B4-BE49-F238E27FC236}">
                <a16:creationId xmlns:a16="http://schemas.microsoft.com/office/drawing/2014/main" id="{08E989CC-C5BD-2C55-90D5-7C9D7C4487A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2812" y="1403642"/>
            <a:ext cx="4516902" cy="3651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210914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9B0C17-B3C1-E9CF-4891-CC0E6FDA9D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5E45B591-94C0-4FD7-6C0F-5C9C11376AF8}"/>
              </a:ext>
            </a:extLst>
          </p:cNvPr>
          <p:cNvSpPr/>
          <p:nvPr/>
        </p:nvSpPr>
        <p:spPr>
          <a:xfrm>
            <a:off x="0" y="-10633"/>
            <a:ext cx="9144000" cy="6881075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8B6E0507-AF77-E99F-F7EE-53DAFC67DC30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28AC7573-4E65-E423-0505-FC4EF1C835D5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D46AE3E7-08AE-8526-3556-5A35D11DAB8F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C7CBA2A4-C341-A399-AECA-A2805FDB0A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8D2304CD-5F03-E05F-5CF3-CC4B0B2F7235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وقع في اليوم الأخير؟</a:t>
            </a: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EB3C7C2F-0F46-0753-681C-86EAAF5A180E}"/>
              </a:ext>
            </a:extLst>
          </p:cNvPr>
          <p:cNvSpPr txBox="1"/>
          <p:nvPr/>
        </p:nvSpPr>
        <p:spPr>
          <a:xfrm>
            <a:off x="6568583" y="3799447"/>
            <a:ext cx="16040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800" b="1" dirty="0">
                <a:solidFill>
                  <a:schemeClr val="bg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اَلْقِسْمُ</a:t>
            </a:r>
            <a:endParaRPr lang="fr-MA" sz="2800" b="1" dirty="0">
              <a:solidFill>
                <a:schemeClr val="bg1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BF33A91-594F-CBE0-4FBF-877DF1D01E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6176" y="2302909"/>
            <a:ext cx="2811998" cy="2585006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F41D72A5-079D-254D-8952-3EBF09D64F7E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B1F8F3B2-1C6D-F400-264B-816EBD2DFB5E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9205A7C-2C06-DD4F-10D8-F01956E1916D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7E09F234-96BE-D686-C784-CA4F733595C8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77D05EFA-3509-2B59-D663-76D8D1772332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AE6C88F9-A716-10BC-4115-8FB3BD7EA1EC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1374002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B07A7A-1F1B-4070-3BA3-C3916BF16C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3C8CED7-2A43-6F0B-111C-DA3A0C43F131}"/>
              </a:ext>
            </a:extLst>
          </p:cNvPr>
          <p:cNvSpPr/>
          <p:nvPr/>
        </p:nvSpPr>
        <p:spPr>
          <a:xfrm>
            <a:off x="0" y="-10633"/>
            <a:ext cx="9144000" cy="6881075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EF0C99D-D771-B66B-108D-836C87AC3551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EF78B2FA-5B39-5537-DFF0-D10A40E4967F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D1266597-4FB1-2A9B-FE02-98F7B9714AAD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94B33F2B-2070-1A59-98FA-E8714A1FF8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E1E3DC9-BBF3-22A9-089B-8FBB36DDB2B3}"/>
              </a:ext>
            </a:extLst>
          </p:cNvPr>
          <p:cNvSpPr txBox="1"/>
          <p:nvPr/>
        </p:nvSpPr>
        <p:spPr>
          <a:xfrm>
            <a:off x="422071" y="356854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ٱلْيَوْمِ ٱلْأَخيرِ، جَمَعا تَذْكاراتٍ مِنَ ٱلشّاطِئِ. 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يردد؟</a:t>
            </a: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0246637F-00BB-BFA8-43E0-641615004544}"/>
              </a:ext>
            </a:extLst>
          </p:cNvPr>
          <p:cNvSpPr txBox="1"/>
          <p:nvPr/>
        </p:nvSpPr>
        <p:spPr>
          <a:xfrm>
            <a:off x="6568583" y="3799447"/>
            <a:ext cx="16040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800" b="1" dirty="0">
                <a:solidFill>
                  <a:schemeClr val="bg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اَلْقِسْمُ</a:t>
            </a:r>
            <a:endParaRPr lang="fr-MA" sz="2800" b="1" dirty="0">
              <a:solidFill>
                <a:schemeClr val="bg1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7308F452-AB9F-2AB7-72C1-1026419E9EE7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36843" y="317562"/>
            <a:ext cx="1052907" cy="716438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6CD75144-2D14-7EBA-3AE2-64E0DA3AFE73}"/>
              </a:ext>
            </a:extLst>
          </p:cNvPr>
          <p:cNvSpPr txBox="1"/>
          <p:nvPr/>
        </p:nvSpPr>
        <p:spPr>
          <a:xfrm>
            <a:off x="-81488" y="5642904"/>
            <a:ext cx="930697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rtl="1"/>
            <a:r>
              <a:rPr lang="ar-MA" sz="4000" dirty="0">
                <a:solidFill>
                  <a:schemeClr val="tx2"/>
                </a:solidFill>
              </a:rPr>
              <a:t>جَمَعَ </a:t>
            </a:r>
            <a:r>
              <a:rPr lang="ar-MA" sz="4000" dirty="0" err="1">
                <a:solidFill>
                  <a:schemeClr val="tx2"/>
                </a:solidFill>
              </a:rPr>
              <a:t>ٱلْوَلَدُ</a:t>
            </a:r>
            <a:r>
              <a:rPr lang="ar-MA" sz="4000" dirty="0">
                <a:solidFill>
                  <a:schemeClr val="tx2"/>
                </a:solidFill>
              </a:rPr>
              <a:t> وَأُخْتُهُ تَذْكاراتٍ مِنَ ٱلشّاطِئِ.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9980A7E9-9B09-75CB-FC5B-696B6F6176EA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9B59B853-7EEE-F7A6-EE6E-A76EA563DB85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22BF714C-52E7-066C-C159-95786167E51D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DE4AA108-4BED-978F-4E02-4857DF0EF73F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06E2D5EC-A6F4-2095-112B-85702C1A7148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EA09C506-2FC9-D041-490A-49878170D9EE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8C20EE56-5F55-87D6-0131-AF824A5AD86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8981" y="1313471"/>
            <a:ext cx="5126031" cy="4143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482464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5FB7C1-73B1-FBB4-B4A0-61D42F3E97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0EBFA31-23B3-A353-B47A-628F7B2ABC98}"/>
              </a:ext>
            </a:extLst>
          </p:cNvPr>
          <p:cNvSpPr/>
          <p:nvPr/>
        </p:nvSpPr>
        <p:spPr>
          <a:xfrm>
            <a:off x="0" y="-10633"/>
            <a:ext cx="9144000" cy="6881075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19583F88-8592-E558-B588-1478D7861E06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4FE5C8C-7304-48BF-7F44-0C5C18D56FC6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C515200-1E09-3AA2-D16C-822EE4E13696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998AF034-5933-0FE7-3222-15E470CE89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A627CB3-3E8E-4242-71F2-AC5ECC558044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الألواح. </a:t>
            </a:r>
          </a:p>
        </p:txBody>
      </p:sp>
      <p:pic>
        <p:nvPicPr>
          <p:cNvPr id="2" name="Image 6">
            <a:extLst>
              <a:ext uri="{FF2B5EF4-FFF2-40B4-BE49-F238E27FC236}">
                <a16:creationId xmlns:a16="http://schemas.microsoft.com/office/drawing/2014/main" id="{EAB78134-D557-927B-1E7B-3AEA294FF93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21081" y="2523188"/>
            <a:ext cx="2748109" cy="2017200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04B1D5E-610C-28D1-F467-E5E60BB71A4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33197" y="3432923"/>
            <a:ext cx="872284" cy="765909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939FA3C-A327-3F2F-09F0-841BD4D6379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9508" y="3815877"/>
            <a:ext cx="498247" cy="550253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4927CDCC-1FE1-BEF2-3B06-0369FD617572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A05981C2-16E7-5FD0-D65C-D82EB65CD33F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A498D3F5-2579-137C-23DF-40E6F323994B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DAF79240-6056-3B1B-7085-E6D470B67FB8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E508B883-EAAD-F1E6-199D-FC0C4654E96E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23772D0F-97EA-9A31-D298-BBDA7D5A49CC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4899435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2F33B1-A594-C0FF-90E9-0D920486E8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286EF015-4C42-77B0-A1D1-1D6068AF533E}"/>
              </a:ext>
            </a:extLst>
          </p:cNvPr>
          <p:cNvSpPr/>
          <p:nvPr/>
        </p:nvSpPr>
        <p:spPr>
          <a:xfrm>
            <a:off x="0" y="-10633"/>
            <a:ext cx="9144000" cy="6881075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5D5072EB-BA53-D842-326D-34934331A000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D570A62-114F-1E63-B7B9-1986A0CDD889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C86DDA2C-ECA8-9D8F-83A6-5EEF8204F27F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310FBFDD-7D6A-4E13-AC00-8AF1155EC0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99A8C80C-E6A9-4957-5E3B-62780A7D4C09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انظروا إلى المشاهد، رتبوا   الأحداث  حسب وردها في الحكاية.</a:t>
            </a: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34C4D3C4-2252-B3FD-1372-F591E45BE40F}"/>
              </a:ext>
            </a:extLst>
          </p:cNvPr>
          <p:cNvSpPr txBox="1"/>
          <p:nvPr/>
        </p:nvSpPr>
        <p:spPr>
          <a:xfrm>
            <a:off x="6568583" y="3799447"/>
            <a:ext cx="16040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800" b="1" dirty="0">
                <a:solidFill>
                  <a:schemeClr val="bg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اَلْقِسْمُ</a:t>
            </a:r>
            <a:endParaRPr lang="fr-MA" sz="2800" b="1" dirty="0">
              <a:solidFill>
                <a:schemeClr val="bg1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ED547D9A-4A76-055D-B8A7-4A5CC23B7933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ED401540-6112-5931-77FB-0BB82C279D34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D089F09F-CAFB-9BB1-F967-E552C632823C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42A94F40-BC7D-8911-83D3-BA461D941A6F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1BC55F6F-EDCB-F843-034F-A19AE39E0A5E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B0884BC4-6907-3E81-609E-B069CE041B8E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pic>
        <p:nvPicPr>
          <p:cNvPr id="18" name="Image 17">
            <a:extLst>
              <a:ext uri="{FF2B5EF4-FFF2-40B4-BE49-F238E27FC236}">
                <a16:creationId xmlns:a16="http://schemas.microsoft.com/office/drawing/2014/main" id="{EB25807B-8C07-0CB5-775E-A4F2F65BC8A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0028" y="1654497"/>
            <a:ext cx="2810734" cy="2027991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15368F83-9807-D0FE-C43B-32A2C76D4EB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9082" y="4095561"/>
            <a:ext cx="2744606" cy="2218717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F00EAE9F-CCEB-21A2-26B0-C8EA30C2DFD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5217" y="4121901"/>
            <a:ext cx="2927589" cy="2166035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0CAB99D3-5A10-C526-EF62-7CC311C6F9E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2084" y="1552833"/>
            <a:ext cx="3044442" cy="2166035"/>
          </a:xfrm>
          <a:prstGeom prst="rect">
            <a:avLst/>
          </a:prstGeom>
        </p:spPr>
      </p:pic>
      <p:cxnSp>
        <p:nvCxnSpPr>
          <p:cNvPr id="33" name="Connecteur droit 32">
            <a:extLst>
              <a:ext uri="{FF2B5EF4-FFF2-40B4-BE49-F238E27FC236}">
                <a16:creationId xmlns:a16="http://schemas.microsoft.com/office/drawing/2014/main" id="{09EDA5D6-53DD-0C46-40E8-0B1EFFDEB97E}"/>
              </a:ext>
            </a:extLst>
          </p:cNvPr>
          <p:cNvCxnSpPr>
            <a:cxnSpLocks/>
          </p:cNvCxnSpPr>
          <p:nvPr/>
        </p:nvCxnSpPr>
        <p:spPr>
          <a:xfrm>
            <a:off x="4572000" y="1889760"/>
            <a:ext cx="0" cy="41330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necteur droit 33">
            <a:extLst>
              <a:ext uri="{FF2B5EF4-FFF2-40B4-BE49-F238E27FC236}">
                <a16:creationId xmlns:a16="http://schemas.microsoft.com/office/drawing/2014/main" id="{94178D41-6C21-6C39-87DD-CCB51D7003F0}"/>
              </a:ext>
            </a:extLst>
          </p:cNvPr>
          <p:cNvCxnSpPr>
            <a:cxnSpLocks/>
          </p:cNvCxnSpPr>
          <p:nvPr/>
        </p:nvCxnSpPr>
        <p:spPr>
          <a:xfrm>
            <a:off x="1859280" y="3907233"/>
            <a:ext cx="5425440" cy="393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ZoneTexte 1">
            <a:extLst>
              <a:ext uri="{FF2B5EF4-FFF2-40B4-BE49-F238E27FC236}">
                <a16:creationId xmlns:a16="http://schemas.microsoft.com/office/drawing/2014/main" id="{141DB8ED-C881-4922-F937-F57A461C3120}"/>
              </a:ext>
            </a:extLst>
          </p:cNvPr>
          <p:cNvSpPr txBox="1"/>
          <p:nvPr/>
        </p:nvSpPr>
        <p:spPr>
          <a:xfrm>
            <a:off x="434387" y="2020525"/>
            <a:ext cx="128281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6600" b="1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</a:t>
            </a:r>
            <a:endParaRPr lang="fr-MA" sz="6600" b="1" dirty="0">
              <a:solidFill>
                <a:schemeClr val="tx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E86AF76-855A-8909-9A72-56483F3141E0}"/>
              </a:ext>
            </a:extLst>
          </p:cNvPr>
          <p:cNvSpPr txBox="1"/>
          <p:nvPr/>
        </p:nvSpPr>
        <p:spPr>
          <a:xfrm>
            <a:off x="8173705" y="2098340"/>
            <a:ext cx="128281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6600" b="1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</a:t>
            </a:r>
            <a:endParaRPr lang="fr-MA" sz="6600" b="1" dirty="0">
              <a:solidFill>
                <a:schemeClr val="tx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165F05D-BD9D-DE55-5760-44B148EBABAE}"/>
              </a:ext>
            </a:extLst>
          </p:cNvPr>
          <p:cNvSpPr txBox="1"/>
          <p:nvPr/>
        </p:nvSpPr>
        <p:spPr>
          <a:xfrm>
            <a:off x="7912454" y="4560229"/>
            <a:ext cx="128281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6600" b="1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</a:t>
            </a:r>
            <a:endParaRPr lang="fr-MA" sz="3600" b="1" dirty="0">
              <a:solidFill>
                <a:schemeClr val="tx2"/>
              </a:solidFill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756FE3E3-5134-D697-756E-2660B29BC82B}"/>
              </a:ext>
            </a:extLst>
          </p:cNvPr>
          <p:cNvSpPr txBox="1"/>
          <p:nvPr/>
        </p:nvSpPr>
        <p:spPr>
          <a:xfrm>
            <a:off x="422071" y="4543193"/>
            <a:ext cx="128281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6600" b="1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ث</a:t>
            </a:r>
            <a:endParaRPr lang="fr-MA" sz="6600" b="1" dirty="0">
              <a:solidFill>
                <a:schemeClr val="tx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049196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A2C777-A03C-E8E1-90E1-C24A698F54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7BF2668-993B-06AD-2413-08ADF1E31D5E}"/>
              </a:ext>
            </a:extLst>
          </p:cNvPr>
          <p:cNvSpPr/>
          <p:nvPr/>
        </p:nvSpPr>
        <p:spPr>
          <a:xfrm>
            <a:off x="0" y="-10633"/>
            <a:ext cx="9144000" cy="6881075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D4FF0B01-043F-47C3-6995-F286D06E34D3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C30250F-2BAE-5DF5-742E-5D8D74371538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307237EC-6905-8AEB-F353-DE34C6C0233B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2D172AAE-FCB2-DF3F-2FD3-212A8C0597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7F2E272-AC5F-8E98-71A2-B62B8EAD43B0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هو المشهد الأول؟ اكتبوا الحرف المناسب على اللوحة</a:t>
            </a: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63AE8F6D-D7B8-FF84-4214-9AA6EA877541}"/>
              </a:ext>
            </a:extLst>
          </p:cNvPr>
          <p:cNvSpPr txBox="1"/>
          <p:nvPr/>
        </p:nvSpPr>
        <p:spPr>
          <a:xfrm>
            <a:off x="6568583" y="3799447"/>
            <a:ext cx="16040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800" b="1" dirty="0">
                <a:solidFill>
                  <a:schemeClr val="bg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اَلْقِسْمُ</a:t>
            </a:r>
            <a:endParaRPr lang="fr-MA" sz="2800" b="1" dirty="0">
              <a:solidFill>
                <a:schemeClr val="bg1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027283DE-9DE3-7CE4-F93A-F24CFCC77DB4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D1E63D44-898C-6AE5-27A0-9C312E092FD8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C5BC57EA-A19C-9C43-8956-694547373497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0F7129F6-086B-D14F-053C-FD6C8E021598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E214EDCF-6B76-DB79-78E7-5ABA818EEC90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CE1F2338-3DD8-F783-9749-4018B8917C07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grpSp>
        <p:nvGrpSpPr>
          <p:cNvPr id="32" name="Groupe 31">
            <a:extLst>
              <a:ext uri="{FF2B5EF4-FFF2-40B4-BE49-F238E27FC236}">
                <a16:creationId xmlns:a16="http://schemas.microsoft.com/office/drawing/2014/main" id="{75C84BF8-108A-E1AE-39A2-D812CDE6E22C}"/>
              </a:ext>
            </a:extLst>
          </p:cNvPr>
          <p:cNvGrpSpPr/>
          <p:nvPr/>
        </p:nvGrpSpPr>
        <p:grpSpPr>
          <a:xfrm>
            <a:off x="422071" y="1552833"/>
            <a:ext cx="9034446" cy="4767926"/>
            <a:chOff x="422071" y="1552833"/>
            <a:chExt cx="9034446" cy="4767926"/>
          </a:xfrm>
        </p:grpSpPr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AB25A0CC-83DC-B3DA-9205-F43E5E7F4306}"/>
                </a:ext>
              </a:extLst>
            </p:cNvPr>
            <p:cNvSpPr txBox="1"/>
            <p:nvPr/>
          </p:nvSpPr>
          <p:spPr>
            <a:xfrm>
              <a:off x="434387" y="2020525"/>
              <a:ext cx="1282812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6600" b="1" dirty="0">
                  <a:solidFill>
                    <a:schemeClr val="tx2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ت</a:t>
              </a:r>
              <a:endParaRPr lang="fr-MA" sz="6600" b="1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3" name="ZoneTexte 22">
              <a:extLst>
                <a:ext uri="{FF2B5EF4-FFF2-40B4-BE49-F238E27FC236}">
                  <a16:creationId xmlns:a16="http://schemas.microsoft.com/office/drawing/2014/main" id="{17A2F87F-D158-F2B3-E274-C26229D7AC72}"/>
                </a:ext>
              </a:extLst>
            </p:cNvPr>
            <p:cNvSpPr txBox="1"/>
            <p:nvPr/>
          </p:nvSpPr>
          <p:spPr>
            <a:xfrm>
              <a:off x="8173705" y="2098340"/>
              <a:ext cx="1282812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6600" b="1" dirty="0">
                  <a:solidFill>
                    <a:schemeClr val="tx2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</a:t>
              </a:r>
              <a:endParaRPr lang="fr-MA" sz="6600" b="1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BFEEE4F8-B6B5-F9E1-0007-05231501AD39}"/>
                </a:ext>
              </a:extLst>
            </p:cNvPr>
            <p:cNvSpPr txBox="1"/>
            <p:nvPr/>
          </p:nvSpPr>
          <p:spPr>
            <a:xfrm>
              <a:off x="7912454" y="4560229"/>
              <a:ext cx="1282812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6600" b="1" dirty="0">
                  <a:solidFill>
                    <a:schemeClr val="tx2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ب</a:t>
              </a:r>
              <a:endParaRPr lang="fr-MA" sz="3600" b="1" dirty="0">
                <a:solidFill>
                  <a:schemeClr val="tx2"/>
                </a:solidFill>
              </a:endParaRPr>
            </a:p>
          </p:txBody>
        </p:sp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29973233-C322-95D5-FDF2-FA2B08A67F73}"/>
                </a:ext>
              </a:extLst>
            </p:cNvPr>
            <p:cNvSpPr txBox="1"/>
            <p:nvPr/>
          </p:nvSpPr>
          <p:spPr>
            <a:xfrm>
              <a:off x="422071" y="4706141"/>
              <a:ext cx="1282812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6600" b="1" dirty="0">
                  <a:solidFill>
                    <a:schemeClr val="tx2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ث</a:t>
              </a:r>
              <a:endParaRPr lang="fr-MA" sz="6600" b="1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6" name="Image 25">
              <a:extLst>
                <a:ext uri="{FF2B5EF4-FFF2-40B4-BE49-F238E27FC236}">
                  <a16:creationId xmlns:a16="http://schemas.microsoft.com/office/drawing/2014/main" id="{594829A4-E7D5-9344-3C7A-2A71594A511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12312" y="1597725"/>
              <a:ext cx="2810734" cy="2027991"/>
            </a:xfrm>
            <a:prstGeom prst="rect">
              <a:avLst/>
            </a:prstGeom>
          </p:spPr>
        </p:pic>
        <p:pic>
          <p:nvPicPr>
            <p:cNvPr id="27" name="Image 26">
              <a:extLst>
                <a:ext uri="{FF2B5EF4-FFF2-40B4-BE49-F238E27FC236}">
                  <a16:creationId xmlns:a16="http://schemas.microsoft.com/office/drawing/2014/main" id="{D0C98175-7E4E-2A6C-1ED2-1E9CFF7FF6D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99082" y="4095561"/>
              <a:ext cx="2744606" cy="2218717"/>
            </a:xfrm>
            <a:prstGeom prst="rect">
              <a:avLst/>
            </a:prstGeom>
          </p:spPr>
        </p:pic>
        <p:pic>
          <p:nvPicPr>
            <p:cNvPr id="28" name="Image 27">
              <a:extLst>
                <a:ext uri="{FF2B5EF4-FFF2-40B4-BE49-F238E27FC236}">
                  <a16:creationId xmlns:a16="http://schemas.microsoft.com/office/drawing/2014/main" id="{8A9AFD6D-0011-0F5E-ACBA-1E4C29E1CAC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66331" y="4304864"/>
              <a:ext cx="2927589" cy="2015895"/>
            </a:xfrm>
            <a:prstGeom prst="rect">
              <a:avLst/>
            </a:prstGeom>
          </p:spPr>
        </p:pic>
        <p:pic>
          <p:nvPicPr>
            <p:cNvPr id="29" name="Image 28">
              <a:extLst>
                <a:ext uri="{FF2B5EF4-FFF2-40B4-BE49-F238E27FC236}">
                  <a16:creationId xmlns:a16="http://schemas.microsoft.com/office/drawing/2014/main" id="{82AD3DB4-6EFC-024D-69CA-CD84B1D21B3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52084" y="1552833"/>
              <a:ext cx="3044442" cy="2166035"/>
            </a:xfrm>
            <a:prstGeom prst="rect">
              <a:avLst/>
            </a:prstGeom>
          </p:spPr>
        </p:pic>
        <p:cxnSp>
          <p:nvCxnSpPr>
            <p:cNvPr id="30" name="Connecteur droit 29">
              <a:extLst>
                <a:ext uri="{FF2B5EF4-FFF2-40B4-BE49-F238E27FC236}">
                  <a16:creationId xmlns:a16="http://schemas.microsoft.com/office/drawing/2014/main" id="{B1602311-8E91-FE11-4D62-1E253A14C528}"/>
                </a:ext>
              </a:extLst>
            </p:cNvPr>
            <p:cNvCxnSpPr>
              <a:cxnSpLocks/>
            </p:cNvCxnSpPr>
            <p:nvPr/>
          </p:nvCxnSpPr>
          <p:spPr>
            <a:xfrm>
              <a:off x="4572000" y="1889760"/>
              <a:ext cx="0" cy="41330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Connecteur droit 30">
              <a:extLst>
                <a:ext uri="{FF2B5EF4-FFF2-40B4-BE49-F238E27FC236}">
                  <a16:creationId xmlns:a16="http://schemas.microsoft.com/office/drawing/2014/main" id="{29751085-E06D-0531-9A26-EB8A499ABE7E}"/>
                </a:ext>
              </a:extLst>
            </p:cNvPr>
            <p:cNvCxnSpPr>
              <a:cxnSpLocks/>
            </p:cNvCxnSpPr>
            <p:nvPr/>
          </p:nvCxnSpPr>
          <p:spPr>
            <a:xfrm>
              <a:off x="1859280" y="3907233"/>
              <a:ext cx="5425440" cy="3932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87499557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B74B68-85D7-49A8-BE8C-D51783C1BB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D27FC004-CA7C-E016-648C-7AD55198D009}"/>
              </a:ext>
            </a:extLst>
          </p:cNvPr>
          <p:cNvSpPr/>
          <p:nvPr/>
        </p:nvSpPr>
        <p:spPr>
          <a:xfrm>
            <a:off x="0" y="-10633"/>
            <a:ext cx="9144000" cy="6881075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A5520CF7-9938-5E99-5D9D-8D853C224D41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4778E1BF-01FE-A9A0-BF9C-AD2B4CAA5A30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B9C01ED0-817D-E2EE-CB5A-F41CB3F7AF45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B76AE43C-5848-9D40-71FC-361252D63E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D9049C0-6DFA-E973-9D33-8BD81C93EC03}"/>
              </a:ext>
            </a:extLst>
          </p:cNvPr>
          <p:cNvSpPr txBox="1"/>
          <p:nvPr/>
        </p:nvSpPr>
        <p:spPr>
          <a:xfrm>
            <a:off x="422071" y="381216"/>
            <a:ext cx="777864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 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يعبر عن هذا المشهد؟</a:t>
            </a:r>
          </a:p>
        </p:txBody>
      </p:sp>
      <p:pic>
        <p:nvPicPr>
          <p:cNvPr id="2" name="Image 6">
            <a:extLst>
              <a:ext uri="{FF2B5EF4-FFF2-40B4-BE49-F238E27FC236}">
                <a16:creationId xmlns:a16="http://schemas.microsoft.com/office/drawing/2014/main" id="{BA298BC8-96B1-992A-E74C-03324B1BD7F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73965" y="2594916"/>
            <a:ext cx="2723035" cy="1998795"/>
          </a:xfrm>
          <a:prstGeom prst="rect">
            <a:avLst/>
          </a:prstGeom>
          <a:ln>
            <a:noFill/>
          </a:ln>
          <a:effectLst/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C6570BB-C756-0213-2CAE-5B0A9BC4E699}"/>
              </a:ext>
            </a:extLst>
          </p:cNvPr>
          <p:cNvSpPr txBox="1"/>
          <p:nvPr/>
        </p:nvSpPr>
        <p:spPr>
          <a:xfrm>
            <a:off x="1627340" y="3144901"/>
            <a:ext cx="12828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</a:t>
            </a:r>
            <a:endParaRPr lang="fr-MA" sz="3600" b="1" dirty="0">
              <a:solidFill>
                <a:schemeClr val="bg1"/>
              </a:solidFill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D44942D-35E4-5402-D322-FDE2B7A31A70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8B2A6EC2-3045-7EF2-88EA-00ACBFC75911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6390A3BA-D2F6-6191-FBE4-C5348A0896DA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659F3E28-7B16-C569-55A7-B2E86ACE05DE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57601F90-4467-DF1E-1F3D-6E11D7195D5F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59BD37A4-F065-43E4-69A1-4FEF4D4FB1CF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A70A2010-F191-5F03-9C90-22044A537F4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1638" y="2475133"/>
            <a:ext cx="3733607" cy="2693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800921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B717EE-348B-338B-9282-E840052D47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1DA4350C-7D8E-6839-8B75-CD3E882E2794}"/>
              </a:ext>
            </a:extLst>
          </p:cNvPr>
          <p:cNvSpPr/>
          <p:nvPr/>
        </p:nvSpPr>
        <p:spPr>
          <a:xfrm>
            <a:off x="0" y="-10633"/>
            <a:ext cx="9144000" cy="6881075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7DA92C6-05F2-B57A-3ECC-08D355434527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4D76A52-CBF9-FCDF-059F-65AAA962ADEE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3FE3A422-3B7E-87E0-FF99-292FDC5D49BD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4E524145-F253-8DF0-55CB-84ABC4D598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61D0ACE-D2A0-44A7-AC7A-94407B092E20}"/>
              </a:ext>
            </a:extLst>
          </p:cNvPr>
          <p:cNvSpPr txBox="1"/>
          <p:nvPr/>
        </p:nvSpPr>
        <p:spPr>
          <a:xfrm>
            <a:off x="434387" y="35877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رتبوا بقية المشاهد حسب ورودها في الحكاية.</a:t>
            </a: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83E0FAC0-891E-723A-E0A3-984717DB83D7}"/>
              </a:ext>
            </a:extLst>
          </p:cNvPr>
          <p:cNvSpPr txBox="1"/>
          <p:nvPr/>
        </p:nvSpPr>
        <p:spPr>
          <a:xfrm>
            <a:off x="6568583" y="3799447"/>
            <a:ext cx="16040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800" b="1" dirty="0">
                <a:solidFill>
                  <a:schemeClr val="bg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اَلْقِسْمُ</a:t>
            </a:r>
            <a:endParaRPr lang="fr-MA" sz="2800" b="1" dirty="0">
              <a:solidFill>
                <a:schemeClr val="bg1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3305AF0F-251F-587D-0B67-8B749ECB0742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1FBB2E25-7B04-3319-1CD0-26CEB79A7BE4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716CF35B-AC03-49FB-290C-E0D3DF94DD10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2F5E90B3-EBC1-370F-C004-0C1BDB099356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ECAB0754-1327-A8E8-E017-18003A54EBFF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274A6A13-6033-8166-4B9E-EE4FB8760EE0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grpSp>
        <p:nvGrpSpPr>
          <p:cNvPr id="4" name="Groupe 3">
            <a:extLst>
              <a:ext uri="{FF2B5EF4-FFF2-40B4-BE49-F238E27FC236}">
                <a16:creationId xmlns:a16="http://schemas.microsoft.com/office/drawing/2014/main" id="{D4E96E72-5A73-0F41-E807-B5133B15C349}"/>
              </a:ext>
            </a:extLst>
          </p:cNvPr>
          <p:cNvGrpSpPr/>
          <p:nvPr/>
        </p:nvGrpSpPr>
        <p:grpSpPr>
          <a:xfrm>
            <a:off x="422071" y="1552833"/>
            <a:ext cx="9034446" cy="4767926"/>
            <a:chOff x="422071" y="1552833"/>
            <a:chExt cx="9034446" cy="4767926"/>
          </a:xfrm>
        </p:grpSpPr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768A3D42-279F-2C5F-745E-16C242ED8778}"/>
                </a:ext>
              </a:extLst>
            </p:cNvPr>
            <p:cNvSpPr txBox="1"/>
            <p:nvPr/>
          </p:nvSpPr>
          <p:spPr>
            <a:xfrm>
              <a:off x="434387" y="2020525"/>
              <a:ext cx="1282812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6600" b="1" dirty="0">
                  <a:solidFill>
                    <a:schemeClr val="tx2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ت</a:t>
              </a:r>
              <a:endParaRPr lang="fr-MA" sz="6600" b="1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8E8E3032-CCA1-B55F-6587-440CF66DAECC}"/>
                </a:ext>
              </a:extLst>
            </p:cNvPr>
            <p:cNvSpPr txBox="1"/>
            <p:nvPr/>
          </p:nvSpPr>
          <p:spPr>
            <a:xfrm>
              <a:off x="8173705" y="2098340"/>
              <a:ext cx="1282812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6600" b="1" dirty="0">
                  <a:solidFill>
                    <a:schemeClr val="tx2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</a:t>
              </a:r>
              <a:endParaRPr lang="fr-MA" sz="6600" b="1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94D4519C-C907-7FC3-0891-47DFFDCF38D1}"/>
                </a:ext>
              </a:extLst>
            </p:cNvPr>
            <p:cNvSpPr txBox="1"/>
            <p:nvPr/>
          </p:nvSpPr>
          <p:spPr>
            <a:xfrm>
              <a:off x="7912454" y="4560229"/>
              <a:ext cx="1282812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6600" b="1" dirty="0">
                  <a:solidFill>
                    <a:schemeClr val="tx2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ب</a:t>
              </a:r>
              <a:endParaRPr lang="fr-MA" sz="3600" b="1" dirty="0">
                <a:solidFill>
                  <a:schemeClr val="tx2"/>
                </a:solidFill>
              </a:endParaRPr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7E678A2F-8E84-945F-FA2C-0684357DBF33}"/>
                </a:ext>
              </a:extLst>
            </p:cNvPr>
            <p:cNvSpPr txBox="1"/>
            <p:nvPr/>
          </p:nvSpPr>
          <p:spPr>
            <a:xfrm>
              <a:off x="422071" y="4706141"/>
              <a:ext cx="1282812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6600" b="1" dirty="0">
                  <a:solidFill>
                    <a:schemeClr val="tx2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ث</a:t>
              </a:r>
              <a:endParaRPr lang="fr-MA" sz="6600" b="1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7" name="Image 26">
              <a:extLst>
                <a:ext uri="{FF2B5EF4-FFF2-40B4-BE49-F238E27FC236}">
                  <a16:creationId xmlns:a16="http://schemas.microsoft.com/office/drawing/2014/main" id="{2AF5AEB1-9C4D-0932-D508-82CC58C77E4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12312" y="1597725"/>
              <a:ext cx="2810734" cy="2027991"/>
            </a:xfrm>
            <a:prstGeom prst="rect">
              <a:avLst/>
            </a:prstGeom>
          </p:spPr>
        </p:pic>
        <p:pic>
          <p:nvPicPr>
            <p:cNvPr id="28" name="Image 27">
              <a:extLst>
                <a:ext uri="{FF2B5EF4-FFF2-40B4-BE49-F238E27FC236}">
                  <a16:creationId xmlns:a16="http://schemas.microsoft.com/office/drawing/2014/main" id="{F009767E-D774-74F6-5A48-BD1BBFEAEA6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99082" y="4095561"/>
              <a:ext cx="2744606" cy="2218717"/>
            </a:xfrm>
            <a:prstGeom prst="rect">
              <a:avLst/>
            </a:prstGeom>
          </p:spPr>
        </p:pic>
        <p:pic>
          <p:nvPicPr>
            <p:cNvPr id="29" name="Image 28">
              <a:extLst>
                <a:ext uri="{FF2B5EF4-FFF2-40B4-BE49-F238E27FC236}">
                  <a16:creationId xmlns:a16="http://schemas.microsoft.com/office/drawing/2014/main" id="{758DECA2-D624-9AE3-C3E6-B29CDD621E4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66331" y="4304864"/>
              <a:ext cx="2927589" cy="2015895"/>
            </a:xfrm>
            <a:prstGeom prst="rect">
              <a:avLst/>
            </a:prstGeom>
          </p:spPr>
        </p:pic>
        <p:pic>
          <p:nvPicPr>
            <p:cNvPr id="30" name="Image 29">
              <a:extLst>
                <a:ext uri="{FF2B5EF4-FFF2-40B4-BE49-F238E27FC236}">
                  <a16:creationId xmlns:a16="http://schemas.microsoft.com/office/drawing/2014/main" id="{A475A6DF-2959-F9E9-F72E-922DE5D1CB4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52084" y="1552833"/>
              <a:ext cx="3044442" cy="2166035"/>
            </a:xfrm>
            <a:prstGeom prst="rect">
              <a:avLst/>
            </a:prstGeom>
          </p:spPr>
        </p:pic>
        <p:cxnSp>
          <p:nvCxnSpPr>
            <p:cNvPr id="31" name="Connecteur droit 30">
              <a:extLst>
                <a:ext uri="{FF2B5EF4-FFF2-40B4-BE49-F238E27FC236}">
                  <a16:creationId xmlns:a16="http://schemas.microsoft.com/office/drawing/2014/main" id="{8D7BAD1C-1A29-2677-5805-50FBD3DCA380}"/>
                </a:ext>
              </a:extLst>
            </p:cNvPr>
            <p:cNvCxnSpPr>
              <a:cxnSpLocks/>
            </p:cNvCxnSpPr>
            <p:nvPr/>
          </p:nvCxnSpPr>
          <p:spPr>
            <a:xfrm>
              <a:off x="4572000" y="1889760"/>
              <a:ext cx="0" cy="41330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Connecteur droit 31">
              <a:extLst>
                <a:ext uri="{FF2B5EF4-FFF2-40B4-BE49-F238E27FC236}">
                  <a16:creationId xmlns:a16="http://schemas.microsoft.com/office/drawing/2014/main" id="{718AABBB-7807-C0E8-9922-FC2A6AACE3AE}"/>
                </a:ext>
              </a:extLst>
            </p:cNvPr>
            <p:cNvCxnSpPr>
              <a:cxnSpLocks/>
            </p:cNvCxnSpPr>
            <p:nvPr/>
          </p:nvCxnSpPr>
          <p:spPr>
            <a:xfrm>
              <a:off x="1859280" y="3907233"/>
              <a:ext cx="5425440" cy="3932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56571838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860A70-2E37-A811-165B-DFEF2A6360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BEA6908-D78E-CC78-68CE-1BA6136A17F3}"/>
              </a:ext>
            </a:extLst>
          </p:cNvPr>
          <p:cNvSpPr/>
          <p:nvPr/>
        </p:nvSpPr>
        <p:spPr>
          <a:xfrm>
            <a:off x="0" y="-10633"/>
            <a:ext cx="9144000" cy="6881075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02F9716-0381-CB2D-342B-3A637B408C88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4CFDEAEE-92A7-AC12-DC2B-87C0D1748E5B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E60CFE70-5CA8-1E68-D8BA-EBB20F23662C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D7ECCF94-C51F-D788-A317-A457F20F8C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C1A3A189-349C-ED73-701A-4BDE7964140D}"/>
              </a:ext>
            </a:extLst>
          </p:cNvPr>
          <p:cNvSpPr txBox="1"/>
          <p:nvPr/>
        </p:nvSpPr>
        <p:spPr>
          <a:xfrm>
            <a:off x="434387" y="35877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4933AAA1-AD0F-A133-E947-F056A98D622E}"/>
              </a:ext>
            </a:extLst>
          </p:cNvPr>
          <p:cNvSpPr txBox="1"/>
          <p:nvPr/>
        </p:nvSpPr>
        <p:spPr>
          <a:xfrm>
            <a:off x="6568583" y="3799447"/>
            <a:ext cx="16040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800" b="1" dirty="0">
                <a:solidFill>
                  <a:schemeClr val="bg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اَلْقِسْمُ</a:t>
            </a:r>
            <a:endParaRPr lang="fr-MA" sz="2800" b="1" dirty="0">
              <a:solidFill>
                <a:schemeClr val="bg1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7939EF9E-BF08-3D72-A1B6-955F606C07FA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7BFA090A-901E-3A33-FD48-D91549306339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9E7CF5FD-3399-AE48-95BD-5807C1FCBAC7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983C5C94-04D7-5AA6-FDD4-96B63D9A0FD0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B6370B84-918F-AEB9-6D68-DD359B4FC2C6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E7931A78-3279-D861-2CA3-B128AEE9DA77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grpSp>
        <p:nvGrpSpPr>
          <p:cNvPr id="4" name="Groupe 3">
            <a:extLst>
              <a:ext uri="{FF2B5EF4-FFF2-40B4-BE49-F238E27FC236}">
                <a16:creationId xmlns:a16="http://schemas.microsoft.com/office/drawing/2014/main" id="{48F27658-C492-85E6-CC6C-56D1DB85847C}"/>
              </a:ext>
            </a:extLst>
          </p:cNvPr>
          <p:cNvGrpSpPr/>
          <p:nvPr/>
        </p:nvGrpSpPr>
        <p:grpSpPr>
          <a:xfrm>
            <a:off x="1438540" y="1163338"/>
            <a:ext cx="6422560" cy="4692313"/>
            <a:chOff x="1438540" y="1163338"/>
            <a:chExt cx="6422560" cy="4692313"/>
          </a:xfrm>
        </p:grpSpPr>
        <p:pic>
          <p:nvPicPr>
            <p:cNvPr id="27" name="Image 26">
              <a:extLst>
                <a:ext uri="{FF2B5EF4-FFF2-40B4-BE49-F238E27FC236}">
                  <a16:creationId xmlns:a16="http://schemas.microsoft.com/office/drawing/2014/main" id="{211730C8-C01E-3B1A-D55A-FCF70405F27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34428" y="1252728"/>
              <a:ext cx="2810734" cy="2027991"/>
            </a:xfrm>
            <a:prstGeom prst="rect">
              <a:avLst/>
            </a:prstGeom>
          </p:spPr>
        </p:pic>
        <p:pic>
          <p:nvPicPr>
            <p:cNvPr id="28" name="Image 27">
              <a:extLst>
                <a:ext uri="{FF2B5EF4-FFF2-40B4-BE49-F238E27FC236}">
                  <a16:creationId xmlns:a16="http://schemas.microsoft.com/office/drawing/2014/main" id="{3C4A040B-CAE9-963F-0987-AD3199957E1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14878" y="1163338"/>
              <a:ext cx="2744606" cy="2114300"/>
            </a:xfrm>
            <a:prstGeom prst="rect">
              <a:avLst/>
            </a:prstGeom>
          </p:spPr>
        </p:pic>
        <p:pic>
          <p:nvPicPr>
            <p:cNvPr id="29" name="Image 28">
              <a:extLst>
                <a:ext uri="{FF2B5EF4-FFF2-40B4-BE49-F238E27FC236}">
                  <a16:creationId xmlns:a16="http://schemas.microsoft.com/office/drawing/2014/main" id="{C31B7455-F694-B6E0-E427-DE39CB25097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33511" y="3998976"/>
              <a:ext cx="2927589" cy="1856675"/>
            </a:xfrm>
            <a:prstGeom prst="rect">
              <a:avLst/>
            </a:prstGeom>
          </p:spPr>
        </p:pic>
        <p:pic>
          <p:nvPicPr>
            <p:cNvPr id="30" name="Image 29">
              <a:extLst>
                <a:ext uri="{FF2B5EF4-FFF2-40B4-BE49-F238E27FC236}">
                  <a16:creationId xmlns:a16="http://schemas.microsoft.com/office/drawing/2014/main" id="{D6312BBF-9F63-D76F-9211-72339D28EB0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38540" y="3871218"/>
              <a:ext cx="3044442" cy="1984433"/>
            </a:xfrm>
            <a:prstGeom prst="rect">
              <a:avLst/>
            </a:prstGeom>
          </p:spPr>
        </p:pic>
      </p:grpSp>
      <p:sp>
        <p:nvSpPr>
          <p:cNvPr id="2" name="Ellipse 1">
            <a:extLst>
              <a:ext uri="{FF2B5EF4-FFF2-40B4-BE49-F238E27FC236}">
                <a16:creationId xmlns:a16="http://schemas.microsoft.com/office/drawing/2014/main" id="{5EB55E0F-5047-2B39-B4B3-56AF177141AF}"/>
              </a:ext>
            </a:extLst>
          </p:cNvPr>
          <p:cNvSpPr/>
          <p:nvPr/>
        </p:nvSpPr>
        <p:spPr>
          <a:xfrm>
            <a:off x="6074253" y="3257264"/>
            <a:ext cx="581662" cy="542183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b="1" dirty="0"/>
              <a:t>1</a:t>
            </a:r>
            <a:endParaRPr lang="fr-MA" sz="2400" b="1" dirty="0"/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FF1E3688-1299-807F-B383-2BD80FB4BEBB}"/>
              </a:ext>
            </a:extLst>
          </p:cNvPr>
          <p:cNvSpPr/>
          <p:nvPr/>
        </p:nvSpPr>
        <p:spPr>
          <a:xfrm>
            <a:off x="2474604" y="5936947"/>
            <a:ext cx="581662" cy="542183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b="1" dirty="0"/>
              <a:t>4</a:t>
            </a:r>
            <a:endParaRPr lang="fr-MA" sz="2400" b="1" dirty="0"/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0DACC4D2-EDE4-9B0E-BA1E-347B1CB3E336}"/>
              </a:ext>
            </a:extLst>
          </p:cNvPr>
          <p:cNvSpPr/>
          <p:nvPr/>
        </p:nvSpPr>
        <p:spPr>
          <a:xfrm>
            <a:off x="6277072" y="5902636"/>
            <a:ext cx="581662" cy="542183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b="1" dirty="0"/>
              <a:t>3</a:t>
            </a:r>
            <a:endParaRPr lang="fr-MA" sz="2400" b="1" dirty="0"/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A93A87CA-3142-B369-8F07-319C43E7AAE8}"/>
              </a:ext>
            </a:extLst>
          </p:cNvPr>
          <p:cNvSpPr/>
          <p:nvPr/>
        </p:nvSpPr>
        <p:spPr>
          <a:xfrm>
            <a:off x="2570492" y="3272891"/>
            <a:ext cx="581662" cy="542183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b="1" dirty="0"/>
              <a:t>2</a:t>
            </a:r>
            <a:endParaRPr lang="fr-MA" sz="2400" b="1" dirty="0"/>
          </a:p>
        </p:txBody>
      </p:sp>
    </p:spTree>
    <p:extLst>
      <p:ext uri="{BB962C8B-B14F-4D97-AF65-F5344CB8AC3E}">
        <p14:creationId xmlns:p14="http://schemas.microsoft.com/office/powerpoint/2010/main" val="78484927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789770-430C-F959-58E1-E1A5C3B017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E9A69E6-EB3B-A926-EE71-8D3EDC2BA845}"/>
              </a:ext>
            </a:extLst>
          </p:cNvPr>
          <p:cNvSpPr/>
          <p:nvPr/>
        </p:nvSpPr>
        <p:spPr>
          <a:xfrm>
            <a:off x="0" y="-10633"/>
            <a:ext cx="9144000" cy="6881075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B49B12C-BD90-9BF7-F719-308CBF2226AA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BB411006-20CD-085A-FC78-A2D912D19B21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C525C15B-4F01-044E-C1A9-D47C5E0051E0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5ADB6AE8-58A3-A87F-05F2-C094728BD8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38" name="ZoneTexte 37">
            <a:extLst>
              <a:ext uri="{FF2B5EF4-FFF2-40B4-BE49-F238E27FC236}">
                <a16:creationId xmlns:a16="http://schemas.microsoft.com/office/drawing/2014/main" id="{91AEF524-643D-F8BC-72F5-EA2E73E327E9}"/>
              </a:ext>
            </a:extLst>
          </p:cNvPr>
          <p:cNvSpPr txBox="1"/>
          <p:nvPr/>
        </p:nvSpPr>
        <p:spPr>
          <a:xfrm>
            <a:off x="6568583" y="3799447"/>
            <a:ext cx="16040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800" b="1" dirty="0">
                <a:solidFill>
                  <a:schemeClr val="bg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اَلْقِسْمُ</a:t>
            </a:r>
            <a:endParaRPr lang="fr-MA" sz="2800" b="1" dirty="0">
              <a:solidFill>
                <a:schemeClr val="bg1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9377ACBA-5051-583B-1DBA-443FEB2DFDD3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C056CD7B-02F3-8D8D-7D8A-7261A61661C4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F22E5C1C-04B8-A779-FB81-A954B96E8518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1657AB25-AA63-F8ED-2EE9-4769AC1706B2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C7BD0B7F-F527-1779-DF33-73CA9B672157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7979CB83-5101-A313-4CE1-F934FAAAF041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724063DB-72CA-B530-0484-74CA7E3DDF0F}"/>
              </a:ext>
            </a:extLst>
          </p:cNvPr>
          <p:cNvGrpSpPr/>
          <p:nvPr/>
        </p:nvGrpSpPr>
        <p:grpSpPr>
          <a:xfrm>
            <a:off x="4744612" y="1953500"/>
            <a:ext cx="1933525" cy="4168484"/>
            <a:chOff x="6827518" y="3203506"/>
            <a:chExt cx="1933525" cy="4168484"/>
          </a:xfrm>
        </p:grpSpPr>
        <p:pic>
          <p:nvPicPr>
            <p:cNvPr id="39" name="Image 38">
              <a:extLst>
                <a:ext uri="{FF2B5EF4-FFF2-40B4-BE49-F238E27FC236}">
                  <a16:creationId xmlns:a16="http://schemas.microsoft.com/office/drawing/2014/main" id="{1CD4D5D8-CFF7-229D-228D-A5FD5220D76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31555" y="3203506"/>
              <a:ext cx="1805559" cy="1302741"/>
            </a:xfrm>
            <a:prstGeom prst="rect">
              <a:avLst/>
            </a:prstGeom>
          </p:spPr>
        </p:pic>
        <p:pic>
          <p:nvPicPr>
            <p:cNvPr id="40" name="Image 39">
              <a:extLst>
                <a:ext uri="{FF2B5EF4-FFF2-40B4-BE49-F238E27FC236}">
                  <a16:creationId xmlns:a16="http://schemas.microsoft.com/office/drawing/2014/main" id="{06862CE5-D425-647A-8ACA-EED34FC2386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31555" y="4573160"/>
              <a:ext cx="1829488" cy="1302741"/>
            </a:xfrm>
            <a:prstGeom prst="rect">
              <a:avLst/>
            </a:prstGeom>
          </p:spPr>
        </p:pic>
        <p:pic>
          <p:nvPicPr>
            <p:cNvPr id="41" name="Image 40">
              <a:extLst>
                <a:ext uri="{FF2B5EF4-FFF2-40B4-BE49-F238E27FC236}">
                  <a16:creationId xmlns:a16="http://schemas.microsoft.com/office/drawing/2014/main" id="{0B500D1D-88D8-1758-82C9-EDDFF5A9A4F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27518" y="6077406"/>
              <a:ext cx="1880063" cy="1294584"/>
            </a:xfrm>
            <a:prstGeom prst="rect">
              <a:avLst/>
            </a:prstGeom>
          </p:spPr>
        </p:pic>
      </p:grpSp>
      <p:pic>
        <p:nvPicPr>
          <p:cNvPr id="49" name="Image 48">
            <a:extLst>
              <a:ext uri="{FF2B5EF4-FFF2-40B4-BE49-F238E27FC236}">
                <a16:creationId xmlns:a16="http://schemas.microsoft.com/office/drawing/2014/main" id="{E2E08BC4-791E-6728-BC34-9417AFB55F5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0654" y="3229236"/>
            <a:ext cx="1727701" cy="1396659"/>
          </a:xfrm>
          <a:prstGeom prst="rect">
            <a:avLst/>
          </a:prstGeom>
        </p:spPr>
      </p:pic>
      <p:pic>
        <p:nvPicPr>
          <p:cNvPr id="51" name="Image 50">
            <a:extLst>
              <a:ext uri="{FF2B5EF4-FFF2-40B4-BE49-F238E27FC236}">
                <a16:creationId xmlns:a16="http://schemas.microsoft.com/office/drawing/2014/main" id="{C5628EB4-BBEF-33D2-A811-575A6961BDC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9353" y="4332261"/>
            <a:ext cx="1914207" cy="1547429"/>
          </a:xfrm>
          <a:prstGeom prst="rect">
            <a:avLst/>
          </a:prstGeom>
        </p:spPr>
      </p:pic>
      <p:pic>
        <p:nvPicPr>
          <p:cNvPr id="53" name="Image 52">
            <a:extLst>
              <a:ext uri="{FF2B5EF4-FFF2-40B4-BE49-F238E27FC236}">
                <a16:creationId xmlns:a16="http://schemas.microsoft.com/office/drawing/2014/main" id="{9524AF4C-3175-6AD7-E00B-17621726407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895" y="3256241"/>
            <a:ext cx="1880062" cy="1519827"/>
          </a:xfrm>
          <a:prstGeom prst="rect">
            <a:avLst/>
          </a:prstGeom>
        </p:spPr>
      </p:pic>
      <p:pic>
        <p:nvPicPr>
          <p:cNvPr id="54" name="Image 53">
            <a:extLst>
              <a:ext uri="{FF2B5EF4-FFF2-40B4-BE49-F238E27FC236}">
                <a16:creationId xmlns:a16="http://schemas.microsoft.com/office/drawing/2014/main" id="{74306102-9840-5BF8-6730-6D9809DA69E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3501" y="2595717"/>
            <a:ext cx="1880059" cy="1396242"/>
          </a:xfrm>
          <a:prstGeom prst="rect">
            <a:avLst/>
          </a:prstGeom>
        </p:spPr>
      </p:pic>
      <p:cxnSp>
        <p:nvCxnSpPr>
          <p:cNvPr id="55" name="Connecteur droit 54">
            <a:extLst>
              <a:ext uri="{FF2B5EF4-FFF2-40B4-BE49-F238E27FC236}">
                <a16:creationId xmlns:a16="http://schemas.microsoft.com/office/drawing/2014/main" id="{DFF9A298-B33C-D33E-7804-0173D3763F74}"/>
              </a:ext>
            </a:extLst>
          </p:cNvPr>
          <p:cNvCxnSpPr>
            <a:cxnSpLocks/>
          </p:cNvCxnSpPr>
          <p:nvPr/>
        </p:nvCxnSpPr>
        <p:spPr>
          <a:xfrm>
            <a:off x="6843252" y="1925414"/>
            <a:ext cx="0" cy="41330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Connecteur droit 55">
            <a:extLst>
              <a:ext uri="{FF2B5EF4-FFF2-40B4-BE49-F238E27FC236}">
                <a16:creationId xmlns:a16="http://schemas.microsoft.com/office/drawing/2014/main" id="{81E182A0-46C3-893F-ACB6-7AA97A6703E5}"/>
              </a:ext>
            </a:extLst>
          </p:cNvPr>
          <p:cNvCxnSpPr>
            <a:cxnSpLocks/>
          </p:cNvCxnSpPr>
          <p:nvPr/>
        </p:nvCxnSpPr>
        <p:spPr>
          <a:xfrm>
            <a:off x="4532672" y="1988896"/>
            <a:ext cx="0" cy="41330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Connecteur droit 56">
            <a:extLst>
              <a:ext uri="{FF2B5EF4-FFF2-40B4-BE49-F238E27FC236}">
                <a16:creationId xmlns:a16="http://schemas.microsoft.com/office/drawing/2014/main" id="{C7194EBA-B48D-30E5-B84F-F6B06B2BEF01}"/>
              </a:ext>
            </a:extLst>
          </p:cNvPr>
          <p:cNvCxnSpPr>
            <a:cxnSpLocks/>
          </p:cNvCxnSpPr>
          <p:nvPr/>
        </p:nvCxnSpPr>
        <p:spPr>
          <a:xfrm>
            <a:off x="2260874" y="1988896"/>
            <a:ext cx="0" cy="41330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ZoneTexte 57">
            <a:extLst>
              <a:ext uri="{FF2B5EF4-FFF2-40B4-BE49-F238E27FC236}">
                <a16:creationId xmlns:a16="http://schemas.microsoft.com/office/drawing/2014/main" id="{017C7300-0C82-4618-C34B-30ADF8BD56A6}"/>
              </a:ext>
            </a:extLst>
          </p:cNvPr>
          <p:cNvSpPr txBox="1"/>
          <p:nvPr/>
        </p:nvSpPr>
        <p:spPr>
          <a:xfrm>
            <a:off x="6933250" y="1441361"/>
            <a:ext cx="18627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rtl="1"/>
            <a:r>
              <a:rPr lang="ar-MA" sz="3200" dirty="0">
                <a:solidFill>
                  <a:schemeClr val="tx2"/>
                </a:solidFill>
              </a:rPr>
              <a:t>في </a:t>
            </a:r>
            <a:r>
              <a:rPr lang="ar-MA" sz="3200" dirty="0" err="1">
                <a:solidFill>
                  <a:schemeClr val="tx2"/>
                </a:solidFill>
              </a:rPr>
              <a:t>ٱلْبِدايَةِ</a:t>
            </a:r>
            <a:endParaRPr lang="ar-MA" sz="3200" dirty="0">
              <a:solidFill>
                <a:schemeClr val="tx2"/>
              </a:solidFill>
            </a:endParaRPr>
          </a:p>
        </p:txBody>
      </p:sp>
      <p:sp>
        <p:nvSpPr>
          <p:cNvPr id="59" name="ZoneTexte 58">
            <a:extLst>
              <a:ext uri="{FF2B5EF4-FFF2-40B4-BE49-F238E27FC236}">
                <a16:creationId xmlns:a16="http://schemas.microsoft.com/office/drawing/2014/main" id="{4572D3C5-FE36-3963-0738-4FE07742DC27}"/>
              </a:ext>
            </a:extLst>
          </p:cNvPr>
          <p:cNvSpPr txBox="1"/>
          <p:nvPr/>
        </p:nvSpPr>
        <p:spPr>
          <a:xfrm>
            <a:off x="4744612" y="1365539"/>
            <a:ext cx="18627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rtl="1"/>
            <a:r>
              <a:rPr lang="ar-MA" sz="2800" dirty="0">
                <a:solidFill>
                  <a:schemeClr val="tx2"/>
                </a:solidFill>
              </a:rPr>
              <a:t>في ٱلْيَوْمِ ٱلْأَوَّلِ</a:t>
            </a:r>
          </a:p>
        </p:txBody>
      </p:sp>
      <p:sp>
        <p:nvSpPr>
          <p:cNvPr id="60" name="ZoneTexte 59">
            <a:extLst>
              <a:ext uri="{FF2B5EF4-FFF2-40B4-BE49-F238E27FC236}">
                <a16:creationId xmlns:a16="http://schemas.microsoft.com/office/drawing/2014/main" id="{0A0FD5BF-3E36-B064-B56C-84D200B3F9F4}"/>
              </a:ext>
            </a:extLst>
          </p:cNvPr>
          <p:cNvSpPr txBox="1"/>
          <p:nvPr/>
        </p:nvSpPr>
        <p:spPr>
          <a:xfrm>
            <a:off x="2472812" y="1365539"/>
            <a:ext cx="18627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rtl="1"/>
            <a:r>
              <a:rPr lang="ar-MA" sz="2800" dirty="0">
                <a:solidFill>
                  <a:schemeClr val="tx2"/>
                </a:solidFill>
              </a:rPr>
              <a:t>في ٱلْيَوْمِ ٱلثّاني</a:t>
            </a:r>
          </a:p>
        </p:txBody>
      </p:sp>
      <p:sp>
        <p:nvSpPr>
          <p:cNvPr id="61" name="ZoneTexte 60">
            <a:extLst>
              <a:ext uri="{FF2B5EF4-FFF2-40B4-BE49-F238E27FC236}">
                <a16:creationId xmlns:a16="http://schemas.microsoft.com/office/drawing/2014/main" id="{8B8D7A3D-88CB-DF11-4F35-1B46AFF6C8AB}"/>
              </a:ext>
            </a:extLst>
          </p:cNvPr>
          <p:cNvSpPr txBox="1"/>
          <p:nvPr/>
        </p:nvSpPr>
        <p:spPr>
          <a:xfrm>
            <a:off x="246387" y="1430280"/>
            <a:ext cx="18627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rtl="1"/>
            <a:r>
              <a:rPr lang="ar-MA" sz="2800" dirty="0">
                <a:solidFill>
                  <a:schemeClr val="tx2"/>
                </a:solidFill>
              </a:rPr>
              <a:t>في ٱلْيَوْمِ ٱلْأَخيرِ</a:t>
            </a:r>
          </a:p>
        </p:txBody>
      </p:sp>
      <p:sp>
        <p:nvSpPr>
          <p:cNvPr id="62" name="ZoneTexte 61">
            <a:extLst>
              <a:ext uri="{FF2B5EF4-FFF2-40B4-BE49-F238E27FC236}">
                <a16:creationId xmlns:a16="http://schemas.microsoft.com/office/drawing/2014/main" id="{F0CDC248-58C0-A6CE-6679-5BBD1B5ACCAC}"/>
              </a:ext>
            </a:extLst>
          </p:cNvPr>
          <p:cNvSpPr txBox="1"/>
          <p:nvPr/>
        </p:nvSpPr>
        <p:spPr>
          <a:xfrm>
            <a:off x="422071" y="385890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منكم يعيد سرد الحكاية باعتماد المشاهد والعبارات؟</a:t>
            </a:r>
          </a:p>
          <a:p>
            <a:pPr algn="r" rtl="1">
              <a:defRPr/>
            </a:pPr>
            <a:r>
              <a:rPr lang="ar-MA" sz="2400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يتقاسم التلاميذ السرد بالتناوب. </a:t>
            </a:r>
          </a:p>
        </p:txBody>
      </p:sp>
      <p:pic>
        <p:nvPicPr>
          <p:cNvPr id="63" name="Image 62">
            <a:extLst>
              <a:ext uri="{FF2B5EF4-FFF2-40B4-BE49-F238E27FC236}">
                <a16:creationId xmlns:a16="http://schemas.microsoft.com/office/drawing/2014/main" id="{08D2A96F-51BE-6577-1887-166F7B530D18}"/>
              </a:ext>
            </a:extLst>
          </p:cNvPr>
          <p:cNvPicPr>
            <a:picLocks noChangeAspect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98112" y="337750"/>
            <a:ext cx="1103729" cy="812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529135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6AB750-357A-9518-905F-9DB533FC3A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4E1AB33B-B48E-5448-958B-D06E35D5B999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B0145D0C-E2CB-CE8B-A9C3-F739964E1597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1AC25916-21ED-6D4D-F065-8F3E9C145B32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F2F23B5C-A46D-667F-C621-B681D0346622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6" name="Graphique 72">
              <a:extLst>
                <a:ext uri="{FF2B5EF4-FFF2-40B4-BE49-F238E27FC236}">
                  <a16:creationId xmlns:a16="http://schemas.microsoft.com/office/drawing/2014/main" id="{D3A03841-EC4B-C074-13D7-8080DDD11A3B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C94D0184-9317-4891-0F40-288D2F65EADA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20D55459-753D-51AF-FE80-761E7A11A287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8CCB62B7-4843-4CF7-BE9A-247D7C560B6E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9" name="Graphique 2">
              <a:extLst>
                <a:ext uri="{FF2B5EF4-FFF2-40B4-BE49-F238E27FC236}">
                  <a16:creationId xmlns:a16="http://schemas.microsoft.com/office/drawing/2014/main" id="{4ECD5F12-8A20-499D-B09F-85B52D7B5A57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2" name="Graphique 2">
                <a:extLst>
                  <a:ext uri="{FF2B5EF4-FFF2-40B4-BE49-F238E27FC236}">
                    <a16:creationId xmlns:a16="http://schemas.microsoft.com/office/drawing/2014/main" id="{66DD3D29-C422-1B75-8675-D2020DFAA303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9" name="Graphique 2">
                  <a:extLst>
                    <a:ext uri="{FF2B5EF4-FFF2-40B4-BE49-F238E27FC236}">
                      <a16:creationId xmlns:a16="http://schemas.microsoft.com/office/drawing/2014/main" id="{E046C1CB-B00C-8301-C68A-2B011C41492B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8" name="Graphique 2">
                    <a:extLst>
                      <a:ext uri="{FF2B5EF4-FFF2-40B4-BE49-F238E27FC236}">
                        <a16:creationId xmlns:a16="http://schemas.microsoft.com/office/drawing/2014/main" id="{F585BA6E-9589-52E2-8E63-7C76334B4835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BAD73FA7-72A6-4F22-83A8-8D3496F9961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F25B78F2-945D-D1B8-7E56-E1EAA09855C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2BBF4C42-3B6B-4603-2928-B10FC82EE96C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9" name="Graphique 2">
                    <a:extLst>
                      <a:ext uri="{FF2B5EF4-FFF2-40B4-BE49-F238E27FC236}">
                        <a16:creationId xmlns:a16="http://schemas.microsoft.com/office/drawing/2014/main" id="{432EA73B-F509-2BCF-8E2E-92FB1FB380A6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0" name="Forme libre : forme 49">
                      <a:extLst>
                        <a:ext uri="{FF2B5EF4-FFF2-40B4-BE49-F238E27FC236}">
                          <a16:creationId xmlns:a16="http://schemas.microsoft.com/office/drawing/2014/main" id="{AACA5886-7628-DF72-1294-A50F8A6E047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1" name="Forme libre : forme 50">
                      <a:extLst>
                        <a:ext uri="{FF2B5EF4-FFF2-40B4-BE49-F238E27FC236}">
                          <a16:creationId xmlns:a16="http://schemas.microsoft.com/office/drawing/2014/main" id="{1D72DAC2-34EF-60C9-70FB-FB99F0599F2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40" name="Graphique 2">
                  <a:extLst>
                    <a:ext uri="{FF2B5EF4-FFF2-40B4-BE49-F238E27FC236}">
                      <a16:creationId xmlns:a16="http://schemas.microsoft.com/office/drawing/2014/main" id="{F81DBA72-343A-3B91-DF40-B9874EFF567B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2F92E9D7-93E7-7057-2518-BC10B910E31D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A23E3E8A-BAFF-2F47-DE32-4D9327C0112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A62E9F45-7934-77EA-B590-6B6B7276178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4FFA4A75-18E1-B056-F2E5-85A69673A994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89FDF3AB-7E99-CD65-9B0A-925762497F94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3" name="Forme libre : forme 42">
                      <a:extLst>
                        <a:ext uri="{FF2B5EF4-FFF2-40B4-BE49-F238E27FC236}">
                          <a16:creationId xmlns:a16="http://schemas.microsoft.com/office/drawing/2014/main" id="{65AE8DA5-2181-8719-C4AF-0CE119A8D00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82137A2F-C88B-A18F-61E6-090868E02FA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3" name="Graphique 2">
                <a:extLst>
                  <a:ext uri="{FF2B5EF4-FFF2-40B4-BE49-F238E27FC236}">
                    <a16:creationId xmlns:a16="http://schemas.microsoft.com/office/drawing/2014/main" id="{33FFB809-8163-A804-28F9-F09D74717CFA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3" name="Graphique 2">
                  <a:extLst>
                    <a:ext uri="{FF2B5EF4-FFF2-40B4-BE49-F238E27FC236}">
                      <a16:creationId xmlns:a16="http://schemas.microsoft.com/office/drawing/2014/main" id="{ECEE2138-56F6-8DCC-5DF0-F3BE46DD5B53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6B0BCFCF-2D37-F9FA-72E3-59E507A2595A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BB1AC696-BDAE-7360-ADDF-2CA1C33FDFED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4" name="Graphique 2">
                  <a:extLst>
                    <a:ext uri="{FF2B5EF4-FFF2-40B4-BE49-F238E27FC236}">
                      <a16:creationId xmlns:a16="http://schemas.microsoft.com/office/drawing/2014/main" id="{85A45406-04A3-B2A1-3601-0D76B2656AB1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D64A1F30-0D29-9EA1-20B9-33B186808568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A7A7A331-7BF9-C8E9-B813-48B68A2C7940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A6163310-B417-58E1-813A-7E67BA158A94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94688761-B54D-F1BA-3545-27C5AC551E39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C67DDB60-865F-352C-385A-B5F788DA2503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B53894C8-5E42-0B53-350E-8B5C1CD55175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7D649B52-5A98-758A-6C16-031B76676547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19" name="Graphique 2">
                <a:extLst>
                  <a:ext uri="{FF2B5EF4-FFF2-40B4-BE49-F238E27FC236}">
                    <a16:creationId xmlns:a16="http://schemas.microsoft.com/office/drawing/2014/main" id="{A212BF8D-B559-B7B9-E5A4-E16163CAA892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9BED67BE-7821-2E87-6F97-EEE0B6E8F33A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F5F5A731-A3F1-C6F0-CB07-9655161547C3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06B74F91-213D-9D46-B042-A9F98FDAC906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68562E9E-621C-6F4A-B40C-518DB969B1B6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20" name="Graphique 2">
                <a:extLst>
                  <a:ext uri="{FF2B5EF4-FFF2-40B4-BE49-F238E27FC236}">
                    <a16:creationId xmlns:a16="http://schemas.microsoft.com/office/drawing/2014/main" id="{75D1EB88-DDE8-9036-71FA-0E1383E97B51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01395554-B95A-0AFE-45C5-5BBB681EFD29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9FC5D5FB-EDB2-8BA9-A586-966B7C54B3AE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266D6173-A9B5-3481-0C4C-8A3CA0232459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4A3ADA57-F050-93CD-9113-05B7E64E46F4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DCD3DFAC-62AB-4B01-3B04-2736FACD0B29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87288BBD-9A99-9297-FB45-977C691CBD48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6E595A42-B342-D61B-A452-4E73898A88CA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9C95F2DC-7376-2412-92BF-D502BD34FA4D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1A7DF885-A844-8264-6490-C29DE659D047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دقيقة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61" name="Ellipse 60">
            <a:extLst>
              <a:ext uri="{FF2B5EF4-FFF2-40B4-BE49-F238E27FC236}">
                <a16:creationId xmlns:a16="http://schemas.microsoft.com/office/drawing/2014/main" id="{F9D160BB-BCAA-07B6-6299-DB86E8EBCBB3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C7996AFA-7736-0817-CE50-339537D60C58}"/>
              </a:ext>
            </a:extLst>
          </p:cNvPr>
          <p:cNvGrpSpPr/>
          <p:nvPr/>
        </p:nvGrpSpPr>
        <p:grpSpPr>
          <a:xfrm>
            <a:off x="450877" y="1809265"/>
            <a:ext cx="8205375" cy="3604723"/>
            <a:chOff x="450877" y="1809265"/>
            <a:chExt cx="8205375" cy="3604723"/>
          </a:xfrm>
        </p:grpSpPr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A2549FA1-999B-C79F-7B9D-BAD0E8965A08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استماع وتحدث</a:t>
              </a:r>
            </a:p>
          </p:txBody>
        </p:sp>
        <p:sp>
          <p:nvSpPr>
            <p:cNvPr id="57" name="ZoneTexte 56">
              <a:extLst>
                <a:ext uri="{FF2B5EF4-FFF2-40B4-BE49-F238E27FC236}">
                  <a16:creationId xmlns:a16="http://schemas.microsoft.com/office/drawing/2014/main" id="{DECB6A4E-9111-D68C-C27D-26268E23F14E}"/>
                </a:ext>
              </a:extLst>
            </p:cNvPr>
            <p:cNvSpPr txBox="1"/>
            <p:nvPr/>
          </p:nvSpPr>
          <p:spPr>
            <a:xfrm>
              <a:off x="450877" y="3508689"/>
              <a:ext cx="816850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4000" b="1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عناصر الحكاية: الأحداث</a:t>
              </a:r>
            </a:p>
          </p:txBody>
        </p:sp>
        <p:sp>
          <p:nvSpPr>
            <p:cNvPr id="59" name="ZoneTexte 58">
              <a:extLst>
                <a:ext uri="{FF2B5EF4-FFF2-40B4-BE49-F238E27FC236}">
                  <a16:creationId xmlns:a16="http://schemas.microsoft.com/office/drawing/2014/main" id="{589FCA1B-8F06-9734-3937-7B35569DBE74}"/>
                </a:ext>
              </a:extLst>
            </p:cNvPr>
            <p:cNvSpPr txBox="1"/>
            <p:nvPr/>
          </p:nvSpPr>
          <p:spPr>
            <a:xfrm>
              <a:off x="487749" y="4398325"/>
              <a:ext cx="8168503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60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التحدث</a:t>
              </a: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E1487356-887C-A166-6F7A-AFF98089CA4D}"/>
              </a:ext>
            </a:extLst>
          </p:cNvPr>
          <p:cNvSpPr txBox="1"/>
          <p:nvPr/>
        </p:nvSpPr>
        <p:spPr>
          <a:xfrm>
            <a:off x="7876973" y="618108"/>
            <a:ext cx="574755" cy="4001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40</a:t>
            </a:r>
            <a:endParaRPr lang="fr-MA" sz="2000" b="1" dirty="0">
              <a:solidFill>
                <a:srgbClr val="00566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04309952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652883-44D8-455F-0189-3F92F27F53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521820AA-46A5-3D78-E376-59D88B16FFD7}"/>
              </a:ext>
            </a:extLst>
          </p:cNvPr>
          <p:cNvSpPr/>
          <p:nvPr/>
        </p:nvSpPr>
        <p:spPr>
          <a:xfrm>
            <a:off x="0" y="-1247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4A15607E-8164-0EF5-F66C-BA2CE49D0E1A}"/>
              </a:ext>
            </a:extLst>
          </p:cNvPr>
          <p:cNvGrpSpPr/>
          <p:nvPr/>
        </p:nvGrpSpPr>
        <p:grpSpPr>
          <a:xfrm>
            <a:off x="232886" y="34269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89431DE-B7CB-62D9-8837-A79A4F384C57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9FC3EBEB-C887-86DF-9E26-4650A33437C2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0A4A5774-457F-1C00-EC1A-3E1CE6A4D1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E9280460-51A8-9766-8DCC-583FDB9613D5}"/>
              </a:ext>
            </a:extLst>
          </p:cNvPr>
          <p:cNvSpPr/>
          <p:nvPr/>
        </p:nvSpPr>
        <p:spPr>
          <a:xfrm rot="3173999">
            <a:off x="2312642" y="5003299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B82E15D-9E77-F952-4F04-FED09456CAA6}"/>
              </a:ext>
            </a:extLst>
          </p:cNvPr>
          <p:cNvSpPr/>
          <p:nvPr/>
        </p:nvSpPr>
        <p:spPr>
          <a:xfrm rot="19028645">
            <a:off x="5896985" y="5014682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89B046E-413C-8250-701B-30EEDD57283D}"/>
              </a:ext>
            </a:extLst>
          </p:cNvPr>
          <p:cNvSpPr/>
          <p:nvPr/>
        </p:nvSpPr>
        <p:spPr>
          <a:xfrm rot="19028645">
            <a:off x="2433900" y="2121215"/>
            <a:ext cx="877800" cy="4931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08E82531-86FD-C881-09E3-4D2C1C6D0B41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أراد  الولد  أن يشكر والده على الرحلة الرائعة. ماذا سيقول له؟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18739B93-0552-5902-6FA3-F5AD43715042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260007" y="344767"/>
            <a:ext cx="1262762" cy="842255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CF184B68-A9F0-4847-33F7-2BF3F0AFDFB6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08141889-C275-E291-05FF-9F25BB6B64C2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1550FFEC-C689-68EF-611B-C5EE5B98DA56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57287CD2-2EA7-8C95-0A48-3E740546E1D6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B070EAE6-5519-08C6-1128-EF81EDCECA41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80732A43-AD56-4178-9784-6F6F26E0D9B6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82EAA18D-B8B3-6281-33BB-D93B7B08E68E}"/>
              </a:ext>
            </a:extLst>
          </p:cNvPr>
          <p:cNvGrpSpPr/>
          <p:nvPr/>
        </p:nvGrpSpPr>
        <p:grpSpPr>
          <a:xfrm>
            <a:off x="1850060" y="1550297"/>
            <a:ext cx="5756611" cy="4561698"/>
            <a:chOff x="1850060" y="1550297"/>
            <a:chExt cx="5756611" cy="4561698"/>
          </a:xfrm>
        </p:grpSpPr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269256CF-17D8-CD7B-503B-18073989412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2268407" y="1550297"/>
              <a:ext cx="4607185" cy="4561698"/>
            </a:xfrm>
            <a:prstGeom prst="rect">
              <a:avLst/>
            </a:prstGeom>
          </p:spPr>
        </p:pic>
        <p:sp>
          <p:nvSpPr>
            <p:cNvPr id="20" name="Forme libre : forme 19">
              <a:extLst>
                <a:ext uri="{FF2B5EF4-FFF2-40B4-BE49-F238E27FC236}">
                  <a16:creationId xmlns:a16="http://schemas.microsoft.com/office/drawing/2014/main" id="{8E3872BC-1130-F333-8750-DE2A0EE31B90}"/>
                </a:ext>
              </a:extLst>
            </p:cNvPr>
            <p:cNvSpPr/>
            <p:nvPr/>
          </p:nvSpPr>
          <p:spPr>
            <a:xfrm>
              <a:off x="5241452" y="1684248"/>
              <a:ext cx="2365219" cy="1081210"/>
            </a:xfrm>
            <a:custGeom>
              <a:avLst/>
              <a:gdLst>
                <a:gd name="connsiteX0" fmla="*/ 1906766 w 1910474"/>
                <a:gd name="connsiteY0" fmla="*/ 496404 h 1081210"/>
                <a:gd name="connsiteX1" fmla="*/ 1803929 w 1910474"/>
                <a:gd name="connsiteY1" fmla="*/ 223273 h 1081210"/>
                <a:gd name="connsiteX2" fmla="*/ 1538997 w 1910474"/>
                <a:gd name="connsiteY2" fmla="*/ 79732 h 1081210"/>
                <a:gd name="connsiteX3" fmla="*/ 304804 w 1910474"/>
                <a:gd name="connsiteY3" fmla="*/ 167180 h 1081210"/>
                <a:gd name="connsiteX4" fmla="*/ 95245 w 1910474"/>
                <a:gd name="connsiteY4" fmla="*/ 312159 h 1081210"/>
                <a:gd name="connsiteX5" fmla="*/ 175 w 1910474"/>
                <a:gd name="connsiteY5" fmla="*/ 543148 h 1081210"/>
                <a:gd name="connsiteX6" fmla="*/ 127175 w 1910474"/>
                <a:gd name="connsiteY6" fmla="*/ 762486 h 1081210"/>
                <a:gd name="connsiteX7" fmla="*/ 379738 w 1910474"/>
                <a:gd name="connsiteY7" fmla="*/ 805060 h 1081210"/>
                <a:gd name="connsiteX8" fmla="*/ 328104 w 1910474"/>
                <a:gd name="connsiteY8" fmla="*/ 1081211 h 1081210"/>
                <a:gd name="connsiteX9" fmla="*/ 607131 w 1910474"/>
                <a:gd name="connsiteY9" fmla="*/ 932348 h 1081210"/>
                <a:gd name="connsiteX10" fmla="*/ 783753 w 1910474"/>
                <a:gd name="connsiteY10" fmla="*/ 952196 h 1081210"/>
                <a:gd name="connsiteX11" fmla="*/ 1579556 w 1910474"/>
                <a:gd name="connsiteY11" fmla="*/ 790677 h 1081210"/>
                <a:gd name="connsiteX12" fmla="*/ 1783793 w 1910474"/>
                <a:gd name="connsiteY12" fmla="*/ 685394 h 1081210"/>
                <a:gd name="connsiteX13" fmla="*/ 1906766 w 1910474"/>
                <a:gd name="connsiteY13" fmla="*/ 496404 h 1081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10474" h="1081210">
                  <a:moveTo>
                    <a:pt x="1906766" y="496404"/>
                  </a:moveTo>
                  <a:cubicBezTo>
                    <a:pt x="1924457" y="396587"/>
                    <a:pt x="1876994" y="293461"/>
                    <a:pt x="1803929" y="223273"/>
                  </a:cubicBezTo>
                  <a:cubicBezTo>
                    <a:pt x="1730864" y="153085"/>
                    <a:pt x="1635361" y="111231"/>
                    <a:pt x="1538997" y="79732"/>
                  </a:cubicBezTo>
                  <a:cubicBezTo>
                    <a:pt x="1136996" y="-51583"/>
                    <a:pt x="684223" y="-19510"/>
                    <a:pt x="304804" y="167180"/>
                  </a:cubicBezTo>
                  <a:cubicBezTo>
                    <a:pt x="228143" y="204863"/>
                    <a:pt x="153352" y="249594"/>
                    <a:pt x="95245" y="312159"/>
                  </a:cubicBezTo>
                  <a:cubicBezTo>
                    <a:pt x="37139" y="374725"/>
                    <a:pt x="-2990" y="457714"/>
                    <a:pt x="175" y="543148"/>
                  </a:cubicBezTo>
                  <a:cubicBezTo>
                    <a:pt x="3483" y="630739"/>
                    <a:pt x="53967" y="714160"/>
                    <a:pt x="127175" y="762486"/>
                  </a:cubicBezTo>
                  <a:cubicBezTo>
                    <a:pt x="200384" y="810813"/>
                    <a:pt x="294160" y="824620"/>
                    <a:pt x="379738" y="805060"/>
                  </a:cubicBezTo>
                  <a:cubicBezTo>
                    <a:pt x="406203" y="898404"/>
                    <a:pt x="386498" y="1003687"/>
                    <a:pt x="328104" y="1081211"/>
                  </a:cubicBezTo>
                  <a:cubicBezTo>
                    <a:pt x="429647" y="1061506"/>
                    <a:pt x="515369" y="1012460"/>
                    <a:pt x="607131" y="932348"/>
                  </a:cubicBezTo>
                  <a:cubicBezTo>
                    <a:pt x="653300" y="923431"/>
                    <a:pt x="725215" y="949176"/>
                    <a:pt x="783753" y="952196"/>
                  </a:cubicBezTo>
                  <a:cubicBezTo>
                    <a:pt x="1061486" y="966579"/>
                    <a:pt x="1319083" y="888336"/>
                    <a:pt x="1579556" y="790677"/>
                  </a:cubicBezTo>
                  <a:cubicBezTo>
                    <a:pt x="1651614" y="763637"/>
                    <a:pt x="1723241" y="732858"/>
                    <a:pt x="1783793" y="685394"/>
                  </a:cubicBezTo>
                  <a:cubicBezTo>
                    <a:pt x="1844344" y="638075"/>
                    <a:pt x="1893390" y="572201"/>
                    <a:pt x="1906766" y="496404"/>
                  </a:cubicBez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 w="1437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21" name="Forme libre : forme 20">
              <a:extLst>
                <a:ext uri="{FF2B5EF4-FFF2-40B4-BE49-F238E27FC236}">
                  <a16:creationId xmlns:a16="http://schemas.microsoft.com/office/drawing/2014/main" id="{66581925-DE5F-9DD2-39B5-F88BA207843F}"/>
                </a:ext>
              </a:extLst>
            </p:cNvPr>
            <p:cNvSpPr/>
            <p:nvPr/>
          </p:nvSpPr>
          <p:spPr>
            <a:xfrm flipH="1">
              <a:off x="1850060" y="2626311"/>
              <a:ext cx="2041519" cy="1081210"/>
            </a:xfrm>
            <a:custGeom>
              <a:avLst/>
              <a:gdLst>
                <a:gd name="connsiteX0" fmla="*/ 1906766 w 1910474"/>
                <a:gd name="connsiteY0" fmla="*/ 496404 h 1081210"/>
                <a:gd name="connsiteX1" fmla="*/ 1803929 w 1910474"/>
                <a:gd name="connsiteY1" fmla="*/ 223273 h 1081210"/>
                <a:gd name="connsiteX2" fmla="*/ 1538997 w 1910474"/>
                <a:gd name="connsiteY2" fmla="*/ 79732 h 1081210"/>
                <a:gd name="connsiteX3" fmla="*/ 304804 w 1910474"/>
                <a:gd name="connsiteY3" fmla="*/ 167180 h 1081210"/>
                <a:gd name="connsiteX4" fmla="*/ 95245 w 1910474"/>
                <a:gd name="connsiteY4" fmla="*/ 312159 h 1081210"/>
                <a:gd name="connsiteX5" fmla="*/ 175 w 1910474"/>
                <a:gd name="connsiteY5" fmla="*/ 543148 h 1081210"/>
                <a:gd name="connsiteX6" fmla="*/ 127175 w 1910474"/>
                <a:gd name="connsiteY6" fmla="*/ 762486 h 1081210"/>
                <a:gd name="connsiteX7" fmla="*/ 379738 w 1910474"/>
                <a:gd name="connsiteY7" fmla="*/ 805060 h 1081210"/>
                <a:gd name="connsiteX8" fmla="*/ 328104 w 1910474"/>
                <a:gd name="connsiteY8" fmla="*/ 1081211 h 1081210"/>
                <a:gd name="connsiteX9" fmla="*/ 607131 w 1910474"/>
                <a:gd name="connsiteY9" fmla="*/ 932348 h 1081210"/>
                <a:gd name="connsiteX10" fmla="*/ 783753 w 1910474"/>
                <a:gd name="connsiteY10" fmla="*/ 952196 h 1081210"/>
                <a:gd name="connsiteX11" fmla="*/ 1579556 w 1910474"/>
                <a:gd name="connsiteY11" fmla="*/ 790677 h 1081210"/>
                <a:gd name="connsiteX12" fmla="*/ 1783793 w 1910474"/>
                <a:gd name="connsiteY12" fmla="*/ 685394 h 1081210"/>
                <a:gd name="connsiteX13" fmla="*/ 1906766 w 1910474"/>
                <a:gd name="connsiteY13" fmla="*/ 496404 h 1081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10474" h="1081210">
                  <a:moveTo>
                    <a:pt x="1906766" y="496404"/>
                  </a:moveTo>
                  <a:cubicBezTo>
                    <a:pt x="1924457" y="396587"/>
                    <a:pt x="1876994" y="293461"/>
                    <a:pt x="1803929" y="223273"/>
                  </a:cubicBezTo>
                  <a:cubicBezTo>
                    <a:pt x="1730864" y="153085"/>
                    <a:pt x="1635361" y="111231"/>
                    <a:pt x="1538997" y="79732"/>
                  </a:cubicBezTo>
                  <a:cubicBezTo>
                    <a:pt x="1136996" y="-51583"/>
                    <a:pt x="684223" y="-19510"/>
                    <a:pt x="304804" y="167180"/>
                  </a:cubicBezTo>
                  <a:cubicBezTo>
                    <a:pt x="228143" y="204863"/>
                    <a:pt x="153352" y="249594"/>
                    <a:pt x="95245" y="312159"/>
                  </a:cubicBezTo>
                  <a:cubicBezTo>
                    <a:pt x="37139" y="374725"/>
                    <a:pt x="-2990" y="457714"/>
                    <a:pt x="175" y="543148"/>
                  </a:cubicBezTo>
                  <a:cubicBezTo>
                    <a:pt x="3483" y="630739"/>
                    <a:pt x="53967" y="714160"/>
                    <a:pt x="127175" y="762486"/>
                  </a:cubicBezTo>
                  <a:cubicBezTo>
                    <a:pt x="200384" y="810813"/>
                    <a:pt x="294160" y="824620"/>
                    <a:pt x="379738" y="805060"/>
                  </a:cubicBezTo>
                  <a:cubicBezTo>
                    <a:pt x="406203" y="898404"/>
                    <a:pt x="386498" y="1003687"/>
                    <a:pt x="328104" y="1081211"/>
                  </a:cubicBezTo>
                  <a:cubicBezTo>
                    <a:pt x="429647" y="1061506"/>
                    <a:pt x="515369" y="1012460"/>
                    <a:pt x="607131" y="932348"/>
                  </a:cubicBezTo>
                  <a:cubicBezTo>
                    <a:pt x="653300" y="923431"/>
                    <a:pt x="725215" y="949176"/>
                    <a:pt x="783753" y="952196"/>
                  </a:cubicBezTo>
                  <a:cubicBezTo>
                    <a:pt x="1061486" y="966579"/>
                    <a:pt x="1319083" y="888336"/>
                    <a:pt x="1579556" y="790677"/>
                  </a:cubicBezTo>
                  <a:cubicBezTo>
                    <a:pt x="1651614" y="763637"/>
                    <a:pt x="1723241" y="732858"/>
                    <a:pt x="1783793" y="685394"/>
                  </a:cubicBezTo>
                  <a:cubicBezTo>
                    <a:pt x="1844344" y="638075"/>
                    <a:pt x="1893390" y="572201"/>
                    <a:pt x="1906766" y="496404"/>
                  </a:cubicBez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 w="1437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</p:grpSp>
    </p:spTree>
    <p:extLst>
      <p:ext uri="{BB962C8B-B14F-4D97-AF65-F5344CB8AC3E}">
        <p14:creationId xmlns:p14="http://schemas.microsoft.com/office/powerpoint/2010/main" val="14387998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219C6C-2892-8881-0832-608B597F9C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83A79D0D-7DA3-4374-14E3-F7F2FB292668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CE4B311-3C23-73AD-3231-A804CC44A38F}"/>
              </a:ext>
            </a:extLst>
          </p:cNvPr>
          <p:cNvGrpSpPr/>
          <p:nvPr/>
        </p:nvGrpSpPr>
        <p:grpSpPr>
          <a:xfrm>
            <a:off x="232886" y="34269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FC6801CC-1C5C-505C-E051-10A59800BA6D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08BB9159-3752-61CC-D663-50B4C6A9639F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ADCFB44E-5424-A286-231A-F9F73C8288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8559D357-DE05-B02A-E400-177F6CB0E1C2}"/>
              </a:ext>
            </a:extLst>
          </p:cNvPr>
          <p:cNvSpPr/>
          <p:nvPr/>
        </p:nvSpPr>
        <p:spPr>
          <a:xfrm rot="19028645">
            <a:off x="5896985" y="5014682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3AB36FBC-98B1-CE29-0A41-D3046F7DE6DB}"/>
              </a:ext>
            </a:extLst>
          </p:cNvPr>
          <p:cNvSpPr txBox="1"/>
          <p:nvPr/>
        </p:nvSpPr>
        <p:spPr>
          <a:xfrm>
            <a:off x="422071" y="315641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يمكن أن يقول:  أنا ممتن لك يا أبي  لقد كانت رحلة رائعة.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يردد؟</a:t>
            </a:r>
          </a:p>
        </p:txBody>
      </p:sp>
      <p:pic>
        <p:nvPicPr>
          <p:cNvPr id="30" name="Image 29">
            <a:extLst>
              <a:ext uri="{FF2B5EF4-FFF2-40B4-BE49-F238E27FC236}">
                <a16:creationId xmlns:a16="http://schemas.microsoft.com/office/drawing/2014/main" id="{DA448986-98B9-1BDC-1250-5DA8BC5DF0FB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12516" y="366403"/>
            <a:ext cx="1262762" cy="842255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925BD600-7287-E508-DDF4-F0884311FA5A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8A1B5C35-7093-4A08-52DE-8ADE0A435646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5CF7DB92-B152-95A1-34C0-4948F81B5662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8631E46D-1C34-AE57-DCC4-886807F92756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B438DD36-E9E3-3F32-69C4-58CED795B9BE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AF40F8C5-B5F5-48F3-AB22-34E2FA3633C2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3456AB72-77F8-A244-C4CC-0F632264E06C}"/>
              </a:ext>
            </a:extLst>
          </p:cNvPr>
          <p:cNvGrpSpPr/>
          <p:nvPr/>
        </p:nvGrpSpPr>
        <p:grpSpPr>
          <a:xfrm>
            <a:off x="1405605" y="1490084"/>
            <a:ext cx="6173528" cy="4561698"/>
            <a:chOff x="702064" y="1550297"/>
            <a:chExt cx="6173528" cy="4561698"/>
          </a:xfrm>
        </p:grpSpPr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B8F770E5-5C75-D7AA-FC64-4127DFE9026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2268407" y="1550297"/>
              <a:ext cx="4607185" cy="4561698"/>
            </a:xfrm>
            <a:prstGeom prst="rect">
              <a:avLst/>
            </a:prstGeom>
          </p:spPr>
        </p:pic>
        <p:sp>
          <p:nvSpPr>
            <p:cNvPr id="19" name="Forme libre : forme 18">
              <a:extLst>
                <a:ext uri="{FF2B5EF4-FFF2-40B4-BE49-F238E27FC236}">
                  <a16:creationId xmlns:a16="http://schemas.microsoft.com/office/drawing/2014/main" id="{1EC22091-CC28-EEA7-9A90-448CD5BFF125}"/>
                </a:ext>
              </a:extLst>
            </p:cNvPr>
            <p:cNvSpPr/>
            <p:nvPr/>
          </p:nvSpPr>
          <p:spPr>
            <a:xfrm flipH="1">
              <a:off x="702064" y="2321632"/>
              <a:ext cx="3132685" cy="1346560"/>
            </a:xfrm>
            <a:custGeom>
              <a:avLst/>
              <a:gdLst>
                <a:gd name="connsiteX0" fmla="*/ 1906766 w 1910474"/>
                <a:gd name="connsiteY0" fmla="*/ 496404 h 1081210"/>
                <a:gd name="connsiteX1" fmla="*/ 1803929 w 1910474"/>
                <a:gd name="connsiteY1" fmla="*/ 223273 h 1081210"/>
                <a:gd name="connsiteX2" fmla="*/ 1538997 w 1910474"/>
                <a:gd name="connsiteY2" fmla="*/ 79732 h 1081210"/>
                <a:gd name="connsiteX3" fmla="*/ 304804 w 1910474"/>
                <a:gd name="connsiteY3" fmla="*/ 167180 h 1081210"/>
                <a:gd name="connsiteX4" fmla="*/ 95245 w 1910474"/>
                <a:gd name="connsiteY4" fmla="*/ 312159 h 1081210"/>
                <a:gd name="connsiteX5" fmla="*/ 175 w 1910474"/>
                <a:gd name="connsiteY5" fmla="*/ 543148 h 1081210"/>
                <a:gd name="connsiteX6" fmla="*/ 127175 w 1910474"/>
                <a:gd name="connsiteY6" fmla="*/ 762486 h 1081210"/>
                <a:gd name="connsiteX7" fmla="*/ 379738 w 1910474"/>
                <a:gd name="connsiteY7" fmla="*/ 805060 h 1081210"/>
                <a:gd name="connsiteX8" fmla="*/ 328104 w 1910474"/>
                <a:gd name="connsiteY8" fmla="*/ 1081211 h 1081210"/>
                <a:gd name="connsiteX9" fmla="*/ 607131 w 1910474"/>
                <a:gd name="connsiteY9" fmla="*/ 932348 h 1081210"/>
                <a:gd name="connsiteX10" fmla="*/ 783753 w 1910474"/>
                <a:gd name="connsiteY10" fmla="*/ 952196 h 1081210"/>
                <a:gd name="connsiteX11" fmla="*/ 1579556 w 1910474"/>
                <a:gd name="connsiteY11" fmla="*/ 790677 h 1081210"/>
                <a:gd name="connsiteX12" fmla="*/ 1783793 w 1910474"/>
                <a:gd name="connsiteY12" fmla="*/ 685394 h 1081210"/>
                <a:gd name="connsiteX13" fmla="*/ 1906766 w 1910474"/>
                <a:gd name="connsiteY13" fmla="*/ 496404 h 1081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10474" h="1081210">
                  <a:moveTo>
                    <a:pt x="1906766" y="496404"/>
                  </a:moveTo>
                  <a:cubicBezTo>
                    <a:pt x="1924457" y="396587"/>
                    <a:pt x="1876994" y="293461"/>
                    <a:pt x="1803929" y="223273"/>
                  </a:cubicBezTo>
                  <a:cubicBezTo>
                    <a:pt x="1730864" y="153085"/>
                    <a:pt x="1635361" y="111231"/>
                    <a:pt x="1538997" y="79732"/>
                  </a:cubicBezTo>
                  <a:cubicBezTo>
                    <a:pt x="1136996" y="-51583"/>
                    <a:pt x="684223" y="-19510"/>
                    <a:pt x="304804" y="167180"/>
                  </a:cubicBezTo>
                  <a:cubicBezTo>
                    <a:pt x="228143" y="204863"/>
                    <a:pt x="153352" y="249594"/>
                    <a:pt x="95245" y="312159"/>
                  </a:cubicBezTo>
                  <a:cubicBezTo>
                    <a:pt x="37139" y="374725"/>
                    <a:pt x="-2990" y="457714"/>
                    <a:pt x="175" y="543148"/>
                  </a:cubicBezTo>
                  <a:cubicBezTo>
                    <a:pt x="3483" y="630739"/>
                    <a:pt x="53967" y="714160"/>
                    <a:pt x="127175" y="762486"/>
                  </a:cubicBezTo>
                  <a:cubicBezTo>
                    <a:pt x="200384" y="810813"/>
                    <a:pt x="294160" y="824620"/>
                    <a:pt x="379738" y="805060"/>
                  </a:cubicBezTo>
                  <a:cubicBezTo>
                    <a:pt x="406203" y="898404"/>
                    <a:pt x="386498" y="1003687"/>
                    <a:pt x="328104" y="1081211"/>
                  </a:cubicBezTo>
                  <a:cubicBezTo>
                    <a:pt x="429647" y="1061506"/>
                    <a:pt x="515369" y="1012460"/>
                    <a:pt x="607131" y="932348"/>
                  </a:cubicBezTo>
                  <a:cubicBezTo>
                    <a:pt x="653300" y="923431"/>
                    <a:pt x="725215" y="949176"/>
                    <a:pt x="783753" y="952196"/>
                  </a:cubicBezTo>
                  <a:cubicBezTo>
                    <a:pt x="1061486" y="966579"/>
                    <a:pt x="1319083" y="888336"/>
                    <a:pt x="1579556" y="790677"/>
                  </a:cubicBezTo>
                  <a:cubicBezTo>
                    <a:pt x="1651614" y="763637"/>
                    <a:pt x="1723241" y="732858"/>
                    <a:pt x="1783793" y="685394"/>
                  </a:cubicBezTo>
                  <a:cubicBezTo>
                    <a:pt x="1844344" y="638075"/>
                    <a:pt x="1893390" y="572201"/>
                    <a:pt x="1906766" y="496404"/>
                  </a:cubicBez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 w="143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</p:grpSp>
    </p:spTree>
    <p:extLst>
      <p:ext uri="{BB962C8B-B14F-4D97-AF65-F5344CB8AC3E}">
        <p14:creationId xmlns:p14="http://schemas.microsoft.com/office/powerpoint/2010/main" val="110884771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A9611D-1108-5F07-89C8-086EF02E07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CCB9F006-A3F7-5A29-BAD2-47F451F077E7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A8DA331-B9B8-BD71-57B2-B1CADF601983}"/>
              </a:ext>
            </a:extLst>
          </p:cNvPr>
          <p:cNvGrpSpPr/>
          <p:nvPr/>
        </p:nvGrpSpPr>
        <p:grpSpPr>
          <a:xfrm>
            <a:off x="232886" y="34269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D49F3DDE-D538-D7B5-85F1-21D16D07B997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5B826AC2-B8A3-63D6-9965-18E15597F27C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2BAB260F-D406-FD75-1402-67968D1F13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915C7638-FBCF-6E11-36AB-3C93B79D9E8D}"/>
              </a:ext>
            </a:extLst>
          </p:cNvPr>
          <p:cNvSpPr/>
          <p:nvPr/>
        </p:nvSpPr>
        <p:spPr>
          <a:xfrm rot="3173999">
            <a:off x="2312642" y="5003299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3977C07-9C0B-EDD7-F435-988B419C42FF}"/>
              </a:ext>
            </a:extLst>
          </p:cNvPr>
          <p:cNvSpPr/>
          <p:nvPr/>
        </p:nvSpPr>
        <p:spPr>
          <a:xfrm rot="19028645">
            <a:off x="5896985" y="5014682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DD94F47-5B76-A43A-AD7A-D1FC628907FD}"/>
              </a:ext>
            </a:extLst>
          </p:cNvPr>
          <p:cNvSpPr/>
          <p:nvPr/>
        </p:nvSpPr>
        <p:spPr>
          <a:xfrm rot="19028645">
            <a:off x="2433900" y="2121215"/>
            <a:ext cx="877800" cy="4931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447E4A1A-C8E9-B01C-5CFA-DB5027D57ABA}"/>
              </a:ext>
            </a:extLst>
          </p:cNvPr>
          <p:cNvSpPr txBox="1"/>
          <p:nvPr/>
        </p:nvSpPr>
        <p:spPr>
          <a:xfrm>
            <a:off x="343680" y="489514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indent="0" algn="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بماذا يمكن أن  يجيبه والده؟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184BCDC6-012B-D811-C62C-B649A32264D7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12516" y="366403"/>
            <a:ext cx="1262762" cy="842255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04459CC-E29D-AF09-C1B6-BCAC570FF12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76176" y="2302909"/>
            <a:ext cx="2811998" cy="2585006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07D627A5-4759-F8EC-BF1E-F2D2882578A6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C475065E-632A-4E0A-0A67-FA931903EE82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86455FC-35AD-2644-2A38-39E8F775A135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C3C43258-1F4F-BD85-C63E-2471B5F4B9CB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71D4D819-DA31-4592-08D4-8864428392DA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1C348209-DF41-448E-A58F-1BB8123EC350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7826398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46B5E7-6155-69DA-FEF5-F6D14AA4C8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58A8B7E9-D21A-4E6F-BAA9-0D918B14A349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8C0436DB-425D-E24D-ECC8-93194B0C88DA}"/>
              </a:ext>
            </a:extLst>
          </p:cNvPr>
          <p:cNvGrpSpPr/>
          <p:nvPr/>
        </p:nvGrpSpPr>
        <p:grpSpPr>
          <a:xfrm>
            <a:off x="232886" y="34269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F435251-1607-A932-F0E2-FF591913B3A6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0A1D3B1E-0F63-0472-0E24-73C3BE43C096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1095F393-229E-2EF6-85AA-DD4ACFCAE9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0EC865D1-F272-FABC-8C48-B5D772E1A334}"/>
              </a:ext>
            </a:extLst>
          </p:cNvPr>
          <p:cNvSpPr/>
          <p:nvPr/>
        </p:nvSpPr>
        <p:spPr>
          <a:xfrm rot="3173999">
            <a:off x="2312642" y="5003299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1FB2CD8-CF3F-0966-42E6-E39AFD4F7FEA}"/>
              </a:ext>
            </a:extLst>
          </p:cNvPr>
          <p:cNvSpPr/>
          <p:nvPr/>
        </p:nvSpPr>
        <p:spPr>
          <a:xfrm rot="19028645">
            <a:off x="5896985" y="5014682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DF0C747-3119-4983-23F1-3D7BBDF30ABB}"/>
              </a:ext>
            </a:extLst>
          </p:cNvPr>
          <p:cNvSpPr/>
          <p:nvPr/>
        </p:nvSpPr>
        <p:spPr>
          <a:xfrm rot="19028645">
            <a:off x="2433900" y="2121215"/>
            <a:ext cx="877800" cy="4931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80A71594-49C9-EDD4-F772-266775057EEF}"/>
              </a:ext>
            </a:extLst>
          </p:cNvPr>
          <p:cNvSpPr txBox="1"/>
          <p:nvPr/>
        </p:nvSpPr>
        <p:spPr>
          <a:xfrm>
            <a:off x="443699" y="398864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indent="0" algn="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يمكن أن يجيبه: العفو، هذا من دواعي سروري يا بني.</a:t>
            </a:r>
          </a:p>
          <a:p>
            <a:pPr marR="0" lvl="0" indent="0" algn="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يردد؟ 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60AC692E-6B28-6B18-F005-9DED9025C288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12516" y="366403"/>
            <a:ext cx="1262762" cy="842255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CEF65129-67D0-8CD9-793C-42E9E58FC499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42665EAA-B20B-3D3E-35E8-B51AE0C44703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D363A880-39B7-41E5-EEEA-6803A8233AC9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26D48547-3592-A437-449C-A3E48B81A148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5B43052D-7B8B-9FBB-9495-FD16967A2AA5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897563BA-67A3-6587-CF29-9DA7FFCE6882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grpSp>
        <p:nvGrpSpPr>
          <p:cNvPr id="4" name="Groupe 3">
            <a:extLst>
              <a:ext uri="{FF2B5EF4-FFF2-40B4-BE49-F238E27FC236}">
                <a16:creationId xmlns:a16="http://schemas.microsoft.com/office/drawing/2014/main" id="{3765E592-D1AA-2C36-6A29-23CF06C42974}"/>
              </a:ext>
            </a:extLst>
          </p:cNvPr>
          <p:cNvGrpSpPr/>
          <p:nvPr/>
        </p:nvGrpSpPr>
        <p:grpSpPr>
          <a:xfrm>
            <a:off x="2268407" y="1383400"/>
            <a:ext cx="6173228" cy="4728595"/>
            <a:chOff x="2268407" y="1383400"/>
            <a:chExt cx="6173228" cy="4728595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1BF6508E-7293-B5E8-82D9-F9E23D291BC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2268407" y="1550297"/>
              <a:ext cx="4607185" cy="4561698"/>
            </a:xfrm>
            <a:prstGeom prst="rect">
              <a:avLst/>
            </a:prstGeom>
          </p:spPr>
        </p:pic>
        <p:sp>
          <p:nvSpPr>
            <p:cNvPr id="20" name="Forme libre : forme 19">
              <a:extLst>
                <a:ext uri="{FF2B5EF4-FFF2-40B4-BE49-F238E27FC236}">
                  <a16:creationId xmlns:a16="http://schemas.microsoft.com/office/drawing/2014/main" id="{30DE4950-EF96-7FE8-27A4-4DC3B11FAA91}"/>
                </a:ext>
              </a:extLst>
            </p:cNvPr>
            <p:cNvSpPr/>
            <p:nvPr/>
          </p:nvSpPr>
          <p:spPr>
            <a:xfrm>
              <a:off x="5241452" y="1383400"/>
              <a:ext cx="3200183" cy="1382058"/>
            </a:xfrm>
            <a:custGeom>
              <a:avLst/>
              <a:gdLst>
                <a:gd name="connsiteX0" fmla="*/ 1906766 w 1910474"/>
                <a:gd name="connsiteY0" fmla="*/ 496404 h 1081210"/>
                <a:gd name="connsiteX1" fmla="*/ 1803929 w 1910474"/>
                <a:gd name="connsiteY1" fmla="*/ 223273 h 1081210"/>
                <a:gd name="connsiteX2" fmla="*/ 1538997 w 1910474"/>
                <a:gd name="connsiteY2" fmla="*/ 79732 h 1081210"/>
                <a:gd name="connsiteX3" fmla="*/ 304804 w 1910474"/>
                <a:gd name="connsiteY3" fmla="*/ 167180 h 1081210"/>
                <a:gd name="connsiteX4" fmla="*/ 95245 w 1910474"/>
                <a:gd name="connsiteY4" fmla="*/ 312159 h 1081210"/>
                <a:gd name="connsiteX5" fmla="*/ 175 w 1910474"/>
                <a:gd name="connsiteY5" fmla="*/ 543148 h 1081210"/>
                <a:gd name="connsiteX6" fmla="*/ 127175 w 1910474"/>
                <a:gd name="connsiteY6" fmla="*/ 762486 h 1081210"/>
                <a:gd name="connsiteX7" fmla="*/ 379738 w 1910474"/>
                <a:gd name="connsiteY7" fmla="*/ 805060 h 1081210"/>
                <a:gd name="connsiteX8" fmla="*/ 328104 w 1910474"/>
                <a:gd name="connsiteY8" fmla="*/ 1081211 h 1081210"/>
                <a:gd name="connsiteX9" fmla="*/ 607131 w 1910474"/>
                <a:gd name="connsiteY9" fmla="*/ 932348 h 1081210"/>
                <a:gd name="connsiteX10" fmla="*/ 783753 w 1910474"/>
                <a:gd name="connsiteY10" fmla="*/ 952196 h 1081210"/>
                <a:gd name="connsiteX11" fmla="*/ 1579556 w 1910474"/>
                <a:gd name="connsiteY11" fmla="*/ 790677 h 1081210"/>
                <a:gd name="connsiteX12" fmla="*/ 1783793 w 1910474"/>
                <a:gd name="connsiteY12" fmla="*/ 685394 h 1081210"/>
                <a:gd name="connsiteX13" fmla="*/ 1906766 w 1910474"/>
                <a:gd name="connsiteY13" fmla="*/ 496404 h 1081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10474" h="1081210">
                  <a:moveTo>
                    <a:pt x="1906766" y="496404"/>
                  </a:moveTo>
                  <a:cubicBezTo>
                    <a:pt x="1924457" y="396587"/>
                    <a:pt x="1876994" y="293461"/>
                    <a:pt x="1803929" y="223273"/>
                  </a:cubicBezTo>
                  <a:cubicBezTo>
                    <a:pt x="1730864" y="153085"/>
                    <a:pt x="1635361" y="111231"/>
                    <a:pt x="1538997" y="79732"/>
                  </a:cubicBezTo>
                  <a:cubicBezTo>
                    <a:pt x="1136996" y="-51583"/>
                    <a:pt x="684223" y="-19510"/>
                    <a:pt x="304804" y="167180"/>
                  </a:cubicBezTo>
                  <a:cubicBezTo>
                    <a:pt x="228143" y="204863"/>
                    <a:pt x="153352" y="249594"/>
                    <a:pt x="95245" y="312159"/>
                  </a:cubicBezTo>
                  <a:cubicBezTo>
                    <a:pt x="37139" y="374725"/>
                    <a:pt x="-2990" y="457714"/>
                    <a:pt x="175" y="543148"/>
                  </a:cubicBezTo>
                  <a:cubicBezTo>
                    <a:pt x="3483" y="630739"/>
                    <a:pt x="53967" y="714160"/>
                    <a:pt x="127175" y="762486"/>
                  </a:cubicBezTo>
                  <a:cubicBezTo>
                    <a:pt x="200384" y="810813"/>
                    <a:pt x="294160" y="824620"/>
                    <a:pt x="379738" y="805060"/>
                  </a:cubicBezTo>
                  <a:cubicBezTo>
                    <a:pt x="406203" y="898404"/>
                    <a:pt x="386498" y="1003687"/>
                    <a:pt x="328104" y="1081211"/>
                  </a:cubicBezTo>
                  <a:cubicBezTo>
                    <a:pt x="429647" y="1061506"/>
                    <a:pt x="515369" y="1012460"/>
                    <a:pt x="607131" y="932348"/>
                  </a:cubicBezTo>
                  <a:cubicBezTo>
                    <a:pt x="653300" y="923431"/>
                    <a:pt x="725215" y="949176"/>
                    <a:pt x="783753" y="952196"/>
                  </a:cubicBezTo>
                  <a:cubicBezTo>
                    <a:pt x="1061486" y="966579"/>
                    <a:pt x="1319083" y="888336"/>
                    <a:pt x="1579556" y="790677"/>
                  </a:cubicBezTo>
                  <a:cubicBezTo>
                    <a:pt x="1651614" y="763637"/>
                    <a:pt x="1723241" y="732858"/>
                    <a:pt x="1783793" y="685394"/>
                  </a:cubicBezTo>
                  <a:cubicBezTo>
                    <a:pt x="1844344" y="638075"/>
                    <a:pt x="1893390" y="572201"/>
                    <a:pt x="1906766" y="496404"/>
                  </a:cubicBez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 w="1437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</p:grpSp>
    </p:spTree>
    <p:extLst>
      <p:ext uri="{BB962C8B-B14F-4D97-AF65-F5344CB8AC3E}">
        <p14:creationId xmlns:p14="http://schemas.microsoft.com/office/powerpoint/2010/main" val="382079251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175F53-F200-A6D6-CD20-B04FB86583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5CA644F9-8066-D73B-7308-536023CDF97E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16AD381F-D189-5196-DFBC-C8FC25E154CB}"/>
              </a:ext>
            </a:extLst>
          </p:cNvPr>
          <p:cNvGrpSpPr/>
          <p:nvPr/>
        </p:nvGrpSpPr>
        <p:grpSpPr>
          <a:xfrm>
            <a:off x="232886" y="34269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CC8693A7-693A-A6D2-F991-9586FFF6EBCC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6BCFF322-9010-AEC1-3157-F8B4FEBB7D9F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91E80DB0-EEC8-A40D-BEC2-6AE517695D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BD914D15-11DB-36B5-3944-44AF463B547D}"/>
              </a:ext>
            </a:extLst>
          </p:cNvPr>
          <p:cNvSpPr/>
          <p:nvPr/>
        </p:nvSpPr>
        <p:spPr>
          <a:xfrm rot="3173999">
            <a:off x="2312642" y="5003299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EDD8E40-90B1-ADEA-505D-F1D80105F3E8}"/>
              </a:ext>
            </a:extLst>
          </p:cNvPr>
          <p:cNvSpPr/>
          <p:nvPr/>
        </p:nvSpPr>
        <p:spPr>
          <a:xfrm rot="19028645">
            <a:off x="5896985" y="5014682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051B112-E315-73E1-B305-0673073E803D}"/>
              </a:ext>
            </a:extLst>
          </p:cNvPr>
          <p:cNvSpPr/>
          <p:nvPr/>
        </p:nvSpPr>
        <p:spPr>
          <a:xfrm rot="19028645">
            <a:off x="2433900" y="2121215"/>
            <a:ext cx="877800" cy="4931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83717779-BB85-4D17-8E36-ED22394BAD28}"/>
              </a:ext>
            </a:extLst>
          </p:cNvPr>
          <p:cNvSpPr txBox="1"/>
          <p:nvPr/>
        </p:nvSpPr>
        <p:spPr>
          <a:xfrm>
            <a:off x="422071" y="447272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indent="0" algn="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منكم  يلعب دور الولد؟  من منكم  يلعب دور الأب؟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D1BDD3D9-7E04-C477-BB36-6E232EC155F7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12516" y="366403"/>
            <a:ext cx="1262762" cy="842255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871E113F-9D34-F1EE-069E-2D63C6E1F219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EFCDAFC1-9D8D-0063-B94C-A689A377AAC9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8F36C2FF-03EA-3733-1120-9B8C40FE0347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101A678D-F4C0-C564-DF7E-AEA8ECA68DAA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39326AA3-7E51-8CDE-9C31-9215E94C6AE0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7831B307-D63A-838C-B45A-B8A9486911F1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5698AD48-B194-37FE-4735-F93A8A476F84}"/>
              </a:ext>
            </a:extLst>
          </p:cNvPr>
          <p:cNvGrpSpPr/>
          <p:nvPr/>
        </p:nvGrpSpPr>
        <p:grpSpPr>
          <a:xfrm>
            <a:off x="1850060" y="1550297"/>
            <a:ext cx="5756611" cy="4561698"/>
            <a:chOff x="1850060" y="1550297"/>
            <a:chExt cx="5756611" cy="4561698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358A2200-5313-702E-D632-DF3400B1D38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2268407" y="1550297"/>
              <a:ext cx="4607185" cy="4561698"/>
            </a:xfrm>
            <a:prstGeom prst="rect">
              <a:avLst/>
            </a:prstGeom>
          </p:spPr>
        </p:pic>
        <p:sp>
          <p:nvSpPr>
            <p:cNvPr id="26" name="Forme libre : forme 25">
              <a:extLst>
                <a:ext uri="{FF2B5EF4-FFF2-40B4-BE49-F238E27FC236}">
                  <a16:creationId xmlns:a16="http://schemas.microsoft.com/office/drawing/2014/main" id="{10189C51-0B94-382A-3514-A6F29CB860B6}"/>
                </a:ext>
              </a:extLst>
            </p:cNvPr>
            <p:cNvSpPr/>
            <p:nvPr/>
          </p:nvSpPr>
          <p:spPr>
            <a:xfrm>
              <a:off x="5241452" y="1684248"/>
              <a:ext cx="2365219" cy="1081210"/>
            </a:xfrm>
            <a:custGeom>
              <a:avLst/>
              <a:gdLst>
                <a:gd name="connsiteX0" fmla="*/ 1906766 w 1910474"/>
                <a:gd name="connsiteY0" fmla="*/ 496404 h 1081210"/>
                <a:gd name="connsiteX1" fmla="*/ 1803929 w 1910474"/>
                <a:gd name="connsiteY1" fmla="*/ 223273 h 1081210"/>
                <a:gd name="connsiteX2" fmla="*/ 1538997 w 1910474"/>
                <a:gd name="connsiteY2" fmla="*/ 79732 h 1081210"/>
                <a:gd name="connsiteX3" fmla="*/ 304804 w 1910474"/>
                <a:gd name="connsiteY3" fmla="*/ 167180 h 1081210"/>
                <a:gd name="connsiteX4" fmla="*/ 95245 w 1910474"/>
                <a:gd name="connsiteY4" fmla="*/ 312159 h 1081210"/>
                <a:gd name="connsiteX5" fmla="*/ 175 w 1910474"/>
                <a:gd name="connsiteY5" fmla="*/ 543148 h 1081210"/>
                <a:gd name="connsiteX6" fmla="*/ 127175 w 1910474"/>
                <a:gd name="connsiteY6" fmla="*/ 762486 h 1081210"/>
                <a:gd name="connsiteX7" fmla="*/ 379738 w 1910474"/>
                <a:gd name="connsiteY7" fmla="*/ 805060 h 1081210"/>
                <a:gd name="connsiteX8" fmla="*/ 328104 w 1910474"/>
                <a:gd name="connsiteY8" fmla="*/ 1081211 h 1081210"/>
                <a:gd name="connsiteX9" fmla="*/ 607131 w 1910474"/>
                <a:gd name="connsiteY9" fmla="*/ 932348 h 1081210"/>
                <a:gd name="connsiteX10" fmla="*/ 783753 w 1910474"/>
                <a:gd name="connsiteY10" fmla="*/ 952196 h 1081210"/>
                <a:gd name="connsiteX11" fmla="*/ 1579556 w 1910474"/>
                <a:gd name="connsiteY11" fmla="*/ 790677 h 1081210"/>
                <a:gd name="connsiteX12" fmla="*/ 1783793 w 1910474"/>
                <a:gd name="connsiteY12" fmla="*/ 685394 h 1081210"/>
                <a:gd name="connsiteX13" fmla="*/ 1906766 w 1910474"/>
                <a:gd name="connsiteY13" fmla="*/ 496404 h 1081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10474" h="1081210">
                  <a:moveTo>
                    <a:pt x="1906766" y="496404"/>
                  </a:moveTo>
                  <a:cubicBezTo>
                    <a:pt x="1924457" y="396587"/>
                    <a:pt x="1876994" y="293461"/>
                    <a:pt x="1803929" y="223273"/>
                  </a:cubicBezTo>
                  <a:cubicBezTo>
                    <a:pt x="1730864" y="153085"/>
                    <a:pt x="1635361" y="111231"/>
                    <a:pt x="1538997" y="79732"/>
                  </a:cubicBezTo>
                  <a:cubicBezTo>
                    <a:pt x="1136996" y="-51583"/>
                    <a:pt x="684223" y="-19510"/>
                    <a:pt x="304804" y="167180"/>
                  </a:cubicBezTo>
                  <a:cubicBezTo>
                    <a:pt x="228143" y="204863"/>
                    <a:pt x="153352" y="249594"/>
                    <a:pt x="95245" y="312159"/>
                  </a:cubicBezTo>
                  <a:cubicBezTo>
                    <a:pt x="37139" y="374725"/>
                    <a:pt x="-2990" y="457714"/>
                    <a:pt x="175" y="543148"/>
                  </a:cubicBezTo>
                  <a:cubicBezTo>
                    <a:pt x="3483" y="630739"/>
                    <a:pt x="53967" y="714160"/>
                    <a:pt x="127175" y="762486"/>
                  </a:cubicBezTo>
                  <a:cubicBezTo>
                    <a:pt x="200384" y="810813"/>
                    <a:pt x="294160" y="824620"/>
                    <a:pt x="379738" y="805060"/>
                  </a:cubicBezTo>
                  <a:cubicBezTo>
                    <a:pt x="406203" y="898404"/>
                    <a:pt x="386498" y="1003687"/>
                    <a:pt x="328104" y="1081211"/>
                  </a:cubicBezTo>
                  <a:cubicBezTo>
                    <a:pt x="429647" y="1061506"/>
                    <a:pt x="515369" y="1012460"/>
                    <a:pt x="607131" y="932348"/>
                  </a:cubicBezTo>
                  <a:cubicBezTo>
                    <a:pt x="653300" y="923431"/>
                    <a:pt x="725215" y="949176"/>
                    <a:pt x="783753" y="952196"/>
                  </a:cubicBezTo>
                  <a:cubicBezTo>
                    <a:pt x="1061486" y="966579"/>
                    <a:pt x="1319083" y="888336"/>
                    <a:pt x="1579556" y="790677"/>
                  </a:cubicBezTo>
                  <a:cubicBezTo>
                    <a:pt x="1651614" y="763637"/>
                    <a:pt x="1723241" y="732858"/>
                    <a:pt x="1783793" y="685394"/>
                  </a:cubicBezTo>
                  <a:cubicBezTo>
                    <a:pt x="1844344" y="638075"/>
                    <a:pt x="1893390" y="572201"/>
                    <a:pt x="1906766" y="496404"/>
                  </a:cubicBez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 w="1437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37B2C744-947F-868E-41B5-355C198EEF0D}"/>
                </a:ext>
              </a:extLst>
            </p:cNvPr>
            <p:cNvSpPr/>
            <p:nvPr/>
          </p:nvSpPr>
          <p:spPr>
            <a:xfrm flipH="1">
              <a:off x="1850060" y="2626311"/>
              <a:ext cx="2041519" cy="1081210"/>
            </a:xfrm>
            <a:custGeom>
              <a:avLst/>
              <a:gdLst>
                <a:gd name="connsiteX0" fmla="*/ 1906766 w 1910474"/>
                <a:gd name="connsiteY0" fmla="*/ 496404 h 1081210"/>
                <a:gd name="connsiteX1" fmla="*/ 1803929 w 1910474"/>
                <a:gd name="connsiteY1" fmla="*/ 223273 h 1081210"/>
                <a:gd name="connsiteX2" fmla="*/ 1538997 w 1910474"/>
                <a:gd name="connsiteY2" fmla="*/ 79732 h 1081210"/>
                <a:gd name="connsiteX3" fmla="*/ 304804 w 1910474"/>
                <a:gd name="connsiteY3" fmla="*/ 167180 h 1081210"/>
                <a:gd name="connsiteX4" fmla="*/ 95245 w 1910474"/>
                <a:gd name="connsiteY4" fmla="*/ 312159 h 1081210"/>
                <a:gd name="connsiteX5" fmla="*/ 175 w 1910474"/>
                <a:gd name="connsiteY5" fmla="*/ 543148 h 1081210"/>
                <a:gd name="connsiteX6" fmla="*/ 127175 w 1910474"/>
                <a:gd name="connsiteY6" fmla="*/ 762486 h 1081210"/>
                <a:gd name="connsiteX7" fmla="*/ 379738 w 1910474"/>
                <a:gd name="connsiteY7" fmla="*/ 805060 h 1081210"/>
                <a:gd name="connsiteX8" fmla="*/ 328104 w 1910474"/>
                <a:gd name="connsiteY8" fmla="*/ 1081211 h 1081210"/>
                <a:gd name="connsiteX9" fmla="*/ 607131 w 1910474"/>
                <a:gd name="connsiteY9" fmla="*/ 932348 h 1081210"/>
                <a:gd name="connsiteX10" fmla="*/ 783753 w 1910474"/>
                <a:gd name="connsiteY10" fmla="*/ 952196 h 1081210"/>
                <a:gd name="connsiteX11" fmla="*/ 1579556 w 1910474"/>
                <a:gd name="connsiteY11" fmla="*/ 790677 h 1081210"/>
                <a:gd name="connsiteX12" fmla="*/ 1783793 w 1910474"/>
                <a:gd name="connsiteY12" fmla="*/ 685394 h 1081210"/>
                <a:gd name="connsiteX13" fmla="*/ 1906766 w 1910474"/>
                <a:gd name="connsiteY13" fmla="*/ 496404 h 1081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10474" h="1081210">
                  <a:moveTo>
                    <a:pt x="1906766" y="496404"/>
                  </a:moveTo>
                  <a:cubicBezTo>
                    <a:pt x="1924457" y="396587"/>
                    <a:pt x="1876994" y="293461"/>
                    <a:pt x="1803929" y="223273"/>
                  </a:cubicBezTo>
                  <a:cubicBezTo>
                    <a:pt x="1730864" y="153085"/>
                    <a:pt x="1635361" y="111231"/>
                    <a:pt x="1538997" y="79732"/>
                  </a:cubicBezTo>
                  <a:cubicBezTo>
                    <a:pt x="1136996" y="-51583"/>
                    <a:pt x="684223" y="-19510"/>
                    <a:pt x="304804" y="167180"/>
                  </a:cubicBezTo>
                  <a:cubicBezTo>
                    <a:pt x="228143" y="204863"/>
                    <a:pt x="153352" y="249594"/>
                    <a:pt x="95245" y="312159"/>
                  </a:cubicBezTo>
                  <a:cubicBezTo>
                    <a:pt x="37139" y="374725"/>
                    <a:pt x="-2990" y="457714"/>
                    <a:pt x="175" y="543148"/>
                  </a:cubicBezTo>
                  <a:cubicBezTo>
                    <a:pt x="3483" y="630739"/>
                    <a:pt x="53967" y="714160"/>
                    <a:pt x="127175" y="762486"/>
                  </a:cubicBezTo>
                  <a:cubicBezTo>
                    <a:pt x="200384" y="810813"/>
                    <a:pt x="294160" y="824620"/>
                    <a:pt x="379738" y="805060"/>
                  </a:cubicBezTo>
                  <a:cubicBezTo>
                    <a:pt x="406203" y="898404"/>
                    <a:pt x="386498" y="1003687"/>
                    <a:pt x="328104" y="1081211"/>
                  </a:cubicBezTo>
                  <a:cubicBezTo>
                    <a:pt x="429647" y="1061506"/>
                    <a:pt x="515369" y="1012460"/>
                    <a:pt x="607131" y="932348"/>
                  </a:cubicBezTo>
                  <a:cubicBezTo>
                    <a:pt x="653300" y="923431"/>
                    <a:pt x="725215" y="949176"/>
                    <a:pt x="783753" y="952196"/>
                  </a:cubicBezTo>
                  <a:cubicBezTo>
                    <a:pt x="1061486" y="966579"/>
                    <a:pt x="1319083" y="888336"/>
                    <a:pt x="1579556" y="790677"/>
                  </a:cubicBezTo>
                  <a:cubicBezTo>
                    <a:pt x="1651614" y="763637"/>
                    <a:pt x="1723241" y="732858"/>
                    <a:pt x="1783793" y="685394"/>
                  </a:cubicBezTo>
                  <a:cubicBezTo>
                    <a:pt x="1844344" y="638075"/>
                    <a:pt x="1893390" y="572201"/>
                    <a:pt x="1906766" y="496404"/>
                  </a:cubicBez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 w="1437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</p:grpSp>
    </p:spTree>
    <p:extLst>
      <p:ext uri="{BB962C8B-B14F-4D97-AF65-F5344CB8AC3E}">
        <p14:creationId xmlns:p14="http://schemas.microsoft.com/office/powerpoint/2010/main" val="74681338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94CA9D-62FF-9859-23AF-5D7F679E34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Ellipse 56">
            <a:extLst>
              <a:ext uri="{FF2B5EF4-FFF2-40B4-BE49-F238E27FC236}">
                <a16:creationId xmlns:a16="http://schemas.microsoft.com/office/drawing/2014/main" id="{BCC3C0C4-8E8D-98D1-EF48-D6E504E40154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3" name="Freeform 2">
            <a:extLst>
              <a:ext uri="{FF2B5EF4-FFF2-40B4-BE49-F238E27FC236}">
                <a16:creationId xmlns:a16="http://schemas.microsoft.com/office/drawing/2014/main" id="{FF24F37A-B1F7-541A-B8AA-26228EB249F6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A540C86F-B19C-493F-0301-FDFF32AF74AE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40E1F3F9-31D9-0765-0271-D46AEBD6B7A5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7BB8E567-D19C-2A91-FF75-1685441C4361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6" name="Graphique 72">
              <a:extLst>
                <a:ext uri="{FF2B5EF4-FFF2-40B4-BE49-F238E27FC236}">
                  <a16:creationId xmlns:a16="http://schemas.microsoft.com/office/drawing/2014/main" id="{EA26F166-5B9C-1E0A-2B0B-DA440CCC0607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BBE4D741-A532-E20E-E094-73F8CAEF3BEC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8D34BE99-0FF9-B278-C42A-C06860D64E15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C55DCC3B-24A8-7980-443B-19EF82E0FDEB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9" name="Graphique 2">
              <a:extLst>
                <a:ext uri="{FF2B5EF4-FFF2-40B4-BE49-F238E27FC236}">
                  <a16:creationId xmlns:a16="http://schemas.microsoft.com/office/drawing/2014/main" id="{22A6D679-0A25-5B31-B079-366F58E994CA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2" name="Graphique 2">
                <a:extLst>
                  <a:ext uri="{FF2B5EF4-FFF2-40B4-BE49-F238E27FC236}">
                    <a16:creationId xmlns:a16="http://schemas.microsoft.com/office/drawing/2014/main" id="{3C73D087-0A32-FEC6-57AF-EA9924E7444F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9" name="Graphique 2">
                  <a:extLst>
                    <a:ext uri="{FF2B5EF4-FFF2-40B4-BE49-F238E27FC236}">
                      <a16:creationId xmlns:a16="http://schemas.microsoft.com/office/drawing/2014/main" id="{2475F1B8-1FA5-E5C0-63D3-0D032FBBFB94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8" name="Graphique 2">
                    <a:extLst>
                      <a:ext uri="{FF2B5EF4-FFF2-40B4-BE49-F238E27FC236}">
                        <a16:creationId xmlns:a16="http://schemas.microsoft.com/office/drawing/2014/main" id="{9DFD0D79-E18C-A725-CB8C-E46553265AAF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6858DAAA-4864-5297-856A-C71ABE90ED9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8685B976-754F-5702-97CC-26C32674E34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1A1A9115-0A29-18BA-3503-37ACF948D23F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9" name="Graphique 2">
                    <a:extLst>
                      <a:ext uri="{FF2B5EF4-FFF2-40B4-BE49-F238E27FC236}">
                        <a16:creationId xmlns:a16="http://schemas.microsoft.com/office/drawing/2014/main" id="{94D860E8-203B-FD08-28A1-15484F8F7749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0" name="Forme libre : forme 49">
                      <a:extLst>
                        <a:ext uri="{FF2B5EF4-FFF2-40B4-BE49-F238E27FC236}">
                          <a16:creationId xmlns:a16="http://schemas.microsoft.com/office/drawing/2014/main" id="{A298C31F-9232-6CF5-EA3D-D56F65199F9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1" name="Forme libre : forme 50">
                      <a:extLst>
                        <a:ext uri="{FF2B5EF4-FFF2-40B4-BE49-F238E27FC236}">
                          <a16:creationId xmlns:a16="http://schemas.microsoft.com/office/drawing/2014/main" id="{9D683665-9A7B-7537-76D7-2C2A238A0BE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40" name="Graphique 2">
                  <a:extLst>
                    <a:ext uri="{FF2B5EF4-FFF2-40B4-BE49-F238E27FC236}">
                      <a16:creationId xmlns:a16="http://schemas.microsoft.com/office/drawing/2014/main" id="{FD0290D6-9A77-86F2-42FE-3BA87AA85C04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5BC7C593-21FE-EFF4-C975-C97D61750D14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1864CFE8-5660-CA16-801E-90ED66ACFBC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6914501D-15B3-F656-C3CF-DB44FA34ACB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50763FD9-36F9-73B0-D38D-FA70C1D351B2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31B2138F-3CA0-C0E4-48D2-47827B7F664C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3" name="Forme libre : forme 42">
                      <a:extLst>
                        <a:ext uri="{FF2B5EF4-FFF2-40B4-BE49-F238E27FC236}">
                          <a16:creationId xmlns:a16="http://schemas.microsoft.com/office/drawing/2014/main" id="{13D5349F-0634-1C32-A50F-671B5E7938A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CF242D89-E9CD-701F-12B7-40C4EC9176D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3" name="Graphique 2">
                <a:extLst>
                  <a:ext uri="{FF2B5EF4-FFF2-40B4-BE49-F238E27FC236}">
                    <a16:creationId xmlns:a16="http://schemas.microsoft.com/office/drawing/2014/main" id="{AA880827-4C29-1AC4-06AC-02F8C3751A6E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3" name="Graphique 2">
                  <a:extLst>
                    <a:ext uri="{FF2B5EF4-FFF2-40B4-BE49-F238E27FC236}">
                      <a16:creationId xmlns:a16="http://schemas.microsoft.com/office/drawing/2014/main" id="{F0517455-1353-1BAB-0E47-29250AD62D0C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719D9232-6EFD-F731-4463-72410DF63421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340AE5BD-1AD2-4B4C-71EC-9F8CA1258006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4" name="Graphique 2">
                  <a:extLst>
                    <a:ext uri="{FF2B5EF4-FFF2-40B4-BE49-F238E27FC236}">
                      <a16:creationId xmlns:a16="http://schemas.microsoft.com/office/drawing/2014/main" id="{B5A0C84A-391A-9FC2-DA8B-C4CFABA67D83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C9B9D199-4591-4678-EDB9-58C457E83CA0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6E358665-44CC-E8ED-C16B-C9CB97DB44F1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6AF015B4-0E1B-2A85-5556-BA518764E769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36A318F2-3728-0C8B-198E-9053E27BC883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7712647D-D688-8A6C-4967-DEA40FF9D3AC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C77C0DD5-6B60-3FF1-646C-0E12DCFD0BC6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C4357393-3028-ED8D-6458-DE1E737E44B5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19" name="Graphique 2">
                <a:extLst>
                  <a:ext uri="{FF2B5EF4-FFF2-40B4-BE49-F238E27FC236}">
                    <a16:creationId xmlns:a16="http://schemas.microsoft.com/office/drawing/2014/main" id="{E0FDF055-3C66-9B1F-0B15-D059472D1CCC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BB58FD53-3015-F97D-EC7A-B9AF1DC454C1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07EA26DE-BDDD-8979-73E8-FA8FD7BF16C8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ECE14759-862C-CB54-2EC2-F723F6035D87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F7B08A68-553A-9834-151E-951A9D142DB0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20" name="Graphique 2">
                <a:extLst>
                  <a:ext uri="{FF2B5EF4-FFF2-40B4-BE49-F238E27FC236}">
                    <a16:creationId xmlns:a16="http://schemas.microsoft.com/office/drawing/2014/main" id="{4411900E-02EF-6D51-A515-0C26CF1172FC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2D46919A-B2A2-5C6F-3A43-CB07D3D1C1E3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E3FF9D05-ED35-FFBD-9DD5-CB9A8627DBEA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57042888-E170-659B-62E5-1949CA5FC65B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E02A628F-7FB1-95FF-B796-423D7D8C7CBB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6C12BF0C-7B7E-4190-CC48-A09DEA5455C1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F049D986-1F2F-98FF-2FCA-9D47165A9089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058E3118-E469-FE34-82CC-EC508D384D5B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4374EF2B-E36A-E0D3-6A57-0A7B9C9DE660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2B54C785-7C9B-1C9A-1E20-64777C8BAAAC}"/>
                </a:ext>
              </a:extLst>
            </p:cNvPr>
            <p:cNvSpPr txBox="1"/>
            <p:nvPr/>
          </p:nvSpPr>
          <p:spPr>
            <a:xfrm>
              <a:off x="1349516" y="2029815"/>
              <a:ext cx="406114" cy="2827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0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40</a:t>
              </a:r>
              <a:endParaRPr lang="f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1C08825F-328E-0EC0-FCC0-19DE70BA49E2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دقيقة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2D26EECC-050D-034D-3364-3BD6DEB284E4}"/>
              </a:ext>
            </a:extLst>
          </p:cNvPr>
          <p:cNvGrpSpPr/>
          <p:nvPr/>
        </p:nvGrpSpPr>
        <p:grpSpPr>
          <a:xfrm>
            <a:off x="491242" y="829514"/>
            <a:ext cx="8168503" cy="3517083"/>
            <a:chOff x="491242" y="829514"/>
            <a:chExt cx="8168503" cy="3517083"/>
          </a:xfrm>
        </p:grpSpPr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AD57F903-C558-FEDF-3F47-4B9F0EAEE6F7}"/>
                </a:ext>
              </a:extLst>
            </p:cNvPr>
            <p:cNvSpPr txBox="1"/>
            <p:nvPr/>
          </p:nvSpPr>
          <p:spPr>
            <a:xfrm>
              <a:off x="1245741" y="829514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قراءة</a:t>
              </a:r>
            </a:p>
          </p:txBody>
        </p: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338F8AA9-988D-C4AA-DF8E-0D26451785F8}"/>
                </a:ext>
              </a:extLst>
            </p:cNvPr>
            <p:cNvSpPr txBox="1"/>
            <p:nvPr/>
          </p:nvSpPr>
          <p:spPr>
            <a:xfrm>
              <a:off x="491242" y="3238601"/>
              <a:ext cx="8168503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66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الفهم</a:t>
              </a:r>
              <a:endParaRPr lang="ar-MA" sz="4800" b="1" dirty="0">
                <a:solidFill>
                  <a:srgbClr val="0097B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2FB18E8B-351C-205B-8156-743A6582CA2C}"/>
              </a:ext>
            </a:extLst>
          </p:cNvPr>
          <p:cNvSpPr txBox="1"/>
          <p:nvPr/>
        </p:nvSpPr>
        <p:spPr>
          <a:xfrm>
            <a:off x="585781" y="4517509"/>
            <a:ext cx="81685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البنية اللغوية: التحويلات مع الضمائر</a:t>
            </a:r>
          </a:p>
        </p:txBody>
      </p:sp>
    </p:spTree>
    <p:extLst>
      <p:ext uri="{BB962C8B-B14F-4D97-AF65-F5344CB8AC3E}">
        <p14:creationId xmlns:p14="http://schemas.microsoft.com/office/powerpoint/2010/main" val="178476966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EC7B17-DBED-F510-9004-F8897C28B2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C7CE8D84-9A47-E146-9D67-3C59C4183B09}"/>
              </a:ext>
            </a:extLst>
          </p:cNvPr>
          <p:cNvSpPr/>
          <p:nvPr/>
        </p:nvSpPr>
        <p:spPr>
          <a:xfrm>
            <a:off x="0" y="-10633"/>
            <a:ext cx="9144000" cy="6881075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52CDD80-3845-B4D6-8894-B65A72F6AD9E}"/>
              </a:ext>
            </a:extLst>
          </p:cNvPr>
          <p:cNvGrpSpPr/>
          <p:nvPr/>
        </p:nvGrpSpPr>
        <p:grpSpPr>
          <a:xfrm>
            <a:off x="312516" y="334477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03A3801-4EBA-59BF-1E01-2CFA2F1C0E2B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5C0B5C7A-34F5-6124-BA4B-762A9EFB4BDB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BD70BBC1-0B1F-61BA-8126-8444392C1F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463746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4EEE56C-FF4D-EEC7-20E3-11EC91EBD5F1}"/>
              </a:ext>
            </a:extLst>
          </p:cNvPr>
          <p:cNvSpPr txBox="1"/>
          <p:nvPr/>
        </p:nvSpPr>
        <p:spPr>
          <a:xfrm>
            <a:off x="422071" y="449995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indent="0" algn="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ستتدربون على القراءة بطلاقة وتجيبون عن أسئلة الفهم. 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3DC61C1-0013-EA9D-AF0C-99D647F329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19543" y="1642586"/>
            <a:ext cx="5504911" cy="42092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7A37D35B-DB1D-CF23-C0A8-E7AA171BB453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DD29F016-DDD9-0F77-2F78-ABB6F66115FC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A4501A03-58A2-7449-249E-474E189504AB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4563F53A-146B-EDF6-0FD8-C0199DA7E152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4A5A897D-D12E-09A4-740D-BA7B6E864392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DEE64C49-D08E-8B96-8B82-FC1A766629B5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5346608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58730F-0745-9CDE-ECFA-43947F7561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8AB103E9-86AF-C7C3-1AB3-C7B5B4228025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046D21A3-7409-591F-48A7-F03EAE02A921}"/>
              </a:ext>
            </a:extLst>
          </p:cNvPr>
          <p:cNvGrpSpPr/>
          <p:nvPr/>
        </p:nvGrpSpPr>
        <p:grpSpPr>
          <a:xfrm>
            <a:off x="312516" y="334477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68B8408-C7D2-2CB1-539E-15A549EC3EB9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7F6DCFF5-BB10-CAA0-55F8-72A5B3D4CDB1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13B81300-8DF0-CFD6-0025-652CFB951A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463746"/>
            <a:ext cx="344372" cy="328748"/>
          </a:xfrm>
          <a:prstGeom prst="rect">
            <a:avLst/>
          </a:prstGeom>
        </p:spPr>
      </p:pic>
      <p:grpSp>
        <p:nvGrpSpPr>
          <p:cNvPr id="23" name="Groupe 22">
            <a:extLst>
              <a:ext uri="{FF2B5EF4-FFF2-40B4-BE49-F238E27FC236}">
                <a16:creationId xmlns:a16="http://schemas.microsoft.com/office/drawing/2014/main" id="{0EDCA022-0E8C-3C24-1D12-7DD230A2F506}"/>
              </a:ext>
            </a:extLst>
          </p:cNvPr>
          <p:cNvGrpSpPr/>
          <p:nvPr/>
        </p:nvGrpSpPr>
        <p:grpSpPr>
          <a:xfrm>
            <a:off x="312516" y="-73092"/>
            <a:ext cx="8412136" cy="427558"/>
            <a:chOff x="312517" y="-96284"/>
            <a:chExt cx="8412136" cy="427558"/>
          </a:xfrm>
        </p:grpSpPr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8F58C352-1B0D-C544-34EE-8B1447645FAB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2D372B66-140B-8C45-E4A0-A55AFB212D04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33" name="Rectangle : coins arrondis 32">
              <a:extLst>
                <a:ext uri="{FF2B5EF4-FFF2-40B4-BE49-F238E27FC236}">
                  <a16:creationId xmlns:a16="http://schemas.microsoft.com/office/drawing/2014/main" id="{91E00C6D-4680-722B-727B-64B80E84D986}"/>
                </a:ext>
              </a:extLst>
            </p:cNvPr>
            <p:cNvSpPr/>
            <p:nvPr/>
          </p:nvSpPr>
          <p:spPr>
            <a:xfrm>
              <a:off x="2520231" y="-78193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62F57E5B-326D-F22A-F7BE-E5633CDF6471}"/>
                </a:ext>
              </a:extLst>
            </p:cNvPr>
            <p:cNvSpPr/>
            <p:nvPr/>
          </p:nvSpPr>
          <p:spPr>
            <a:xfrm>
              <a:off x="4727946" y="-8797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2285CB0C-414F-6460-CE93-7E8BE5062B32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03EE4E0E-2C58-47B2-A7FE-F74A0D513A3F}"/>
              </a:ext>
            </a:extLst>
          </p:cNvPr>
          <p:cNvGrpSpPr/>
          <p:nvPr/>
        </p:nvGrpSpPr>
        <p:grpSpPr>
          <a:xfrm>
            <a:off x="901442" y="2279861"/>
            <a:ext cx="7341113" cy="2659786"/>
            <a:chOff x="1085855" y="1757458"/>
            <a:chExt cx="7341113" cy="2659786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B1C050CF-DD34-39C2-7425-A7D61DF9676D}"/>
                </a:ext>
              </a:extLst>
            </p:cNvPr>
            <p:cNvSpPr/>
            <p:nvPr/>
          </p:nvSpPr>
          <p:spPr>
            <a:xfrm>
              <a:off x="5095587" y="1814468"/>
              <a:ext cx="1365837" cy="798265"/>
            </a:xfrm>
            <a:prstGeom prst="roundRect">
              <a:avLst/>
            </a:prstGeom>
            <a:ln w="28575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3600" b="1" dirty="0">
                  <a:solidFill>
                    <a:srgbClr val="106585"/>
                  </a:solidFill>
                  <a:ea typeface="Calibri"/>
                  <a:cs typeface="Calibri"/>
                  <a:sym typeface="Calibri"/>
                </a:rPr>
                <a:t>ثُمَّ</a:t>
              </a: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6E156B25-A4ED-CFFB-6EC8-9A69723307D2}"/>
                </a:ext>
              </a:extLst>
            </p:cNvPr>
            <p:cNvSpPr/>
            <p:nvPr/>
          </p:nvSpPr>
          <p:spPr>
            <a:xfrm>
              <a:off x="3051399" y="1824963"/>
              <a:ext cx="1365837" cy="798265"/>
            </a:xfrm>
            <a:prstGeom prst="roundRect">
              <a:avLst/>
            </a:prstGeom>
            <a:ln w="28575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3600" b="1" dirty="0">
                  <a:solidFill>
                    <a:srgbClr val="106585"/>
                  </a:solidFill>
                  <a:ea typeface="Calibri"/>
                  <a:cs typeface="Calibri"/>
                  <a:sym typeface="Calibri"/>
                </a:rPr>
                <a:t>تَحْتَ</a:t>
              </a: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1FAF01F5-AB23-8086-5847-90AEE243BBD5}"/>
                </a:ext>
              </a:extLst>
            </p:cNvPr>
            <p:cNvSpPr/>
            <p:nvPr/>
          </p:nvSpPr>
          <p:spPr>
            <a:xfrm>
              <a:off x="5915434" y="3618979"/>
              <a:ext cx="1365837" cy="798265"/>
            </a:xfrm>
            <a:prstGeom prst="roundRect">
              <a:avLst/>
            </a:prstGeom>
            <a:ln w="28575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r>
                <a:rPr lang="ar-MA" sz="3600" b="1" dirty="0">
                  <a:solidFill>
                    <a:srgbClr val="106585"/>
                  </a:solidFill>
                  <a:ea typeface="Calibri"/>
                  <a:cs typeface="Calibri"/>
                  <a:sym typeface="Calibri"/>
                </a:rPr>
                <a:t>خَلْفَ</a:t>
              </a: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C7CB0397-7331-A6B3-076A-9D1335406261}"/>
                </a:ext>
              </a:extLst>
            </p:cNvPr>
            <p:cNvSpPr/>
            <p:nvPr/>
          </p:nvSpPr>
          <p:spPr>
            <a:xfrm>
              <a:off x="1085855" y="1757458"/>
              <a:ext cx="1653027" cy="798265"/>
            </a:xfrm>
            <a:prstGeom prst="roundRect">
              <a:avLst/>
            </a:prstGeom>
            <a:ln w="28575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3600" b="1" dirty="0">
                  <a:solidFill>
                    <a:srgbClr val="106585"/>
                  </a:solidFill>
                  <a:ea typeface="Calibri"/>
                  <a:cs typeface="Calibri"/>
                </a:rPr>
                <a:t>حَتّــى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61A52CD8-BE44-1F45-90D7-F1DC5D94DA29}"/>
                </a:ext>
              </a:extLst>
            </p:cNvPr>
            <p:cNvSpPr/>
            <p:nvPr/>
          </p:nvSpPr>
          <p:spPr>
            <a:xfrm>
              <a:off x="7061131" y="1824964"/>
              <a:ext cx="1365837" cy="798265"/>
            </a:xfrm>
            <a:prstGeom prst="roundRect">
              <a:avLst/>
            </a:prstGeom>
            <a:ln w="28575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3600" b="1" dirty="0">
                  <a:solidFill>
                    <a:srgbClr val="106585"/>
                  </a:solidFill>
                  <a:ea typeface="Calibri"/>
                  <a:cs typeface="Calibri"/>
                  <a:sym typeface="Calibri"/>
                </a:rPr>
                <a:t>اَلَّتــي</a:t>
              </a:r>
              <a:endParaRPr lang="fr-MA" sz="3600" dirty="0"/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5721BA7B-9760-824B-88AD-01D39DE11C98}"/>
                </a:ext>
              </a:extLst>
            </p:cNvPr>
            <p:cNvSpPr/>
            <p:nvPr/>
          </p:nvSpPr>
          <p:spPr>
            <a:xfrm>
              <a:off x="1713410" y="3610520"/>
              <a:ext cx="1724161" cy="798265"/>
            </a:xfrm>
            <a:prstGeom prst="roundRect">
              <a:avLst/>
            </a:prstGeom>
            <a:ln w="28575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3600" b="1" dirty="0">
                  <a:solidFill>
                    <a:srgbClr val="106585"/>
                  </a:solidFill>
                  <a:ea typeface="Calibri"/>
                  <a:cs typeface="Calibri"/>
                </a:rPr>
                <a:t>أَبَداً</a:t>
              </a: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F16F2883-8AC3-2FD6-3CB6-AE86BE5B5486}"/>
                </a:ext>
              </a:extLst>
            </p:cNvPr>
            <p:cNvSpPr/>
            <p:nvPr/>
          </p:nvSpPr>
          <p:spPr>
            <a:xfrm>
              <a:off x="3993584" y="3618979"/>
              <a:ext cx="1365837" cy="798265"/>
            </a:xfrm>
            <a:prstGeom prst="roundRect">
              <a:avLst/>
            </a:prstGeom>
            <a:ln w="28575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3600" b="1" dirty="0">
                  <a:solidFill>
                    <a:srgbClr val="106585"/>
                  </a:solidFill>
                  <a:ea typeface="Calibri"/>
                  <a:cs typeface="Calibri"/>
                </a:rPr>
                <a:t>لَنْ</a:t>
              </a: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4D2ACBF6-682E-ACE8-13B7-4DC8B042A0E5}"/>
              </a:ext>
            </a:extLst>
          </p:cNvPr>
          <p:cNvSpPr txBox="1"/>
          <p:nvPr/>
        </p:nvSpPr>
        <p:spPr>
          <a:xfrm>
            <a:off x="422071" y="428065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indent="0" algn="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أنا أشير وأنتم تقرؤون جماعة.</a:t>
            </a:r>
          </a:p>
        </p:txBody>
      </p:sp>
    </p:spTree>
    <p:extLst>
      <p:ext uri="{BB962C8B-B14F-4D97-AF65-F5344CB8AC3E}">
        <p14:creationId xmlns:p14="http://schemas.microsoft.com/office/powerpoint/2010/main" val="1092911904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5F84F0-F63A-39CF-2F7D-DCC734FF31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05324240-A7C3-EC22-FFC8-7996F9BFD774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D488D45F-DFCC-A9A7-59E2-5BD0232FDD33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67BDA990-93FB-5136-0959-3AC4045AAD75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7F74B9C9-2295-60A7-0AF7-2F270136A0F5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440D4E03-D95D-5ED5-E08D-2FAA67C8E5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60B8B80-8ADF-A775-0D2D-186A835B2359}"/>
              </a:ext>
            </a:extLst>
          </p:cNvPr>
          <p:cNvSpPr txBox="1"/>
          <p:nvPr/>
        </p:nvSpPr>
        <p:spPr>
          <a:xfrm>
            <a:off x="422071" y="412200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الكراسة ص  8 . </a:t>
            </a:r>
            <a:r>
              <a:rPr lang="ar-MA" sz="20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ابحثوا عن كلمة "لن"  وكلمة "أبدا" في الفقرة 4.  ضعوا تحتهما سطرا بقلم الرصاص.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معكم 10 ثوان 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45C28BD4-B3D1-A32F-C880-222FF3889FC0}"/>
              </a:ext>
            </a:extLst>
          </p:cNvPr>
          <p:cNvGrpSpPr/>
          <p:nvPr/>
        </p:nvGrpSpPr>
        <p:grpSpPr>
          <a:xfrm>
            <a:off x="312516" y="-73092"/>
            <a:ext cx="8412136" cy="448851"/>
            <a:chOff x="312517" y="-96284"/>
            <a:chExt cx="8412136" cy="448851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D7E50F2C-AE03-63FD-DFD1-BD1064143E82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7C81A9FD-B016-AF05-CBB1-D5113AFA72A7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7C8ED2F9-3CCA-0332-B7C4-3C6BBC5EFDF0}"/>
                </a:ext>
              </a:extLst>
            </p:cNvPr>
            <p:cNvSpPr/>
            <p:nvPr/>
          </p:nvSpPr>
          <p:spPr>
            <a:xfrm>
              <a:off x="2658511" y="-9178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2893F61C-9ABE-56A3-9F62-7017CFAD9B83}"/>
                </a:ext>
              </a:extLst>
            </p:cNvPr>
            <p:cNvSpPr/>
            <p:nvPr/>
          </p:nvSpPr>
          <p:spPr>
            <a:xfrm>
              <a:off x="4727946" y="-569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2078674A-A68B-1221-E8DF-4DAC080B2CBD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5E1BB298-B578-BCA9-A16B-F8CF8822AB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96908" y="1209642"/>
            <a:ext cx="6287045" cy="520103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02B9D21-C43E-D4FD-5576-DD3AA7A2BCB1}"/>
              </a:ext>
            </a:extLst>
          </p:cNvPr>
          <p:cNvSpPr/>
          <p:nvPr/>
        </p:nvSpPr>
        <p:spPr>
          <a:xfrm>
            <a:off x="487315" y="5523589"/>
            <a:ext cx="1734795" cy="610050"/>
          </a:xfrm>
          <a:prstGeom prst="roundRect">
            <a:avLst/>
          </a:prstGeom>
          <a:ln w="28575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MA" sz="2400" b="1" dirty="0">
                <a:solidFill>
                  <a:srgbClr val="106585"/>
                </a:solidFill>
                <a:ea typeface="Calibri"/>
                <a:cs typeface="Calibri"/>
              </a:rPr>
              <a:t>لَنْ    -  </a:t>
            </a:r>
            <a:endParaRPr lang="fr-MA" sz="3200" b="1" dirty="0">
              <a:solidFill>
                <a:srgbClr val="106585"/>
              </a:solidFill>
              <a:ea typeface="Calibri"/>
              <a:cs typeface="Calibri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682232E-1C38-1D25-779C-C329D80ABE8C}"/>
              </a:ext>
            </a:extLst>
          </p:cNvPr>
          <p:cNvSpPr/>
          <p:nvPr/>
        </p:nvSpPr>
        <p:spPr>
          <a:xfrm>
            <a:off x="478420" y="5287617"/>
            <a:ext cx="8325942" cy="108340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DAD2792E-A55F-7889-E32D-954E54AE77EB}"/>
              </a:ext>
            </a:extLst>
          </p:cNvPr>
          <p:cNvSpPr/>
          <p:nvPr/>
        </p:nvSpPr>
        <p:spPr>
          <a:xfrm>
            <a:off x="710801" y="5523589"/>
            <a:ext cx="726863" cy="610050"/>
          </a:xfrm>
          <a:prstGeom prst="roundRect">
            <a:avLst/>
          </a:prstGeom>
          <a:ln w="28575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2400" b="1" dirty="0">
                <a:solidFill>
                  <a:srgbClr val="106585"/>
                </a:solidFill>
                <a:ea typeface="Calibri"/>
                <a:cs typeface="Calibri"/>
              </a:rPr>
              <a:t>أَبَداً</a:t>
            </a:r>
            <a:endParaRPr lang="fr-MA" sz="3200" b="1" dirty="0">
              <a:solidFill>
                <a:srgbClr val="106585"/>
              </a:solidFill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89823720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F0C9E4-D9F3-B88F-D1DA-A7A387E1C9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35CBD99-9391-53C5-370F-95CE35CFA057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875F4DAB-3DF5-F4F4-8E80-B6C74B33AA9F}"/>
              </a:ext>
            </a:extLst>
          </p:cNvPr>
          <p:cNvGrpSpPr/>
          <p:nvPr/>
        </p:nvGrpSpPr>
        <p:grpSpPr>
          <a:xfrm>
            <a:off x="312516" y="334477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44A88DA-C7BB-E510-BBDB-5D4975B714E5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55B5E9AE-616D-D377-FD9B-A162D57857A8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B0A7BBB3-C7BB-C060-F433-BCE1C62AF2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463746"/>
            <a:ext cx="344372" cy="328748"/>
          </a:xfrm>
          <a:prstGeom prst="rect">
            <a:avLst/>
          </a:prstGeom>
        </p:spPr>
      </p:pic>
      <p:sp>
        <p:nvSpPr>
          <p:cNvPr id="21" name="Google Shape;1477;p57">
            <a:extLst>
              <a:ext uri="{FF2B5EF4-FFF2-40B4-BE49-F238E27FC236}">
                <a16:creationId xmlns:a16="http://schemas.microsoft.com/office/drawing/2014/main" id="{327DCF66-5A90-2AF1-9A0E-4837AB51EB64}"/>
              </a:ext>
            </a:extLst>
          </p:cNvPr>
          <p:cNvSpPr/>
          <p:nvPr/>
        </p:nvSpPr>
        <p:spPr>
          <a:xfrm>
            <a:off x="3185652" y="1322629"/>
            <a:ext cx="2865122" cy="600474"/>
          </a:xfrm>
          <a:prstGeom prst="roundRect">
            <a:avLst>
              <a:gd name="adj" fmla="val 50000"/>
            </a:avLst>
          </a:prstGeom>
          <a:solidFill>
            <a:srgbClr val="10658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lnSpc>
                <a:spcPct val="107000"/>
              </a:lnSpc>
              <a:spcAft>
                <a:spcPts val="800"/>
              </a:spcAft>
              <a:buClr>
                <a:srgbClr val="000000"/>
              </a:buClr>
              <a:buFont typeface="Arial"/>
              <a:buNone/>
              <a:defRPr/>
            </a:pPr>
            <a:r>
              <a:rPr lang="ar-MA" sz="4000" b="1" kern="100" dirty="0">
                <a:solidFill>
                  <a:srgbClr val="FFFFFF"/>
                </a:solidFill>
                <a:latin typeface="Aptos" panose="020B0004020202020204" pitchFamily="34" charset="0"/>
                <a:cs typeface="Microsoft Uighur" panose="02000000000000000000" pitchFamily="2" charset="-78"/>
                <a:sym typeface="Arial"/>
              </a:rPr>
              <a:t>رِحْلَةُ </a:t>
            </a:r>
            <a:r>
              <a:rPr lang="ar-MA" sz="4000" b="1" kern="100" dirty="0" err="1">
                <a:solidFill>
                  <a:srgbClr val="FFFFFF"/>
                </a:solidFill>
                <a:latin typeface="Aptos" panose="020B0004020202020204" pitchFamily="34" charset="0"/>
                <a:cs typeface="Microsoft Uighur" panose="02000000000000000000" pitchFamily="2" charset="-78"/>
                <a:sym typeface="Arial"/>
              </a:rPr>
              <a:t>ﭐلصَّيْفِ</a:t>
            </a:r>
            <a:endParaRPr lang="ar-MA" sz="4000" b="1" kern="100" dirty="0">
              <a:solidFill>
                <a:srgbClr val="FFFFFF"/>
              </a:solidFill>
              <a:latin typeface="Aptos" panose="020B0004020202020204" pitchFamily="34" charset="0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BC3C93C4-72AB-5024-F02E-0A1A8C369C7A}"/>
              </a:ext>
            </a:extLst>
          </p:cNvPr>
          <p:cNvGrpSpPr/>
          <p:nvPr/>
        </p:nvGrpSpPr>
        <p:grpSpPr>
          <a:xfrm>
            <a:off x="312516" y="-73092"/>
            <a:ext cx="8412136" cy="448851"/>
            <a:chOff x="312517" y="-96284"/>
            <a:chExt cx="8412136" cy="448851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0227B434-B525-ACC1-DA63-F721698ECFFB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76873BAE-5FCD-D9A3-EF21-CCB119DC1C2D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F32B78E5-F8FC-927D-9006-DF04822E8E07}"/>
                </a:ext>
              </a:extLst>
            </p:cNvPr>
            <p:cNvSpPr/>
            <p:nvPr/>
          </p:nvSpPr>
          <p:spPr>
            <a:xfrm>
              <a:off x="2658511" y="-9178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5E6C9702-2D63-4CC0-112A-077389268B99}"/>
                </a:ext>
              </a:extLst>
            </p:cNvPr>
            <p:cNvSpPr/>
            <p:nvPr/>
          </p:nvSpPr>
          <p:spPr>
            <a:xfrm>
              <a:off x="4727946" y="-569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16568D97-B5E2-2C2F-2C86-CFF208903DE8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grpSp>
        <p:nvGrpSpPr>
          <p:cNvPr id="4" name="Groupe 3">
            <a:extLst>
              <a:ext uri="{FF2B5EF4-FFF2-40B4-BE49-F238E27FC236}">
                <a16:creationId xmlns:a16="http://schemas.microsoft.com/office/drawing/2014/main" id="{D4AA90CE-54EB-E683-1E23-9A5E3351E7A6}"/>
              </a:ext>
            </a:extLst>
          </p:cNvPr>
          <p:cNvGrpSpPr/>
          <p:nvPr/>
        </p:nvGrpSpPr>
        <p:grpSpPr>
          <a:xfrm>
            <a:off x="511277" y="1830762"/>
            <a:ext cx="8320206" cy="3631763"/>
            <a:chOff x="125446" y="1830762"/>
            <a:chExt cx="8706037" cy="3631763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A3F13333-DBE8-3351-E693-DB648D6C2CF7}"/>
                </a:ext>
              </a:extLst>
            </p:cNvPr>
            <p:cNvGrpSpPr/>
            <p:nvPr/>
          </p:nvGrpSpPr>
          <p:grpSpPr>
            <a:xfrm>
              <a:off x="125446" y="1830762"/>
              <a:ext cx="8706037" cy="3631763"/>
              <a:chOff x="104865" y="2266820"/>
              <a:chExt cx="8440224" cy="3631763"/>
            </a:xfrm>
          </p:grpSpPr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F86A242E-69E6-C36F-9C9D-245ECBB91550}"/>
                  </a:ext>
                </a:extLst>
              </p:cNvPr>
              <p:cNvSpPr txBox="1"/>
              <p:nvPr/>
            </p:nvSpPr>
            <p:spPr>
              <a:xfrm>
                <a:off x="104865" y="2266820"/>
                <a:ext cx="8440224" cy="36317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 rtl="1">
                  <a:lnSpc>
                    <a:spcPct val="200000"/>
                  </a:lnSpc>
                  <a:spcAft>
                    <a:spcPts val="800"/>
                  </a:spcAft>
                </a:pPr>
                <a:r>
                  <a:rPr lang="ar-SA" sz="4000" kern="100" dirty="0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في </a:t>
                </a:r>
                <a:r>
                  <a:rPr lang="ar-SA" sz="4000" kern="100" dirty="0" err="1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ٱلْعُطْلَةِ</a:t>
                </a:r>
                <a:r>
                  <a:rPr lang="ar-SA" sz="4000" kern="100" dirty="0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</a:t>
                </a:r>
                <a:r>
                  <a:rPr lang="ar-SA" sz="4000" kern="100" dirty="0" err="1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ٱلصَّيْفِيَّةِ</a:t>
                </a:r>
                <a:r>
                  <a:rPr lang="ar-SA" sz="4000" kern="100" dirty="0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، سافَرْنا مَعَ عائِلَتي إِلى </a:t>
                </a:r>
                <a:r>
                  <a:rPr lang="ar-SA" sz="4000" kern="100" dirty="0" err="1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ٱلشّاطِئِ</a:t>
                </a:r>
                <a:r>
                  <a:rPr lang="ar-SA" sz="4000" kern="100" dirty="0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. اِسْتَغْرَقَتِ </a:t>
                </a:r>
                <a:r>
                  <a:rPr lang="ar-SA" sz="4000" kern="100" dirty="0" err="1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ٱلرِّحْلَةُ</a:t>
                </a:r>
                <a:r>
                  <a:rPr lang="ar-SA" sz="4000" kern="100" dirty="0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ثَلاثَ ساعاتٍ </a:t>
                </a:r>
                <a:r>
                  <a:rPr lang="ar-SA" sz="4000" kern="100" dirty="0" err="1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بِٱلسَّيّارَةِ</a:t>
                </a:r>
                <a:r>
                  <a:rPr lang="ar-SA" sz="4000" kern="100" dirty="0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، لَكِنَّها كانَتْ مُمْتِعَةً. عِنْدَما وَصَلْنا، كانَ </a:t>
                </a:r>
                <a:r>
                  <a:rPr lang="ar-SA" sz="4000" kern="100" dirty="0" err="1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ٱلْبَحْرُ</a:t>
                </a:r>
                <a:r>
                  <a:rPr lang="ar-SA" sz="4000" kern="100" dirty="0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أَزْرَقَ وَجَميلاً، </a:t>
                </a:r>
                <a:r>
                  <a:rPr lang="ar-SA" sz="4000" kern="100" dirty="0" err="1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وَٱلرَّمْلُ</a:t>
                </a:r>
                <a:r>
                  <a:rPr lang="ar-SA" sz="4000" kern="100" dirty="0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ذَهَبِيّاً وَناعِماً.</a:t>
                </a:r>
              </a:p>
            </p:txBody>
          </p:sp>
          <p:cxnSp>
            <p:nvCxnSpPr>
              <p:cNvPr id="16" name="Connecteur droit avec flèche 15">
                <a:extLst>
                  <a:ext uri="{FF2B5EF4-FFF2-40B4-BE49-F238E27FC236}">
                    <a16:creationId xmlns:a16="http://schemas.microsoft.com/office/drawing/2014/main" id="{963CF2F3-105E-5419-3C50-DE1A556268E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792934" y="3372038"/>
                <a:ext cx="1474505" cy="0"/>
              </a:xfrm>
              <a:prstGeom prst="straightConnector1">
                <a:avLst/>
              </a:prstGeom>
              <a:ln w="1905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Connecteur droit avec flèche 16">
                <a:extLst>
                  <a:ext uri="{FF2B5EF4-FFF2-40B4-BE49-F238E27FC236}">
                    <a16:creationId xmlns:a16="http://schemas.microsoft.com/office/drawing/2014/main" id="{9864B931-6B52-65FF-2B1C-41D0E08DFC51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817818" y="3406695"/>
                <a:ext cx="2978737" cy="0"/>
              </a:xfrm>
              <a:prstGeom prst="straightConnector1">
                <a:avLst/>
              </a:prstGeom>
              <a:ln w="1905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Connecteur droit avec flèche 17">
                <a:extLst>
                  <a:ext uri="{FF2B5EF4-FFF2-40B4-BE49-F238E27FC236}">
                    <a16:creationId xmlns:a16="http://schemas.microsoft.com/office/drawing/2014/main" id="{A5F007CF-7ADF-0E1E-CF9C-9625216D2AF3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318722" y="4582045"/>
                <a:ext cx="1948717" cy="0"/>
              </a:xfrm>
              <a:prstGeom prst="straightConnector1">
                <a:avLst/>
              </a:prstGeom>
              <a:ln w="1905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Connecteur droit avec flèche 23">
                <a:extLst>
                  <a:ext uri="{FF2B5EF4-FFF2-40B4-BE49-F238E27FC236}">
                    <a16:creationId xmlns:a16="http://schemas.microsoft.com/office/drawing/2014/main" id="{54F699AE-72F9-A2F2-BEAB-9699584A79CD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70888" y="4582045"/>
                <a:ext cx="836514" cy="0"/>
              </a:xfrm>
              <a:prstGeom prst="straightConnector1">
                <a:avLst/>
              </a:prstGeom>
              <a:ln w="1905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Connecteur droit avec flèche 26">
                <a:extLst>
                  <a:ext uri="{FF2B5EF4-FFF2-40B4-BE49-F238E27FC236}">
                    <a16:creationId xmlns:a16="http://schemas.microsoft.com/office/drawing/2014/main" id="{BF14017B-3300-DC30-C83B-1E6031FA06E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23519" y="3406695"/>
                <a:ext cx="1274692" cy="0"/>
              </a:xfrm>
              <a:prstGeom prst="straightConnector1">
                <a:avLst/>
              </a:prstGeom>
              <a:ln w="1905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0" name="Connecteur droit avec flèche 9">
              <a:extLst>
                <a:ext uri="{FF2B5EF4-FFF2-40B4-BE49-F238E27FC236}">
                  <a16:creationId xmlns:a16="http://schemas.microsoft.com/office/drawing/2014/main" id="{0F3C184F-445F-9C01-2CF8-81AA67165FFB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889009" y="5385563"/>
              <a:ext cx="1698031" cy="19403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Connecteur droit avec flèche 10">
              <a:extLst>
                <a:ext uri="{FF2B5EF4-FFF2-40B4-BE49-F238E27FC236}">
                  <a16:creationId xmlns:a16="http://schemas.microsoft.com/office/drawing/2014/main" id="{D6C547B0-53B6-7FFD-DA9F-3908E2C3557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540043" y="5385563"/>
              <a:ext cx="912042" cy="0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9" name="Connecteur droit avec flèche 28">
            <a:extLst>
              <a:ext uri="{FF2B5EF4-FFF2-40B4-BE49-F238E27FC236}">
                <a16:creationId xmlns:a16="http://schemas.microsoft.com/office/drawing/2014/main" id="{F5D3054D-A7E8-C37B-560D-EE7395BDB987}"/>
              </a:ext>
            </a:extLst>
          </p:cNvPr>
          <p:cNvCxnSpPr>
            <a:cxnSpLocks/>
          </p:cNvCxnSpPr>
          <p:nvPr/>
        </p:nvCxnSpPr>
        <p:spPr>
          <a:xfrm flipH="1" flipV="1">
            <a:off x="4129548" y="4145987"/>
            <a:ext cx="1510542" cy="7434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avec flèche 30">
            <a:extLst>
              <a:ext uri="{FF2B5EF4-FFF2-40B4-BE49-F238E27FC236}">
                <a16:creationId xmlns:a16="http://schemas.microsoft.com/office/drawing/2014/main" id="{9546A4BA-5F2B-2CF3-D7D6-90ECD5CBD8CB}"/>
              </a:ext>
            </a:extLst>
          </p:cNvPr>
          <p:cNvCxnSpPr>
            <a:cxnSpLocks/>
          </p:cNvCxnSpPr>
          <p:nvPr/>
        </p:nvCxnSpPr>
        <p:spPr>
          <a:xfrm flipH="1">
            <a:off x="2312322" y="4145987"/>
            <a:ext cx="1158363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ZoneTexte 18">
            <a:extLst>
              <a:ext uri="{FF2B5EF4-FFF2-40B4-BE49-F238E27FC236}">
                <a16:creationId xmlns:a16="http://schemas.microsoft.com/office/drawing/2014/main" id="{30ED20B8-FB0F-33B9-8207-532D8263C4F7}"/>
              </a:ext>
            </a:extLst>
          </p:cNvPr>
          <p:cNvSpPr txBox="1"/>
          <p:nvPr/>
        </p:nvSpPr>
        <p:spPr>
          <a:xfrm>
            <a:off x="422071" y="413907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indent="0" algn="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ستواصلون التدرب على القراءة بطلاقة. من يقرأ؟ من يتابع؟</a:t>
            </a:r>
          </a:p>
        </p:txBody>
      </p:sp>
    </p:spTree>
    <p:extLst>
      <p:ext uri="{BB962C8B-B14F-4D97-AF65-F5344CB8AC3E}">
        <p14:creationId xmlns:p14="http://schemas.microsoft.com/office/powerpoint/2010/main" val="998792199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BF7D64-1D1C-6587-9518-1674C0C6C4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FF94539-2B4D-39DB-F407-DE69CD3DE341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4211525-3719-4632-35A7-B065435B915B}"/>
              </a:ext>
            </a:extLst>
          </p:cNvPr>
          <p:cNvGrpSpPr/>
          <p:nvPr/>
        </p:nvGrpSpPr>
        <p:grpSpPr>
          <a:xfrm>
            <a:off x="312516" y="37710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7B5102A1-851C-736B-807D-87B4CC7A3C81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51153502-4151-1A1B-376B-C4D039E9A6B5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12DA95B-8195-ACD9-0236-AC2D0ADFCC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463746"/>
            <a:ext cx="344372" cy="328748"/>
          </a:xfrm>
          <a:prstGeom prst="rect">
            <a:avLst/>
          </a:prstGeo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63E084D5-8132-D47C-64EF-E8E82CB4B08F}"/>
              </a:ext>
            </a:extLst>
          </p:cNvPr>
          <p:cNvGrpSpPr/>
          <p:nvPr/>
        </p:nvGrpSpPr>
        <p:grpSpPr>
          <a:xfrm>
            <a:off x="312516" y="-73092"/>
            <a:ext cx="8412136" cy="448851"/>
            <a:chOff x="312517" y="-96284"/>
            <a:chExt cx="8412136" cy="448851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84F8E851-07D9-112F-7D24-E2D1C1483C1D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085710F6-293F-9B33-9820-813FCD38A066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9E4A11B1-449D-B824-3D8A-9403F540FE7B}"/>
                </a:ext>
              </a:extLst>
            </p:cNvPr>
            <p:cNvSpPr/>
            <p:nvPr/>
          </p:nvSpPr>
          <p:spPr>
            <a:xfrm>
              <a:off x="2658511" y="-9178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EAC20796-5B99-DF69-2978-70B6E7DF0A28}"/>
                </a:ext>
              </a:extLst>
            </p:cNvPr>
            <p:cNvSpPr/>
            <p:nvPr/>
          </p:nvSpPr>
          <p:spPr>
            <a:xfrm>
              <a:off x="4727946" y="-569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32022979-3B14-E04E-3F8A-722BCB8F6229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431F2391-0F61-1198-53C9-DBDF7708639A}"/>
              </a:ext>
            </a:extLst>
          </p:cNvPr>
          <p:cNvGrpSpPr/>
          <p:nvPr/>
        </p:nvGrpSpPr>
        <p:grpSpPr>
          <a:xfrm>
            <a:off x="312516" y="1830762"/>
            <a:ext cx="8518967" cy="3543278"/>
            <a:chOff x="125446" y="1830762"/>
            <a:chExt cx="8706037" cy="3543278"/>
          </a:xfrm>
        </p:grpSpPr>
        <p:grpSp>
          <p:nvGrpSpPr>
            <p:cNvPr id="30" name="Groupe 29">
              <a:extLst>
                <a:ext uri="{FF2B5EF4-FFF2-40B4-BE49-F238E27FC236}">
                  <a16:creationId xmlns:a16="http://schemas.microsoft.com/office/drawing/2014/main" id="{8919F532-D97E-AF40-FF4C-BDBDB20634A6}"/>
                </a:ext>
              </a:extLst>
            </p:cNvPr>
            <p:cNvGrpSpPr/>
            <p:nvPr/>
          </p:nvGrpSpPr>
          <p:grpSpPr>
            <a:xfrm>
              <a:off x="125446" y="1830762"/>
              <a:ext cx="8706037" cy="3543278"/>
              <a:chOff x="104865" y="2266820"/>
              <a:chExt cx="8440224" cy="3543278"/>
            </a:xfrm>
          </p:grpSpPr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1A608A53-64B3-89B4-F10C-C56AA929B818}"/>
                  </a:ext>
                </a:extLst>
              </p:cNvPr>
              <p:cNvSpPr txBox="1"/>
              <p:nvPr/>
            </p:nvSpPr>
            <p:spPr>
              <a:xfrm>
                <a:off x="104865" y="2266820"/>
                <a:ext cx="8440224" cy="354327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 rtl="1">
                  <a:lnSpc>
                    <a:spcPct val="200000"/>
                  </a:lnSpc>
                  <a:spcAft>
                    <a:spcPts val="800"/>
                  </a:spcAft>
                </a:pPr>
                <a:r>
                  <a:rPr lang="ar-SA" sz="3900" kern="100" dirty="0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في </a:t>
                </a:r>
                <a:r>
                  <a:rPr lang="ar-SA" sz="3900" kern="100" dirty="0" err="1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ٱلْيَوْمِ</a:t>
                </a:r>
                <a:r>
                  <a:rPr lang="ar-SA" sz="3900" kern="100" dirty="0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</a:t>
                </a:r>
                <a:r>
                  <a:rPr lang="ar-SA" sz="3900" kern="100" dirty="0" err="1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ٱلْأَوَّلِ</a:t>
                </a:r>
                <a:r>
                  <a:rPr lang="ar-SA" sz="3900" kern="100" dirty="0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، بَنَيْتُ قَلْعَةً كَبيرَةً مِنَ </a:t>
                </a:r>
                <a:r>
                  <a:rPr lang="ar-SA" sz="3900" kern="100" dirty="0" err="1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ٱلرَّمْلِ</a:t>
                </a:r>
                <a:r>
                  <a:rPr lang="ar-SA" sz="3900" kern="100" dirty="0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مَعَ أُخْتي. زَيَّنّاها </a:t>
                </a:r>
                <a:r>
                  <a:rPr lang="ar-SA" sz="3900" kern="100" dirty="0" err="1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بِٱلْأَصْدافِ</a:t>
                </a:r>
                <a:r>
                  <a:rPr lang="ar-SA" sz="3900" kern="100" dirty="0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</a:t>
                </a:r>
                <a:r>
                  <a:rPr lang="ar-SA" sz="3900" kern="100" dirty="0" err="1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ٱلَّتي</a:t>
                </a:r>
                <a:r>
                  <a:rPr lang="ar-SA" sz="3900" kern="100" dirty="0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جَمَعْناها مِنَ </a:t>
                </a:r>
                <a:r>
                  <a:rPr lang="ar-SA" sz="3900" kern="100" dirty="0" err="1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ٱلشّاطِئِ</a:t>
                </a:r>
                <a:r>
                  <a:rPr lang="ar-SA" sz="3900" kern="100" dirty="0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. ثُمَّ سَبَحْنا في </a:t>
                </a:r>
                <a:r>
                  <a:rPr lang="ar-SA" sz="3900" kern="100" dirty="0" err="1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ٱلْمِياهِ</a:t>
                </a:r>
                <a:r>
                  <a:rPr lang="ar-SA" sz="3900" kern="100" dirty="0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</a:t>
                </a:r>
                <a:r>
                  <a:rPr lang="ar-SA" sz="3900" kern="100" dirty="0" err="1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ٱلدّافِئَةِ</a:t>
                </a:r>
                <a:r>
                  <a:rPr lang="ar-SA" sz="3900" kern="100" dirty="0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تَحْتَ إِشْرافِ والِدي. في فَتْرَةِ </a:t>
                </a:r>
                <a:r>
                  <a:rPr lang="ar-SA" sz="3900" kern="100" dirty="0" err="1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ٱلظَّهيرَةِ</a:t>
                </a:r>
                <a:r>
                  <a:rPr lang="ar-SA" sz="3900" kern="100" dirty="0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، لَعِبْنا </a:t>
                </a:r>
                <a:r>
                  <a:rPr lang="ar-SA" sz="3900" kern="100" dirty="0" err="1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بِٱلْكُرَةِ</a:t>
                </a:r>
                <a:r>
                  <a:rPr lang="ar-SA" sz="3900" kern="100" dirty="0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مَعَ أَطْفالٍ آخَرينَ عَلى </a:t>
                </a:r>
                <a:r>
                  <a:rPr lang="ar-SA" sz="3900" kern="100" dirty="0" err="1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ٱلشّاطِئِ</a:t>
                </a:r>
                <a:r>
                  <a:rPr lang="ar-SA" sz="3900" kern="100" dirty="0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.</a:t>
                </a:r>
              </a:p>
            </p:txBody>
          </p:sp>
          <p:cxnSp>
            <p:nvCxnSpPr>
              <p:cNvPr id="35" name="Connecteur droit avec flèche 34">
                <a:extLst>
                  <a:ext uri="{FF2B5EF4-FFF2-40B4-BE49-F238E27FC236}">
                    <a16:creationId xmlns:a16="http://schemas.microsoft.com/office/drawing/2014/main" id="{36AD3AD7-02C0-627D-D990-857CF2CFB86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7062730" y="3381732"/>
                <a:ext cx="1159785" cy="11933"/>
              </a:xfrm>
              <a:prstGeom prst="straightConnector1">
                <a:avLst/>
              </a:prstGeom>
              <a:ln w="1905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Connecteur droit avec flèche 35">
                <a:extLst>
                  <a:ext uri="{FF2B5EF4-FFF2-40B4-BE49-F238E27FC236}">
                    <a16:creationId xmlns:a16="http://schemas.microsoft.com/office/drawing/2014/main" id="{A23E3662-E9FB-AB93-8CB9-8B079F18B56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676406" y="3372038"/>
                <a:ext cx="3539021" cy="0"/>
              </a:xfrm>
              <a:prstGeom prst="straightConnector1">
                <a:avLst/>
              </a:prstGeom>
              <a:ln w="1905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Connecteur droit avec flèche 36">
                <a:extLst>
                  <a:ext uri="{FF2B5EF4-FFF2-40B4-BE49-F238E27FC236}">
                    <a16:creationId xmlns:a16="http://schemas.microsoft.com/office/drawing/2014/main" id="{69DD58A1-2923-3A28-410E-715729432BB1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722625" y="4582045"/>
                <a:ext cx="2331763" cy="0"/>
              </a:xfrm>
              <a:prstGeom prst="straightConnector1">
                <a:avLst/>
              </a:prstGeom>
              <a:ln w="1905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Connecteur droit avec flèche 37">
                <a:extLst>
                  <a:ext uri="{FF2B5EF4-FFF2-40B4-BE49-F238E27FC236}">
                    <a16:creationId xmlns:a16="http://schemas.microsoft.com/office/drawing/2014/main" id="{43973834-3537-1E5F-2DE4-AD1CDCF6B11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31430" y="4582045"/>
                <a:ext cx="4314768" cy="0"/>
              </a:xfrm>
              <a:prstGeom prst="straightConnector1">
                <a:avLst/>
              </a:prstGeom>
              <a:ln w="1905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Connecteur droit avec flèche 38">
                <a:extLst>
                  <a:ext uri="{FF2B5EF4-FFF2-40B4-BE49-F238E27FC236}">
                    <a16:creationId xmlns:a16="http://schemas.microsoft.com/office/drawing/2014/main" id="{1714752D-743F-FF8A-C51B-9165190F32D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482571" y="3342543"/>
                <a:ext cx="1332224" cy="15798"/>
              </a:xfrm>
              <a:prstGeom prst="straightConnector1">
                <a:avLst/>
              </a:prstGeom>
              <a:ln w="1905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32" name="Connecteur droit avec flèche 31">
              <a:extLst>
                <a:ext uri="{FF2B5EF4-FFF2-40B4-BE49-F238E27FC236}">
                  <a16:creationId xmlns:a16="http://schemas.microsoft.com/office/drawing/2014/main" id="{8ED7C41E-7327-BEB1-80FE-80B2E81E4B6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458678" y="5321682"/>
              <a:ext cx="3914320" cy="0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Connecteur droit avec flèche 32">
              <a:extLst>
                <a:ext uri="{FF2B5EF4-FFF2-40B4-BE49-F238E27FC236}">
                  <a16:creationId xmlns:a16="http://schemas.microsoft.com/office/drawing/2014/main" id="{B82C78DF-698E-42A8-EE35-B7749EE3538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341620" y="5321682"/>
              <a:ext cx="1285675" cy="0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EC868BB3-12C2-3A96-156C-0F1ACC17238A}"/>
              </a:ext>
            </a:extLst>
          </p:cNvPr>
          <p:cNvSpPr txBox="1"/>
          <p:nvPr/>
        </p:nvSpPr>
        <p:spPr>
          <a:xfrm>
            <a:off x="422071" y="413907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indent="0" algn="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 من يتابع؟</a:t>
            </a:r>
          </a:p>
        </p:txBody>
      </p:sp>
    </p:spTree>
    <p:extLst>
      <p:ext uri="{BB962C8B-B14F-4D97-AF65-F5344CB8AC3E}">
        <p14:creationId xmlns:p14="http://schemas.microsoft.com/office/powerpoint/2010/main" val="2256936696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AAEB44-2C35-88DC-F81B-72AD0488EC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3CD9325-649E-3B98-AA7A-CA48E1A96768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0D76E47-0737-68F0-37FE-532D3F1D8C38}"/>
              </a:ext>
            </a:extLst>
          </p:cNvPr>
          <p:cNvGrpSpPr/>
          <p:nvPr/>
        </p:nvGrpSpPr>
        <p:grpSpPr>
          <a:xfrm>
            <a:off x="312516" y="37710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C59944D3-BCE1-4145-A5E4-792748594BDA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C815F83D-F5E5-1724-150A-A631DC8B120A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6CE7E6FF-D643-0E3A-22F8-A1773055B3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463746"/>
            <a:ext cx="344372" cy="328748"/>
          </a:xfrm>
          <a:prstGeom prst="rect">
            <a:avLst/>
          </a:prstGeom>
        </p:spPr>
      </p:pic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77CE0CB5-DE80-1107-5961-AB92B971E0A2}"/>
              </a:ext>
            </a:extLst>
          </p:cNvPr>
          <p:cNvCxnSpPr>
            <a:cxnSpLocks/>
          </p:cNvCxnSpPr>
          <p:nvPr/>
        </p:nvCxnSpPr>
        <p:spPr>
          <a:xfrm flipH="1">
            <a:off x="4789122" y="2878483"/>
            <a:ext cx="2899785" cy="0"/>
          </a:xfrm>
          <a:prstGeom prst="straightConnector1">
            <a:avLst/>
          </a:prstGeom>
          <a:ln w="1905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necteur droit avec flèche 34">
            <a:extLst>
              <a:ext uri="{FF2B5EF4-FFF2-40B4-BE49-F238E27FC236}">
                <a16:creationId xmlns:a16="http://schemas.microsoft.com/office/drawing/2014/main" id="{F7D1A1AE-00D1-A8AF-6C1C-FD9A77BDE917}"/>
              </a:ext>
            </a:extLst>
          </p:cNvPr>
          <p:cNvCxnSpPr>
            <a:cxnSpLocks/>
          </p:cNvCxnSpPr>
          <p:nvPr/>
        </p:nvCxnSpPr>
        <p:spPr>
          <a:xfrm flipH="1">
            <a:off x="4755067" y="3831130"/>
            <a:ext cx="2334201" cy="0"/>
          </a:xfrm>
          <a:prstGeom prst="straightConnector1">
            <a:avLst/>
          </a:prstGeom>
          <a:ln w="1905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necteur droit avec flèche 35">
            <a:extLst>
              <a:ext uri="{FF2B5EF4-FFF2-40B4-BE49-F238E27FC236}">
                <a16:creationId xmlns:a16="http://schemas.microsoft.com/office/drawing/2014/main" id="{B6CCC3F6-9D16-BD63-4031-972E158292AB}"/>
              </a:ext>
            </a:extLst>
          </p:cNvPr>
          <p:cNvCxnSpPr>
            <a:cxnSpLocks/>
          </p:cNvCxnSpPr>
          <p:nvPr/>
        </p:nvCxnSpPr>
        <p:spPr>
          <a:xfrm flipH="1">
            <a:off x="2772130" y="2878483"/>
            <a:ext cx="1256235" cy="0"/>
          </a:xfrm>
          <a:prstGeom prst="straightConnector1">
            <a:avLst/>
          </a:prstGeom>
          <a:ln w="1905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onnecteur droit avec flèche 42">
            <a:extLst>
              <a:ext uri="{FF2B5EF4-FFF2-40B4-BE49-F238E27FC236}">
                <a16:creationId xmlns:a16="http://schemas.microsoft.com/office/drawing/2014/main" id="{A5270306-C043-A027-2960-5A0230AE6F25}"/>
              </a:ext>
            </a:extLst>
          </p:cNvPr>
          <p:cNvCxnSpPr>
            <a:cxnSpLocks/>
          </p:cNvCxnSpPr>
          <p:nvPr/>
        </p:nvCxnSpPr>
        <p:spPr>
          <a:xfrm flipH="1">
            <a:off x="2177469" y="4782058"/>
            <a:ext cx="1850896" cy="0"/>
          </a:xfrm>
          <a:prstGeom prst="straightConnector1">
            <a:avLst/>
          </a:prstGeom>
          <a:ln w="1905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Connecteur droit avec flèche 43">
            <a:extLst>
              <a:ext uri="{FF2B5EF4-FFF2-40B4-BE49-F238E27FC236}">
                <a16:creationId xmlns:a16="http://schemas.microsoft.com/office/drawing/2014/main" id="{DA6184B5-F321-58B3-7AAE-E05D919A1719}"/>
              </a:ext>
            </a:extLst>
          </p:cNvPr>
          <p:cNvCxnSpPr>
            <a:cxnSpLocks/>
          </p:cNvCxnSpPr>
          <p:nvPr/>
        </p:nvCxnSpPr>
        <p:spPr>
          <a:xfrm flipH="1">
            <a:off x="5072743" y="4782058"/>
            <a:ext cx="3127973" cy="0"/>
          </a:xfrm>
          <a:prstGeom prst="straightConnector1">
            <a:avLst/>
          </a:prstGeom>
          <a:ln w="1905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avec flèche 22">
            <a:extLst>
              <a:ext uri="{FF2B5EF4-FFF2-40B4-BE49-F238E27FC236}">
                <a16:creationId xmlns:a16="http://schemas.microsoft.com/office/drawing/2014/main" id="{A29FA989-49C1-E083-93A0-000D9DB5C976}"/>
              </a:ext>
            </a:extLst>
          </p:cNvPr>
          <p:cNvCxnSpPr>
            <a:cxnSpLocks/>
          </p:cNvCxnSpPr>
          <p:nvPr/>
        </p:nvCxnSpPr>
        <p:spPr>
          <a:xfrm flipH="1">
            <a:off x="690890" y="2863641"/>
            <a:ext cx="1371925" cy="0"/>
          </a:xfrm>
          <a:prstGeom prst="straightConnector1">
            <a:avLst/>
          </a:prstGeom>
          <a:ln w="1905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avec flèche 25">
            <a:extLst>
              <a:ext uri="{FF2B5EF4-FFF2-40B4-BE49-F238E27FC236}">
                <a16:creationId xmlns:a16="http://schemas.microsoft.com/office/drawing/2014/main" id="{1444EAF0-A901-3499-BA15-5582519DF609}"/>
              </a:ext>
            </a:extLst>
          </p:cNvPr>
          <p:cNvCxnSpPr>
            <a:cxnSpLocks/>
          </p:cNvCxnSpPr>
          <p:nvPr/>
        </p:nvCxnSpPr>
        <p:spPr>
          <a:xfrm flipH="1">
            <a:off x="853194" y="3852900"/>
            <a:ext cx="3308290" cy="0"/>
          </a:xfrm>
          <a:prstGeom prst="straightConnector1">
            <a:avLst/>
          </a:prstGeom>
          <a:ln w="1905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73D30988-2406-CD07-60A0-E3A08E89D68D}"/>
              </a:ext>
            </a:extLst>
          </p:cNvPr>
          <p:cNvGrpSpPr/>
          <p:nvPr/>
        </p:nvGrpSpPr>
        <p:grpSpPr>
          <a:xfrm>
            <a:off x="312516" y="-73092"/>
            <a:ext cx="8412136" cy="448851"/>
            <a:chOff x="312517" y="-96284"/>
            <a:chExt cx="8412136" cy="448851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95388F05-04C8-2DDD-44E0-D6F67EA7AB96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B3B823A5-B18F-4513-0B2C-E7DE251CCA6E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F0CD53A1-F561-B643-AEDA-64D74419B990}"/>
                </a:ext>
              </a:extLst>
            </p:cNvPr>
            <p:cNvSpPr/>
            <p:nvPr/>
          </p:nvSpPr>
          <p:spPr>
            <a:xfrm>
              <a:off x="2658511" y="-9178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88E5D2FC-1AC4-D7A2-4525-F42FD0642766}"/>
                </a:ext>
              </a:extLst>
            </p:cNvPr>
            <p:cNvSpPr/>
            <p:nvPr/>
          </p:nvSpPr>
          <p:spPr>
            <a:xfrm>
              <a:off x="4727946" y="-569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14B76FFA-DD6C-B69D-2A4E-AB4534BF4CEB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26F32C69-8CCE-0074-DDB5-7458C4D61AA6}"/>
              </a:ext>
            </a:extLst>
          </p:cNvPr>
          <p:cNvSpPr/>
          <p:nvPr/>
        </p:nvSpPr>
        <p:spPr>
          <a:xfrm>
            <a:off x="394949" y="2418735"/>
            <a:ext cx="8150139" cy="30283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AA357085-4C31-268A-7037-6E1C4D4E83F3}"/>
              </a:ext>
            </a:extLst>
          </p:cNvPr>
          <p:cNvGrpSpPr/>
          <p:nvPr/>
        </p:nvGrpSpPr>
        <p:grpSpPr>
          <a:xfrm>
            <a:off x="422071" y="1543566"/>
            <a:ext cx="8409412" cy="4632037"/>
            <a:chOff x="125446" y="1830762"/>
            <a:chExt cx="8706037" cy="4632037"/>
          </a:xfrm>
        </p:grpSpPr>
        <p:grpSp>
          <p:nvGrpSpPr>
            <p:cNvPr id="16" name="Groupe 15">
              <a:extLst>
                <a:ext uri="{FF2B5EF4-FFF2-40B4-BE49-F238E27FC236}">
                  <a16:creationId xmlns:a16="http://schemas.microsoft.com/office/drawing/2014/main" id="{CC58315F-BA46-2F00-1C1C-D4E62444E747}"/>
                </a:ext>
              </a:extLst>
            </p:cNvPr>
            <p:cNvGrpSpPr/>
            <p:nvPr/>
          </p:nvGrpSpPr>
          <p:grpSpPr>
            <a:xfrm>
              <a:off x="125446" y="1830762"/>
              <a:ext cx="8706037" cy="4632037"/>
              <a:chOff x="104865" y="2266820"/>
              <a:chExt cx="8440224" cy="4632037"/>
            </a:xfrm>
          </p:grpSpPr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DCA31C7A-8460-8D09-5729-91B6F66AC6D0}"/>
                  </a:ext>
                </a:extLst>
              </p:cNvPr>
              <p:cNvSpPr txBox="1"/>
              <p:nvPr/>
            </p:nvSpPr>
            <p:spPr>
              <a:xfrm>
                <a:off x="104865" y="2266820"/>
                <a:ext cx="8440224" cy="463203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indent="182563" algn="just" rtl="1">
                  <a:lnSpc>
                    <a:spcPct val="150000"/>
                  </a:lnSpc>
                </a:pPr>
                <a:r>
                  <a:rPr lang="ar-MA" sz="4000" dirty="0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في ٱلْيَوْمِ ٱلثّاني، ذَهَبْنا في رِحْلَةٍ بَحْرِيَّةٍ عَلى مَتْنِ قارِبٍ. رَأَيْنا أَسْماكاً مُلَوَّنَةً وَحَتى دُلْفيناً يَقْفِزُ في </a:t>
                </a:r>
                <a:r>
                  <a:rPr lang="ar-MA" sz="4000" dirty="0" err="1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ٱلْماءِ</a:t>
                </a:r>
                <a:r>
                  <a:rPr lang="ar-MA" sz="4000" dirty="0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. كانَ </a:t>
                </a:r>
                <a:r>
                  <a:rPr lang="ar-MA" sz="4000" dirty="0" err="1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ٱلْمَنْظَرُ</a:t>
                </a:r>
                <a:r>
                  <a:rPr lang="ar-MA" sz="4000" dirty="0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رائِعاً، </a:t>
                </a:r>
                <a:r>
                  <a:rPr lang="ar-MA" sz="4000" dirty="0" err="1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وَٱلْهَواءُ</a:t>
                </a:r>
                <a:r>
                  <a:rPr lang="ar-MA" sz="4000" dirty="0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مُنْعِشاً.</a:t>
                </a:r>
              </a:p>
              <a:p>
                <a:pPr indent="182563" algn="just" rtl="1">
                  <a:lnSpc>
                    <a:spcPct val="150000"/>
                  </a:lnSpc>
                </a:pPr>
                <a:r>
                  <a:rPr lang="ar-MA" sz="4000" dirty="0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في </a:t>
                </a:r>
                <a:r>
                  <a:rPr lang="ar-MA" sz="4000" dirty="0" err="1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ٱلْمَساءِ</a:t>
                </a:r>
                <a:r>
                  <a:rPr lang="ar-MA" sz="4000" dirty="0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، تَناوَلْنا </a:t>
                </a:r>
                <a:r>
                  <a:rPr lang="ar-MA" sz="4000" dirty="0" err="1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ٱلْعَشاءَ</a:t>
                </a:r>
                <a:r>
                  <a:rPr lang="ar-MA" sz="4000" dirty="0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في مَطْعَمٍ يُطِلُّ عَلى </a:t>
                </a:r>
                <a:r>
                  <a:rPr lang="ar-MA" sz="4000" dirty="0" err="1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ٱلْبَحْرِ</a:t>
                </a:r>
                <a:r>
                  <a:rPr lang="ar-MA" sz="4000" dirty="0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. أَكَلْنا سَمَكاً طازَجاً وَحَلْوى لَذيذَةً. شاهَدْنا غُروبَ </a:t>
                </a:r>
                <a:r>
                  <a:rPr lang="ar-MA" sz="4000" dirty="0" err="1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ٱلشَّمْسِ</a:t>
                </a:r>
                <a:r>
                  <a:rPr lang="ar-MA" sz="4000" dirty="0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وَهِيَ تَخْتَفي خَلْفَ </a:t>
                </a:r>
                <a:r>
                  <a:rPr lang="ar-MA" sz="4000" dirty="0" err="1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ٱلْأُفُقِ</a:t>
                </a:r>
                <a:r>
                  <a:rPr lang="ar-MA" sz="4000" dirty="0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، مُلَوِّنَةً </a:t>
                </a:r>
                <a:r>
                  <a:rPr lang="ar-MA" sz="4000" dirty="0" err="1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ٱلسَّماءَ</a:t>
                </a:r>
                <a:r>
                  <a:rPr lang="ar-MA" sz="4000" dirty="0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بِأَلْوانٍ جَميلَةٍ.</a:t>
                </a:r>
              </a:p>
            </p:txBody>
          </p:sp>
          <p:cxnSp>
            <p:nvCxnSpPr>
              <p:cNvPr id="29" name="Connecteur droit avec flèche 28">
                <a:extLst>
                  <a:ext uri="{FF2B5EF4-FFF2-40B4-BE49-F238E27FC236}">
                    <a16:creationId xmlns:a16="http://schemas.microsoft.com/office/drawing/2014/main" id="{08A51BAC-9F74-C844-5835-9FBAB137320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820152" y="3234387"/>
                <a:ext cx="1280357" cy="0"/>
              </a:xfrm>
              <a:prstGeom prst="straightConnector1">
                <a:avLst/>
              </a:prstGeom>
              <a:ln w="1905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Connecteur droit avec flèche 29">
                <a:extLst>
                  <a:ext uri="{FF2B5EF4-FFF2-40B4-BE49-F238E27FC236}">
                    <a16:creationId xmlns:a16="http://schemas.microsoft.com/office/drawing/2014/main" id="{DE95F223-0AA4-72D0-58B4-E15BADA25C34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983082" y="3218629"/>
                <a:ext cx="4111404" cy="0"/>
              </a:xfrm>
              <a:prstGeom prst="straightConnector1">
                <a:avLst/>
              </a:prstGeom>
              <a:ln w="1905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Connecteur droit avec flèche 30">
                <a:extLst>
                  <a:ext uri="{FF2B5EF4-FFF2-40B4-BE49-F238E27FC236}">
                    <a16:creationId xmlns:a16="http://schemas.microsoft.com/office/drawing/2014/main" id="{AE1C6FF9-F23E-1422-F172-14429A97882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019989" y="4070768"/>
                <a:ext cx="3225330" cy="0"/>
              </a:xfrm>
              <a:prstGeom prst="straightConnector1">
                <a:avLst/>
              </a:prstGeom>
              <a:ln w="1905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Connecteur droit avec flèche 31">
                <a:extLst>
                  <a:ext uri="{FF2B5EF4-FFF2-40B4-BE49-F238E27FC236}">
                    <a16:creationId xmlns:a16="http://schemas.microsoft.com/office/drawing/2014/main" id="{F4E3283C-26B8-3E72-7EBE-E437E33E914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263995" y="4995000"/>
                <a:ext cx="836514" cy="0"/>
              </a:xfrm>
              <a:prstGeom prst="straightConnector1">
                <a:avLst/>
              </a:prstGeom>
              <a:ln w="1905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Connecteur droit avec flèche 32">
                <a:extLst>
                  <a:ext uri="{FF2B5EF4-FFF2-40B4-BE49-F238E27FC236}">
                    <a16:creationId xmlns:a16="http://schemas.microsoft.com/office/drawing/2014/main" id="{B261933F-730D-FE87-E8C8-A21E813A2A53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81224" y="3218629"/>
                <a:ext cx="979491" cy="0"/>
              </a:xfrm>
              <a:prstGeom prst="straightConnector1">
                <a:avLst/>
              </a:prstGeom>
              <a:ln w="1905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7" name="Connecteur droit avec flèche 16">
              <a:extLst>
                <a:ext uri="{FF2B5EF4-FFF2-40B4-BE49-F238E27FC236}">
                  <a16:creationId xmlns:a16="http://schemas.microsoft.com/office/drawing/2014/main" id="{FDC89C50-6680-67BD-D1EC-C6CE0BAD0164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716573" y="5483174"/>
              <a:ext cx="5082518" cy="10283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necteur droit avec flèche 17">
              <a:extLst>
                <a:ext uri="{FF2B5EF4-FFF2-40B4-BE49-F238E27FC236}">
                  <a16:creationId xmlns:a16="http://schemas.microsoft.com/office/drawing/2014/main" id="{161E20FF-56D5-8B08-55A6-A5E8B641FAC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647923" y="5474054"/>
              <a:ext cx="1724979" cy="0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Connecteur droit avec flèche 26">
              <a:extLst>
                <a:ext uri="{FF2B5EF4-FFF2-40B4-BE49-F238E27FC236}">
                  <a16:creationId xmlns:a16="http://schemas.microsoft.com/office/drawing/2014/main" id="{C03E7EFC-EFCB-905E-835D-8AF221CFF30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918079" y="6462799"/>
              <a:ext cx="2496188" cy="0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4" name="Connecteur droit avec flèche 33">
            <a:extLst>
              <a:ext uri="{FF2B5EF4-FFF2-40B4-BE49-F238E27FC236}">
                <a16:creationId xmlns:a16="http://schemas.microsoft.com/office/drawing/2014/main" id="{E2FACE9C-0FA5-1D1D-AE28-C358C571BFC0}"/>
              </a:ext>
            </a:extLst>
          </p:cNvPr>
          <p:cNvCxnSpPr>
            <a:cxnSpLocks/>
          </p:cNvCxnSpPr>
          <p:nvPr/>
        </p:nvCxnSpPr>
        <p:spPr>
          <a:xfrm flipH="1">
            <a:off x="3165987" y="3347144"/>
            <a:ext cx="1571559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droit avec flèche 36">
            <a:extLst>
              <a:ext uri="{FF2B5EF4-FFF2-40B4-BE49-F238E27FC236}">
                <a16:creationId xmlns:a16="http://schemas.microsoft.com/office/drawing/2014/main" id="{3FDAB445-1090-3823-3A70-25C1BD350C4F}"/>
              </a:ext>
            </a:extLst>
          </p:cNvPr>
          <p:cNvCxnSpPr>
            <a:cxnSpLocks/>
          </p:cNvCxnSpPr>
          <p:nvPr/>
        </p:nvCxnSpPr>
        <p:spPr>
          <a:xfrm flipH="1" flipV="1">
            <a:off x="1413732" y="3347144"/>
            <a:ext cx="931344" cy="9092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necteur droit avec flèche 37">
            <a:extLst>
              <a:ext uri="{FF2B5EF4-FFF2-40B4-BE49-F238E27FC236}">
                <a16:creationId xmlns:a16="http://schemas.microsoft.com/office/drawing/2014/main" id="{937E38F8-E583-B33C-CF2A-7E0987BBA642}"/>
              </a:ext>
            </a:extLst>
          </p:cNvPr>
          <p:cNvCxnSpPr>
            <a:cxnSpLocks/>
          </p:cNvCxnSpPr>
          <p:nvPr/>
        </p:nvCxnSpPr>
        <p:spPr>
          <a:xfrm flipH="1">
            <a:off x="2345076" y="4271746"/>
            <a:ext cx="4377243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necteur droit avec flèche 38">
            <a:extLst>
              <a:ext uri="{FF2B5EF4-FFF2-40B4-BE49-F238E27FC236}">
                <a16:creationId xmlns:a16="http://schemas.microsoft.com/office/drawing/2014/main" id="{D1456963-DE22-61BD-6555-E4E99AF7F3D9}"/>
              </a:ext>
            </a:extLst>
          </p:cNvPr>
          <p:cNvCxnSpPr>
            <a:cxnSpLocks/>
          </p:cNvCxnSpPr>
          <p:nvPr/>
        </p:nvCxnSpPr>
        <p:spPr>
          <a:xfrm flipH="1" flipV="1">
            <a:off x="697421" y="4267200"/>
            <a:ext cx="931344" cy="9092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ZoneTexte 3">
            <a:extLst>
              <a:ext uri="{FF2B5EF4-FFF2-40B4-BE49-F238E27FC236}">
                <a16:creationId xmlns:a16="http://schemas.microsoft.com/office/drawing/2014/main" id="{2096580C-746C-1E57-A88F-10E092ABDFCA}"/>
              </a:ext>
            </a:extLst>
          </p:cNvPr>
          <p:cNvSpPr txBox="1"/>
          <p:nvPr/>
        </p:nvSpPr>
        <p:spPr>
          <a:xfrm>
            <a:off x="422071" y="413907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indent="0" algn="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 من يتابع؟</a:t>
            </a:r>
          </a:p>
        </p:txBody>
      </p:sp>
    </p:spTree>
    <p:extLst>
      <p:ext uri="{BB962C8B-B14F-4D97-AF65-F5344CB8AC3E}">
        <p14:creationId xmlns:p14="http://schemas.microsoft.com/office/powerpoint/2010/main" val="3964796763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4B60AF-D0BC-6E7A-EBCB-D09FF3E6FF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22A734B-A355-CA83-D8A6-5B4A7C0B50FC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9C5CCFA-1153-10FF-74DC-33BA66FEFBBD}"/>
              </a:ext>
            </a:extLst>
          </p:cNvPr>
          <p:cNvGrpSpPr/>
          <p:nvPr/>
        </p:nvGrpSpPr>
        <p:grpSpPr>
          <a:xfrm>
            <a:off x="312516" y="37710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DF719ACF-5D86-B16A-433F-4CE9A4A0C237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7F537B71-BE93-EA63-2ABC-9D700EB5A679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70130D6E-191B-D269-27C3-4A77BD12B9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463746"/>
            <a:ext cx="344372" cy="328748"/>
          </a:xfrm>
          <a:prstGeom prst="rect">
            <a:avLst/>
          </a:prstGeom>
        </p:spPr>
      </p:pic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D40A2110-715E-A714-8A37-2A6480AA9BCC}"/>
              </a:ext>
            </a:extLst>
          </p:cNvPr>
          <p:cNvCxnSpPr>
            <a:cxnSpLocks/>
          </p:cNvCxnSpPr>
          <p:nvPr/>
        </p:nvCxnSpPr>
        <p:spPr>
          <a:xfrm flipH="1">
            <a:off x="4789122" y="2878483"/>
            <a:ext cx="2899785" cy="0"/>
          </a:xfrm>
          <a:prstGeom prst="straightConnector1">
            <a:avLst/>
          </a:prstGeom>
          <a:ln w="1905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necteur droit avec flèche 34">
            <a:extLst>
              <a:ext uri="{FF2B5EF4-FFF2-40B4-BE49-F238E27FC236}">
                <a16:creationId xmlns:a16="http://schemas.microsoft.com/office/drawing/2014/main" id="{A43C018A-8AA0-A1B5-D590-7569912FD1BB}"/>
              </a:ext>
            </a:extLst>
          </p:cNvPr>
          <p:cNvCxnSpPr>
            <a:cxnSpLocks/>
          </p:cNvCxnSpPr>
          <p:nvPr/>
        </p:nvCxnSpPr>
        <p:spPr>
          <a:xfrm flipH="1">
            <a:off x="4755067" y="3831130"/>
            <a:ext cx="2334201" cy="0"/>
          </a:xfrm>
          <a:prstGeom prst="straightConnector1">
            <a:avLst/>
          </a:prstGeom>
          <a:ln w="1905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necteur droit avec flèche 35">
            <a:extLst>
              <a:ext uri="{FF2B5EF4-FFF2-40B4-BE49-F238E27FC236}">
                <a16:creationId xmlns:a16="http://schemas.microsoft.com/office/drawing/2014/main" id="{47264A1A-73C2-3DD9-AEDB-1F588B82F52B}"/>
              </a:ext>
            </a:extLst>
          </p:cNvPr>
          <p:cNvCxnSpPr>
            <a:cxnSpLocks/>
          </p:cNvCxnSpPr>
          <p:nvPr/>
        </p:nvCxnSpPr>
        <p:spPr>
          <a:xfrm flipH="1">
            <a:off x="2772130" y="2878483"/>
            <a:ext cx="1256235" cy="0"/>
          </a:xfrm>
          <a:prstGeom prst="straightConnector1">
            <a:avLst/>
          </a:prstGeom>
          <a:ln w="1905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onnecteur droit avec flèche 42">
            <a:extLst>
              <a:ext uri="{FF2B5EF4-FFF2-40B4-BE49-F238E27FC236}">
                <a16:creationId xmlns:a16="http://schemas.microsoft.com/office/drawing/2014/main" id="{8FF54BFD-FC9B-2496-3BC9-3F0C276C5FAD}"/>
              </a:ext>
            </a:extLst>
          </p:cNvPr>
          <p:cNvCxnSpPr>
            <a:cxnSpLocks/>
          </p:cNvCxnSpPr>
          <p:nvPr/>
        </p:nvCxnSpPr>
        <p:spPr>
          <a:xfrm flipH="1">
            <a:off x="2177469" y="4782058"/>
            <a:ext cx="1850896" cy="0"/>
          </a:xfrm>
          <a:prstGeom prst="straightConnector1">
            <a:avLst/>
          </a:prstGeom>
          <a:ln w="1905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Connecteur droit avec flèche 43">
            <a:extLst>
              <a:ext uri="{FF2B5EF4-FFF2-40B4-BE49-F238E27FC236}">
                <a16:creationId xmlns:a16="http://schemas.microsoft.com/office/drawing/2014/main" id="{1198FEDC-FF14-2619-CF6A-C072F00FFE0C}"/>
              </a:ext>
            </a:extLst>
          </p:cNvPr>
          <p:cNvCxnSpPr>
            <a:cxnSpLocks/>
          </p:cNvCxnSpPr>
          <p:nvPr/>
        </p:nvCxnSpPr>
        <p:spPr>
          <a:xfrm flipH="1">
            <a:off x="5072743" y="4782058"/>
            <a:ext cx="3127973" cy="0"/>
          </a:xfrm>
          <a:prstGeom prst="straightConnector1">
            <a:avLst/>
          </a:prstGeom>
          <a:ln w="1905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avec flèche 22">
            <a:extLst>
              <a:ext uri="{FF2B5EF4-FFF2-40B4-BE49-F238E27FC236}">
                <a16:creationId xmlns:a16="http://schemas.microsoft.com/office/drawing/2014/main" id="{1E135632-2EAA-E7B8-62B8-87FF76FC022C}"/>
              </a:ext>
            </a:extLst>
          </p:cNvPr>
          <p:cNvCxnSpPr>
            <a:cxnSpLocks/>
          </p:cNvCxnSpPr>
          <p:nvPr/>
        </p:nvCxnSpPr>
        <p:spPr>
          <a:xfrm flipH="1">
            <a:off x="690890" y="2863641"/>
            <a:ext cx="1371925" cy="0"/>
          </a:xfrm>
          <a:prstGeom prst="straightConnector1">
            <a:avLst/>
          </a:prstGeom>
          <a:ln w="1905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avec flèche 25">
            <a:extLst>
              <a:ext uri="{FF2B5EF4-FFF2-40B4-BE49-F238E27FC236}">
                <a16:creationId xmlns:a16="http://schemas.microsoft.com/office/drawing/2014/main" id="{F1791C93-2261-F952-8BF4-F308C407C7BE}"/>
              </a:ext>
            </a:extLst>
          </p:cNvPr>
          <p:cNvCxnSpPr>
            <a:cxnSpLocks/>
          </p:cNvCxnSpPr>
          <p:nvPr/>
        </p:nvCxnSpPr>
        <p:spPr>
          <a:xfrm flipH="1">
            <a:off x="853194" y="3852900"/>
            <a:ext cx="3308290" cy="0"/>
          </a:xfrm>
          <a:prstGeom prst="straightConnector1">
            <a:avLst/>
          </a:prstGeom>
          <a:ln w="1905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7194E389-AC59-755C-2316-E2C788650C83}"/>
              </a:ext>
            </a:extLst>
          </p:cNvPr>
          <p:cNvGrpSpPr/>
          <p:nvPr/>
        </p:nvGrpSpPr>
        <p:grpSpPr>
          <a:xfrm>
            <a:off x="312516" y="-73092"/>
            <a:ext cx="8412136" cy="448851"/>
            <a:chOff x="312517" y="-96284"/>
            <a:chExt cx="8412136" cy="448851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27B74AD5-B265-5658-FBD4-8558BBE5B6F1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018E50EC-6F13-9290-9809-788BE929A892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2CBC6AF1-9B80-7F0F-EF8F-04D526C35DDF}"/>
                </a:ext>
              </a:extLst>
            </p:cNvPr>
            <p:cNvSpPr/>
            <p:nvPr/>
          </p:nvSpPr>
          <p:spPr>
            <a:xfrm>
              <a:off x="2658511" y="-9178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A4A1BCFD-EC6C-AA72-E794-B330CB04B9B3}"/>
                </a:ext>
              </a:extLst>
            </p:cNvPr>
            <p:cNvSpPr/>
            <p:nvPr/>
          </p:nvSpPr>
          <p:spPr>
            <a:xfrm>
              <a:off x="4727946" y="-569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C3CCFFEB-9D33-C02E-6931-079585879A88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7A18A4F3-2854-F3DF-AE2C-021A3B102AAF}"/>
              </a:ext>
            </a:extLst>
          </p:cNvPr>
          <p:cNvSpPr/>
          <p:nvPr/>
        </p:nvSpPr>
        <p:spPr>
          <a:xfrm>
            <a:off x="394949" y="2418735"/>
            <a:ext cx="8150139" cy="30283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EB98D13F-9950-5745-E1E1-C905FEB83E6A}"/>
              </a:ext>
            </a:extLst>
          </p:cNvPr>
          <p:cNvGrpSpPr/>
          <p:nvPr/>
        </p:nvGrpSpPr>
        <p:grpSpPr>
          <a:xfrm>
            <a:off x="422071" y="2116727"/>
            <a:ext cx="8409412" cy="4070345"/>
            <a:chOff x="125446" y="1830762"/>
            <a:chExt cx="8706037" cy="4070345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2FE99797-1742-5FFC-6CA9-F65DDAD99BF9}"/>
                </a:ext>
              </a:extLst>
            </p:cNvPr>
            <p:cNvGrpSpPr/>
            <p:nvPr/>
          </p:nvGrpSpPr>
          <p:grpSpPr>
            <a:xfrm>
              <a:off x="125446" y="1830762"/>
              <a:ext cx="8706037" cy="4070345"/>
              <a:chOff x="104865" y="2266820"/>
              <a:chExt cx="8440224" cy="4070345"/>
            </a:xfrm>
          </p:grpSpPr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D08376C6-93E8-0D49-2FFE-8A9FCA7638F3}"/>
                  </a:ext>
                </a:extLst>
              </p:cNvPr>
              <p:cNvSpPr txBox="1"/>
              <p:nvPr/>
            </p:nvSpPr>
            <p:spPr>
              <a:xfrm>
                <a:off x="104865" y="2266820"/>
                <a:ext cx="8440224" cy="40703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indent="182563" algn="just" rtl="1">
                  <a:lnSpc>
                    <a:spcPct val="150000"/>
                  </a:lnSpc>
                </a:pPr>
                <a:r>
                  <a:rPr lang="ar-MA" sz="4400" dirty="0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في ٱلْيَوْمِ ٱلْأَخيرِ، جَمَعْنا تَذْكاراتٍ مِنَ ٱلشّاطِئِ: أَصْدافاً جَميلَةً وَحِجارَةً مُلَوَّنَةً. وَعَدَ والِدايَ </a:t>
                </a:r>
                <a:r>
                  <a:rPr lang="ar-MA" sz="4400" dirty="0" err="1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بٱلْعَوْدَةِ</a:t>
                </a:r>
                <a:r>
                  <a:rPr lang="ar-MA" sz="4400" dirty="0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في </a:t>
                </a:r>
                <a:r>
                  <a:rPr lang="ar-MA" sz="4400" dirty="0" err="1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ٱلصَّيْفِ</a:t>
                </a:r>
                <a:r>
                  <a:rPr lang="ar-MA" sz="4400" dirty="0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</a:t>
                </a:r>
                <a:r>
                  <a:rPr lang="ar-MA" sz="4400" dirty="0" err="1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ٱلْقادِمِ</a:t>
                </a:r>
                <a:r>
                  <a:rPr lang="ar-MA" sz="4400" dirty="0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. كانَتْ رِحْلَةً رائِعَةً لَنْ أَنْساها أَبَداً، وَأَنا مُتَشَوِّقٌ لِلْمَزيدِ مِنَ </a:t>
                </a:r>
                <a:r>
                  <a:rPr lang="ar-MA" sz="4400" dirty="0" err="1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ٱلْمُغامَراتِ</a:t>
                </a:r>
                <a:r>
                  <a:rPr lang="ar-MA" sz="4400" dirty="0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ٱلصَّيْفِيَّةِ.</a:t>
                </a:r>
              </a:p>
            </p:txBody>
          </p:sp>
          <p:cxnSp>
            <p:nvCxnSpPr>
              <p:cNvPr id="40" name="Connecteur droit avec flèche 39">
                <a:extLst>
                  <a:ext uri="{FF2B5EF4-FFF2-40B4-BE49-F238E27FC236}">
                    <a16:creationId xmlns:a16="http://schemas.microsoft.com/office/drawing/2014/main" id="{24678E85-6359-506F-59FF-A9B681A591D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631654" y="3227485"/>
                <a:ext cx="1280357" cy="0"/>
              </a:xfrm>
              <a:prstGeom prst="straightConnector1">
                <a:avLst/>
              </a:prstGeom>
              <a:ln w="1905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Connecteur droit avec flèche 40">
                <a:extLst>
                  <a:ext uri="{FF2B5EF4-FFF2-40B4-BE49-F238E27FC236}">
                    <a16:creationId xmlns:a16="http://schemas.microsoft.com/office/drawing/2014/main" id="{51780C20-A19D-4A3E-612F-6F4E219FC80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691074" y="3227485"/>
                <a:ext cx="2877362" cy="0"/>
              </a:xfrm>
              <a:prstGeom prst="straightConnector1">
                <a:avLst/>
              </a:prstGeom>
              <a:ln w="1905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Connecteur droit avec flèche 41">
                <a:extLst>
                  <a:ext uri="{FF2B5EF4-FFF2-40B4-BE49-F238E27FC236}">
                    <a16:creationId xmlns:a16="http://schemas.microsoft.com/office/drawing/2014/main" id="{2A602344-FC20-B98C-FFCE-EA18855E4A9B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566940" y="4247748"/>
                <a:ext cx="4448226" cy="0"/>
              </a:xfrm>
              <a:prstGeom prst="straightConnector1">
                <a:avLst/>
              </a:prstGeom>
              <a:ln w="1905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Connecteur droit avec flèche 44">
                <a:extLst>
                  <a:ext uri="{FF2B5EF4-FFF2-40B4-BE49-F238E27FC236}">
                    <a16:creationId xmlns:a16="http://schemas.microsoft.com/office/drawing/2014/main" id="{E05C3C06-0DB3-CFB3-67C3-E1254A5D30D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69393" y="3227485"/>
                <a:ext cx="1199248" cy="0"/>
              </a:xfrm>
              <a:prstGeom prst="straightConnector1">
                <a:avLst/>
              </a:prstGeom>
              <a:ln w="1905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0" name="Connecteur droit avec flèche 9">
              <a:extLst>
                <a:ext uri="{FF2B5EF4-FFF2-40B4-BE49-F238E27FC236}">
                  <a16:creationId xmlns:a16="http://schemas.microsoft.com/office/drawing/2014/main" id="{72864101-ED1C-0C49-4B2E-EFD958C0F4DB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770709" y="4819497"/>
              <a:ext cx="3812492" cy="7885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6" name="Connecteur droit avec flèche 45">
            <a:extLst>
              <a:ext uri="{FF2B5EF4-FFF2-40B4-BE49-F238E27FC236}">
                <a16:creationId xmlns:a16="http://schemas.microsoft.com/office/drawing/2014/main" id="{B449D7F2-2E5F-8079-4673-95C3357EFC29}"/>
              </a:ext>
            </a:extLst>
          </p:cNvPr>
          <p:cNvCxnSpPr>
            <a:cxnSpLocks/>
          </p:cNvCxnSpPr>
          <p:nvPr/>
        </p:nvCxnSpPr>
        <p:spPr>
          <a:xfrm flipH="1">
            <a:off x="7231626" y="4097655"/>
            <a:ext cx="1194870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Connecteur droit avec flèche 46">
            <a:extLst>
              <a:ext uri="{FF2B5EF4-FFF2-40B4-BE49-F238E27FC236}">
                <a16:creationId xmlns:a16="http://schemas.microsoft.com/office/drawing/2014/main" id="{335A2018-54F9-B73C-6967-C18BF4539EFA}"/>
              </a:ext>
            </a:extLst>
          </p:cNvPr>
          <p:cNvCxnSpPr>
            <a:cxnSpLocks/>
          </p:cNvCxnSpPr>
          <p:nvPr/>
        </p:nvCxnSpPr>
        <p:spPr>
          <a:xfrm flipH="1">
            <a:off x="5557635" y="5105462"/>
            <a:ext cx="2791810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ZoneTexte 14">
            <a:extLst>
              <a:ext uri="{FF2B5EF4-FFF2-40B4-BE49-F238E27FC236}">
                <a16:creationId xmlns:a16="http://schemas.microsoft.com/office/drawing/2014/main" id="{28C22884-66C6-1995-6AA7-768312BFE51A}"/>
              </a:ext>
            </a:extLst>
          </p:cNvPr>
          <p:cNvSpPr txBox="1"/>
          <p:nvPr/>
        </p:nvSpPr>
        <p:spPr>
          <a:xfrm>
            <a:off x="422071" y="413907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indent="0" algn="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 من يتابع؟</a:t>
            </a:r>
          </a:p>
        </p:txBody>
      </p:sp>
    </p:spTree>
    <p:extLst>
      <p:ext uri="{BB962C8B-B14F-4D97-AF65-F5344CB8AC3E}">
        <p14:creationId xmlns:p14="http://schemas.microsoft.com/office/powerpoint/2010/main" val="4207290156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C8659A-F393-EE9B-B853-88EB7A1814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FFA61DD-2A85-2144-AC52-042909AA2671}"/>
              </a:ext>
            </a:extLst>
          </p:cNvPr>
          <p:cNvSpPr/>
          <p:nvPr/>
        </p:nvSpPr>
        <p:spPr>
          <a:xfrm>
            <a:off x="0" y="-10633"/>
            <a:ext cx="9144000" cy="6881075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4B8AE748-3A32-584D-7653-8328AFCA1644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4D2C5C0A-236C-CD45-68C8-85884034964C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DEDD9D4-205F-73C9-5D68-53684EB3E670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E77D031-51BA-AFC9-52CD-21CF50AD17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pic>
        <p:nvPicPr>
          <p:cNvPr id="4" name="Image 6">
            <a:extLst>
              <a:ext uri="{FF2B5EF4-FFF2-40B4-BE49-F238E27FC236}">
                <a16:creationId xmlns:a16="http://schemas.microsoft.com/office/drawing/2014/main" id="{28C7C7B2-4B61-4ADD-0897-0F42045391B7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613042" y="2131555"/>
            <a:ext cx="3917915" cy="2875874"/>
          </a:xfrm>
          <a:prstGeom prst="rect">
            <a:avLst/>
          </a:prstGeom>
          <a:ln>
            <a:noFill/>
          </a:ln>
          <a:effectLst/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13A86097-9E8B-BC86-91C4-0FD16A053D2F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38929EC1-846D-BF50-FAEC-C1221B3207C0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A09F379D-E8A4-88C5-E55C-787F4CB91F0B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2D319711-10C3-7A16-29A8-BFCC5B4E6197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BED162E6-3A05-3C27-2246-980B3719A41A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7EF59D45-534B-A723-E4BF-2BABE6EC6E57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sp>
        <p:nvSpPr>
          <p:cNvPr id="15" name="ZoneTexte 14">
            <a:extLst>
              <a:ext uri="{FF2B5EF4-FFF2-40B4-BE49-F238E27FC236}">
                <a16:creationId xmlns:a16="http://schemas.microsoft.com/office/drawing/2014/main" id="{00FCE10A-A671-6686-A850-2A1BB99E26AF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الألواح، الآن سأطرح عليكم بعض الأسئلة لتتحققوا من فهمكم للنص.</a:t>
            </a:r>
          </a:p>
        </p:txBody>
      </p:sp>
    </p:spTree>
    <p:extLst>
      <p:ext uri="{BB962C8B-B14F-4D97-AF65-F5344CB8AC3E}">
        <p14:creationId xmlns:p14="http://schemas.microsoft.com/office/powerpoint/2010/main" val="4174879566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5F9E94-5502-2889-32F3-C5320C2D55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EC4B55B2-AFCC-8071-1B3A-EE53602C0A2D}"/>
              </a:ext>
            </a:extLst>
          </p:cNvPr>
          <p:cNvSpPr/>
          <p:nvPr/>
        </p:nvSpPr>
        <p:spPr>
          <a:xfrm>
            <a:off x="0" y="-10633"/>
            <a:ext cx="9144000" cy="6881075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062AD703-C4E9-4AE5-7C3E-D847E136195A}"/>
              </a:ext>
            </a:extLst>
          </p:cNvPr>
          <p:cNvGrpSpPr/>
          <p:nvPr/>
        </p:nvGrpSpPr>
        <p:grpSpPr>
          <a:xfrm>
            <a:off x="312516" y="334477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F5E16924-C65E-0C0C-16AE-0F243A6FBDC1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B304ABF4-1190-711B-53F3-2B4BE7C52F9B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1D981314-2DB0-F35D-C81D-1F157869D3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463746"/>
            <a:ext cx="344372" cy="328748"/>
          </a:xfrm>
          <a:prstGeom prst="rect">
            <a:avLst/>
          </a:prstGeom>
        </p:spPr>
      </p:pic>
      <p:pic>
        <p:nvPicPr>
          <p:cNvPr id="4" name="Image 3" descr="Une image contenant dessin, dessin humoristique, croquis, Dessin d’enfant&#10;&#10;Description générée automatiquement">
            <a:extLst>
              <a:ext uri="{FF2B5EF4-FFF2-40B4-BE49-F238E27FC236}">
                <a16:creationId xmlns:a16="http://schemas.microsoft.com/office/drawing/2014/main" id="{CDDCD484-79DC-1992-A074-4F50AD203E12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275" y="443967"/>
            <a:ext cx="843343" cy="622650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40CD8263-13E6-D49C-8572-7C6578168CE3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1EC9E2F8-8002-6E90-1EA5-210AAC7035DC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1939CFBE-FF45-E875-D0C0-F6100F2CBA10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85136585-C053-E069-F9E8-305674D4D38A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CEC54A9D-D9C1-8D53-8DDD-C5C252201C93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230DCDB0-BB6D-3F25-6FC8-09C1B2FF22B1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sp>
        <p:nvSpPr>
          <p:cNvPr id="14" name="ZoneTexte 13">
            <a:extLst>
              <a:ext uri="{FF2B5EF4-FFF2-40B4-BE49-F238E27FC236}">
                <a16:creationId xmlns:a16="http://schemas.microsoft.com/office/drawing/2014/main" id="{232A8030-4D90-FE08-067B-FE4321946657}"/>
              </a:ext>
            </a:extLst>
          </p:cNvPr>
          <p:cNvSpPr txBox="1"/>
          <p:nvPr/>
        </p:nvSpPr>
        <p:spPr>
          <a:xfrm>
            <a:off x="1151138" y="1752986"/>
            <a:ext cx="654589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اِسْتَغْرَقَتِ </a:t>
            </a:r>
            <a:r>
              <a:rPr lang="ar-MA" sz="48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ﭐلسَّيّارَةُ</a:t>
            </a:r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في </a:t>
            </a:r>
            <a:r>
              <a:rPr lang="ar-MA" sz="48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ﭐلرِّحْلَةِ</a:t>
            </a:r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: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6FC29B2C-B045-591A-EE93-64991DE8729E}"/>
              </a:ext>
            </a:extLst>
          </p:cNvPr>
          <p:cNvSpPr txBox="1"/>
          <p:nvPr/>
        </p:nvSpPr>
        <p:spPr>
          <a:xfrm>
            <a:off x="749664" y="2122318"/>
            <a:ext cx="5594555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sz="4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M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ساعَةً واحِدَةً؛</a:t>
            </a:r>
          </a:p>
          <a:p>
            <a:pPr algn="r" rtl="1"/>
            <a:endParaRPr lang="ar-MA" sz="4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M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ثَلاثَ ساعاتٍ؛</a:t>
            </a:r>
          </a:p>
          <a:p>
            <a:pPr algn="r" rtl="1"/>
            <a:endParaRPr lang="ar-MA" sz="4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M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أَرْبَعَ ساعاتٍ.</a:t>
            </a:r>
          </a:p>
          <a:p>
            <a:pPr algn="r" rtl="1"/>
            <a:endParaRPr lang="ar-MA" sz="4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05C3505C-3C94-B7C6-EEB3-FEF58CD13213}"/>
              </a:ext>
            </a:extLst>
          </p:cNvPr>
          <p:cNvSpPr/>
          <p:nvPr/>
        </p:nvSpPr>
        <p:spPr>
          <a:xfrm>
            <a:off x="6460933" y="4081016"/>
            <a:ext cx="684352" cy="590492"/>
          </a:xfrm>
          <a:prstGeom prst="ellipse">
            <a:avLst/>
          </a:prstGeom>
          <a:solidFill>
            <a:schemeClr val="tx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/>
              <a:t>2</a:t>
            </a:r>
            <a:endParaRPr lang="fr-MA" sz="2000" b="1" dirty="0"/>
          </a:p>
        </p:txBody>
      </p:sp>
      <p:sp>
        <p:nvSpPr>
          <p:cNvPr id="22" name="Ellipse 21">
            <a:extLst>
              <a:ext uri="{FF2B5EF4-FFF2-40B4-BE49-F238E27FC236}">
                <a16:creationId xmlns:a16="http://schemas.microsoft.com/office/drawing/2014/main" id="{1826FBE1-504C-7571-5378-6ACA3E09E5B0}"/>
              </a:ext>
            </a:extLst>
          </p:cNvPr>
          <p:cNvSpPr/>
          <p:nvPr/>
        </p:nvSpPr>
        <p:spPr>
          <a:xfrm>
            <a:off x="6500477" y="2813710"/>
            <a:ext cx="684352" cy="590492"/>
          </a:xfrm>
          <a:prstGeom prst="ellipse">
            <a:avLst/>
          </a:prstGeom>
          <a:solidFill>
            <a:schemeClr val="tx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/>
              <a:t>1</a:t>
            </a:r>
            <a:endParaRPr lang="fr-MA" sz="2000" b="1" dirty="0"/>
          </a:p>
        </p:txBody>
      </p:sp>
      <p:sp>
        <p:nvSpPr>
          <p:cNvPr id="24" name="Ellipse 23">
            <a:extLst>
              <a:ext uri="{FF2B5EF4-FFF2-40B4-BE49-F238E27FC236}">
                <a16:creationId xmlns:a16="http://schemas.microsoft.com/office/drawing/2014/main" id="{39CEA221-174E-8E49-95FE-084C9C915B73}"/>
              </a:ext>
            </a:extLst>
          </p:cNvPr>
          <p:cNvSpPr/>
          <p:nvPr/>
        </p:nvSpPr>
        <p:spPr>
          <a:xfrm>
            <a:off x="6460933" y="5262757"/>
            <a:ext cx="684352" cy="590492"/>
          </a:xfrm>
          <a:prstGeom prst="ellipse">
            <a:avLst/>
          </a:prstGeom>
          <a:solidFill>
            <a:schemeClr val="tx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/>
              <a:t>3</a:t>
            </a:r>
            <a:endParaRPr lang="fr-MA" sz="2000" b="1" dirty="0"/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C8173389-0A25-50D9-6CCB-18FAE62D1DDE}"/>
              </a:ext>
            </a:extLst>
          </p:cNvPr>
          <p:cNvSpPr txBox="1"/>
          <p:nvPr/>
        </p:nvSpPr>
        <p:spPr>
          <a:xfrm>
            <a:off x="471275" y="323016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 رقم الجواب الصحيح. يناقش كل ثنائي الجواب.</a:t>
            </a:r>
          </a:p>
        </p:txBody>
      </p:sp>
    </p:spTree>
    <p:extLst>
      <p:ext uri="{BB962C8B-B14F-4D97-AF65-F5344CB8AC3E}">
        <p14:creationId xmlns:p14="http://schemas.microsoft.com/office/powerpoint/2010/main" val="2999854733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310EB4-61B2-5C2A-FFE2-2F73149887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83B781CB-24B8-ED98-9701-13C79493C40A}"/>
              </a:ext>
            </a:extLst>
          </p:cNvPr>
          <p:cNvSpPr/>
          <p:nvPr/>
        </p:nvSpPr>
        <p:spPr>
          <a:xfrm>
            <a:off x="0" y="-10633"/>
            <a:ext cx="9144000" cy="6881075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B322E4E-F9A9-F375-D9CC-C02832B72F21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E77D9635-D09C-A536-8B81-93990810A878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FB0E947-944C-62E0-26C6-3A9074D1D93C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250DDFC8-F58A-7A31-9412-7DB9399238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84788" y="45098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4A00FEC-CAB7-9822-2A95-B8ADA3ADB946}"/>
              </a:ext>
            </a:extLst>
          </p:cNvPr>
          <p:cNvSpPr txBox="1"/>
          <p:nvPr/>
        </p:nvSpPr>
        <p:spPr>
          <a:xfrm>
            <a:off x="422071" y="347002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indent="0" algn="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صححوا،  </a:t>
            </a:r>
          </a:p>
          <a:p>
            <a:pPr marR="0" lvl="0" indent="0" algn="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الجواب الكامل؟</a:t>
            </a: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467B9712-2F36-FC56-40C9-ACDB2B177FFC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15980322-0E71-7BEE-2DAA-E7605FB0C6FB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9B72E3A1-930B-0AF4-3EEC-E12D60612809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D9508798-A445-C8F8-74C3-5725EA532144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9A1C86BB-BFB6-D5FF-25C9-301985AF082E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811D1D15-7650-90E9-6AD5-CBBCB143644C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52F031F8-9299-E5ED-8963-E2BEB6847747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422071" y="390442"/>
            <a:ext cx="1052907" cy="716438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9D582263-884F-B4B9-7F01-4D1735E84E17}"/>
              </a:ext>
            </a:extLst>
          </p:cNvPr>
          <p:cNvSpPr txBox="1"/>
          <p:nvPr/>
        </p:nvSpPr>
        <p:spPr>
          <a:xfrm>
            <a:off x="-196182" y="1790899"/>
            <a:ext cx="654589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اِسْتَغْرَقَتِ </a:t>
            </a:r>
            <a:r>
              <a:rPr lang="ar-MA" sz="40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ﭐلسَّيّارَةُ</a:t>
            </a:r>
            <a:r>
              <a:rPr lang="ar-M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في </a:t>
            </a:r>
            <a:r>
              <a:rPr lang="ar-MA" sz="40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ﭐلرِّحْلَةِ</a:t>
            </a:r>
            <a:r>
              <a:rPr lang="ar-M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:</a:t>
            </a:r>
            <a:endParaRPr lang="fr-MA" sz="4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E3A35F53-30D6-DADD-4BDE-032E8489F92C}"/>
              </a:ext>
            </a:extLst>
          </p:cNvPr>
          <p:cNvSpPr txBox="1"/>
          <p:nvPr/>
        </p:nvSpPr>
        <p:spPr>
          <a:xfrm>
            <a:off x="-324466" y="1318335"/>
            <a:ext cx="5594555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sz="48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endParaRPr lang="ar-MA" sz="4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ثَلاثَ ساعاتٍ؛</a:t>
            </a:r>
          </a:p>
          <a:p>
            <a:pPr algn="r" rtl="1"/>
            <a:endParaRPr lang="ar-MA" sz="4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endParaRPr lang="ar-MA" sz="4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0718A6DE-1DC7-25D4-FFFE-7F7C6E72850C}"/>
              </a:ext>
            </a:extLst>
          </p:cNvPr>
          <p:cNvSpPr/>
          <p:nvPr/>
        </p:nvSpPr>
        <p:spPr>
          <a:xfrm>
            <a:off x="5365060" y="2619700"/>
            <a:ext cx="590875" cy="590492"/>
          </a:xfrm>
          <a:prstGeom prst="ellipse">
            <a:avLst/>
          </a:prstGeom>
          <a:solidFill>
            <a:schemeClr val="tx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/>
              <a:t>2</a:t>
            </a:r>
            <a:endParaRPr lang="fr-MA" sz="2000" b="1" dirty="0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3EA9C956-95B4-DB1F-2CF6-C987234FD51E}"/>
              </a:ext>
            </a:extLst>
          </p:cNvPr>
          <p:cNvSpPr txBox="1"/>
          <p:nvPr/>
        </p:nvSpPr>
        <p:spPr>
          <a:xfrm>
            <a:off x="749664" y="5207833"/>
            <a:ext cx="654589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4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اِسْتَغْرَقَتِ </a:t>
            </a:r>
            <a:r>
              <a:rPr lang="ar-MA" sz="4400" b="1" dirty="0" err="1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ﭐلسَّيّارَةُ</a:t>
            </a:r>
            <a:r>
              <a:rPr lang="ar-MA" sz="44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</a:t>
            </a:r>
            <a:r>
              <a:rPr lang="ar-MA" sz="4400" b="1" dirty="0" err="1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ﭐلرِّحْلَةِ</a:t>
            </a:r>
            <a:r>
              <a:rPr lang="ar-MA" sz="44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ثَلاثَ ساعاتٍ.</a:t>
            </a:r>
            <a:endParaRPr lang="fr-MA" sz="44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580665182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3F697D-738C-C29C-BAA0-277CD4E323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BEE69C1-D5BD-232B-9A62-E7CB41F46779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3506E08-D8E6-76AC-91D7-6A2C642F816D}"/>
              </a:ext>
            </a:extLst>
          </p:cNvPr>
          <p:cNvGrpSpPr/>
          <p:nvPr/>
        </p:nvGrpSpPr>
        <p:grpSpPr>
          <a:xfrm>
            <a:off x="312516" y="334477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C7E0F723-E4B4-6176-8288-EEAAEDA19C95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5C79F98D-247F-413D-50F0-BEA44F3F539D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838201CD-B8B8-1AAB-E830-B7891C41A4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463746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C26A132-4488-A5EC-09BC-843C0D1F419D}"/>
              </a:ext>
            </a:extLst>
          </p:cNvPr>
          <p:cNvSpPr txBox="1"/>
          <p:nvPr/>
        </p:nvSpPr>
        <p:spPr>
          <a:xfrm>
            <a:off x="471275" y="344687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رقم الجواب الصحيح. ناقشا إجابتكما 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DCEEEE15-5FEC-E5DE-27F6-F5423228F048}"/>
              </a:ext>
            </a:extLst>
          </p:cNvPr>
          <p:cNvSpPr txBox="1"/>
          <p:nvPr/>
        </p:nvSpPr>
        <p:spPr>
          <a:xfrm>
            <a:off x="471275" y="1693139"/>
            <a:ext cx="761102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ذَهَبَتِ </a:t>
            </a:r>
            <a:r>
              <a:rPr lang="ar-MA" sz="44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ٱلْأُسْرَةُ</a:t>
            </a:r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في رِحْلَةٍ بَحْرِيَّةٍ :</a:t>
            </a:r>
            <a:endParaRPr lang="fr-MA" sz="4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D2E5B8E5-6D51-AA4C-738C-4B6DB2CC8C67}"/>
              </a:ext>
            </a:extLst>
          </p:cNvPr>
          <p:cNvSpPr txBox="1"/>
          <p:nvPr/>
        </p:nvSpPr>
        <p:spPr>
          <a:xfrm>
            <a:off x="1162769" y="3113506"/>
            <a:ext cx="559455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r" rtl="1">
              <a:buFont typeface="Wingdings" panose="05000000000000000000" pitchFamily="2" charset="2"/>
              <a:buChar char="§"/>
            </a:pPr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في ٱلْيَوْمِ ٱلْأَوَّلِ؛ </a:t>
            </a:r>
          </a:p>
          <a:p>
            <a:pPr marL="571500" indent="-571500" algn="r" rtl="1">
              <a:buFont typeface="Wingdings" panose="05000000000000000000" pitchFamily="2" charset="2"/>
              <a:buChar char="§"/>
            </a:pPr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في ٱلْيَوْمِ ٱلثّاني</a:t>
            </a:r>
            <a:r>
              <a:rPr lang="ar-M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؛</a:t>
            </a:r>
          </a:p>
          <a:p>
            <a:pPr marL="571500" indent="-571500" algn="r" rtl="1">
              <a:buFont typeface="Wingdings" panose="05000000000000000000" pitchFamily="2" charset="2"/>
              <a:buChar char="§"/>
            </a:pPr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في ٱلْيَوْمِ ٱلْأَخيرِ.</a:t>
            </a:r>
          </a:p>
        </p:txBody>
      </p:sp>
      <p:pic>
        <p:nvPicPr>
          <p:cNvPr id="4" name="Image 3" descr="Une image contenant dessin, dessin humoristique, croquis, Dessin d’enfant&#10;&#10;Description générée automatiquement">
            <a:extLst>
              <a:ext uri="{FF2B5EF4-FFF2-40B4-BE49-F238E27FC236}">
                <a16:creationId xmlns:a16="http://schemas.microsoft.com/office/drawing/2014/main" id="{16CBE0A1-BBE1-3910-FF63-6C129CF6FF19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275" y="443967"/>
            <a:ext cx="843343" cy="622650"/>
          </a:xfrm>
          <a:prstGeom prst="rect">
            <a:avLst/>
          </a:prstGeom>
        </p:spPr>
      </p:pic>
      <p:grpSp>
        <p:nvGrpSpPr>
          <p:cNvPr id="17" name="Groupe 16">
            <a:extLst>
              <a:ext uri="{FF2B5EF4-FFF2-40B4-BE49-F238E27FC236}">
                <a16:creationId xmlns:a16="http://schemas.microsoft.com/office/drawing/2014/main" id="{1D88CE43-6FE6-8D11-24E5-27CFE3CE72BE}"/>
              </a:ext>
            </a:extLst>
          </p:cNvPr>
          <p:cNvGrpSpPr/>
          <p:nvPr/>
        </p:nvGrpSpPr>
        <p:grpSpPr>
          <a:xfrm>
            <a:off x="6268685" y="3221421"/>
            <a:ext cx="644898" cy="2092494"/>
            <a:chOff x="7191443" y="2585481"/>
            <a:chExt cx="451492" cy="1536727"/>
          </a:xfrm>
        </p:grpSpPr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F352998A-A1BD-CD01-3682-1116A3258B19}"/>
                </a:ext>
              </a:extLst>
            </p:cNvPr>
            <p:cNvSpPr/>
            <p:nvPr/>
          </p:nvSpPr>
          <p:spPr>
            <a:xfrm>
              <a:off x="7191443" y="2585481"/>
              <a:ext cx="451492" cy="436880"/>
            </a:xfrm>
            <a:prstGeom prst="ellipse">
              <a:avLst/>
            </a:prstGeom>
            <a:solidFill>
              <a:schemeClr val="tx2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/>
                <a:t>1</a:t>
              </a:r>
              <a:endParaRPr lang="fr-MA" sz="2000" b="1" dirty="0"/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2AF68317-179A-7701-EAEE-4B3112F16F62}"/>
                </a:ext>
              </a:extLst>
            </p:cNvPr>
            <p:cNvSpPr/>
            <p:nvPr/>
          </p:nvSpPr>
          <p:spPr>
            <a:xfrm>
              <a:off x="7191443" y="3126661"/>
              <a:ext cx="451492" cy="436880"/>
            </a:xfrm>
            <a:prstGeom prst="ellipse">
              <a:avLst/>
            </a:prstGeom>
            <a:solidFill>
              <a:schemeClr val="tx2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/>
                <a:t>2</a:t>
              </a:r>
              <a:endParaRPr lang="fr-MA" sz="2000" b="1" dirty="0"/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8B6572F1-2D6E-4DED-309B-4B3C56BBA7ED}"/>
                </a:ext>
              </a:extLst>
            </p:cNvPr>
            <p:cNvSpPr/>
            <p:nvPr/>
          </p:nvSpPr>
          <p:spPr>
            <a:xfrm>
              <a:off x="7191443" y="3685328"/>
              <a:ext cx="451492" cy="436880"/>
            </a:xfrm>
            <a:prstGeom prst="ellipse">
              <a:avLst/>
            </a:prstGeom>
            <a:solidFill>
              <a:schemeClr val="tx2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/>
                <a:t>3</a:t>
              </a:r>
              <a:endParaRPr lang="fr-MA" sz="2000" b="1" dirty="0"/>
            </a:p>
          </p:txBody>
        </p:sp>
      </p:grpSp>
      <p:grpSp>
        <p:nvGrpSpPr>
          <p:cNvPr id="9" name="Groupe 8">
            <a:extLst>
              <a:ext uri="{FF2B5EF4-FFF2-40B4-BE49-F238E27FC236}">
                <a16:creationId xmlns:a16="http://schemas.microsoft.com/office/drawing/2014/main" id="{9B21E3B1-D01F-CE31-DA85-FCF76C31E48E}"/>
              </a:ext>
            </a:extLst>
          </p:cNvPr>
          <p:cNvGrpSpPr/>
          <p:nvPr/>
        </p:nvGrpSpPr>
        <p:grpSpPr>
          <a:xfrm>
            <a:off x="312516" y="-73092"/>
            <a:ext cx="8412136" cy="427558"/>
            <a:chOff x="312517" y="-96284"/>
            <a:chExt cx="8412136" cy="427558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9A4813D5-155B-AA9A-AC28-92C3877334E9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46DAEFFB-8191-5F0A-B3B2-3AEF36CAB4E0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D80EC427-88EF-A8C9-1114-D3C45522BCDE}"/>
                </a:ext>
              </a:extLst>
            </p:cNvPr>
            <p:cNvSpPr/>
            <p:nvPr/>
          </p:nvSpPr>
          <p:spPr>
            <a:xfrm>
              <a:off x="2520231" y="-78193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91498430-C3D0-7957-4567-D50DC3D4BD27}"/>
                </a:ext>
              </a:extLst>
            </p:cNvPr>
            <p:cNvSpPr/>
            <p:nvPr/>
          </p:nvSpPr>
          <p:spPr>
            <a:xfrm>
              <a:off x="4727946" y="-8797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36A85F48-D4DA-5733-A429-C39120B536B7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49646454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310EB4-61B2-5C2A-FFE2-2F73149887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F71991D9-B22D-3FD5-E5D2-BB23017EF232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B322E4E-F9A9-F375-D9CC-C02832B72F21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E77D9635-D09C-A536-8B81-93990810A878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FB0E947-944C-62E0-26C6-3A9074D1D93C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250DDFC8-F58A-7A31-9412-7DB9399238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4A00FEC-CAB7-9822-2A95-B8ADA3ADB946}"/>
              </a:ext>
            </a:extLst>
          </p:cNvPr>
          <p:cNvSpPr txBox="1"/>
          <p:nvPr/>
        </p:nvSpPr>
        <p:spPr>
          <a:xfrm>
            <a:off x="438192" y="344171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indent="0" algn="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 . 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الجواب الكامل؟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59699899-E067-F409-E541-D1A6969F1620}"/>
              </a:ext>
            </a:extLst>
          </p:cNvPr>
          <p:cNvGrpSpPr/>
          <p:nvPr/>
        </p:nvGrpSpPr>
        <p:grpSpPr>
          <a:xfrm>
            <a:off x="312516" y="-73092"/>
            <a:ext cx="8412136" cy="427558"/>
            <a:chOff x="312517" y="-96284"/>
            <a:chExt cx="8412136" cy="427558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468E081F-D4C3-6B8C-5ED3-F537B7E889CF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456A23FC-2A75-6BEC-216D-27155B5C1E02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B2AA3BD3-0363-1877-8059-35523B29E8BC}"/>
                </a:ext>
              </a:extLst>
            </p:cNvPr>
            <p:cNvSpPr/>
            <p:nvPr/>
          </p:nvSpPr>
          <p:spPr>
            <a:xfrm>
              <a:off x="2520231" y="-78193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F959A456-1C11-3D6A-B9C1-9FFF47C8D309}"/>
                </a:ext>
              </a:extLst>
            </p:cNvPr>
            <p:cNvSpPr/>
            <p:nvPr/>
          </p:nvSpPr>
          <p:spPr>
            <a:xfrm>
              <a:off x="4727946" y="-8797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D8826768-838C-06F8-FFC2-511C072EEF4C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33DEF3D5-3D8C-717F-2839-96F5DA2805A5}"/>
              </a:ext>
            </a:extLst>
          </p:cNvPr>
          <p:cNvSpPr txBox="1"/>
          <p:nvPr/>
        </p:nvSpPr>
        <p:spPr>
          <a:xfrm>
            <a:off x="-1561622" y="1773029"/>
            <a:ext cx="761102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ذَهَبَتِ </a:t>
            </a:r>
            <a:r>
              <a:rPr lang="ar-MA" sz="44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ٱلْأُسْرَةُ</a:t>
            </a:r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في رِحْلَةٍ بَحْرِيَّةٍ :</a:t>
            </a:r>
            <a:endParaRPr lang="fr-MA" sz="4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96F7BCE-5ADF-7D15-8CCF-9C9EBD5DF881}"/>
              </a:ext>
            </a:extLst>
          </p:cNvPr>
          <p:cNvSpPr txBox="1"/>
          <p:nvPr/>
        </p:nvSpPr>
        <p:spPr>
          <a:xfrm>
            <a:off x="0" y="3021725"/>
            <a:ext cx="55945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r" rtl="1">
              <a:buFont typeface="Wingdings" panose="05000000000000000000" pitchFamily="2" charset="2"/>
              <a:buChar char="§"/>
            </a:pPr>
            <a:r>
              <a:rPr lang="ar-MA" sz="3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في ٱلْيَوْمِ ٱلثّاني</a:t>
            </a:r>
            <a:r>
              <a:rPr lang="ar-MA" sz="2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؛</a:t>
            </a: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ACD62923-758D-3483-FB84-2C289DCC9B0A}"/>
              </a:ext>
            </a:extLst>
          </p:cNvPr>
          <p:cNvSpPr/>
          <p:nvPr/>
        </p:nvSpPr>
        <p:spPr>
          <a:xfrm>
            <a:off x="5105915" y="3153697"/>
            <a:ext cx="488640" cy="468932"/>
          </a:xfrm>
          <a:prstGeom prst="ellipse">
            <a:avLst/>
          </a:prstGeom>
          <a:solidFill>
            <a:schemeClr val="tx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/>
              <a:t>2</a:t>
            </a:r>
            <a:endParaRPr lang="fr-MA" sz="2000" b="1" dirty="0"/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DA126461-75F4-0DAE-F84D-2E00989C9A0A}"/>
              </a:ext>
            </a:extLst>
          </p:cNvPr>
          <p:cNvSpPr txBox="1"/>
          <p:nvPr/>
        </p:nvSpPr>
        <p:spPr>
          <a:xfrm>
            <a:off x="-167149" y="5269332"/>
            <a:ext cx="761102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4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ذَهَبَتِ </a:t>
            </a:r>
            <a:r>
              <a:rPr lang="ar-MA" sz="4400" b="1" dirty="0" err="1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ٱلْأُسْرَةُ</a:t>
            </a:r>
            <a:r>
              <a:rPr lang="ar-MA" sz="44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رِحْلَةٍ بَحْرِيَّةٍ في ٱلْيَوْمِ ٱلثّاني.</a:t>
            </a:r>
            <a:endParaRPr lang="fr-MA" sz="44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56342066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F6164A-77B2-F360-750D-B6139D788D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Ellipse 56">
            <a:extLst>
              <a:ext uri="{FF2B5EF4-FFF2-40B4-BE49-F238E27FC236}">
                <a16:creationId xmlns:a16="http://schemas.microsoft.com/office/drawing/2014/main" id="{24047302-D203-6561-54C3-9B8374E5F82A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3" name="Freeform 2">
            <a:extLst>
              <a:ext uri="{FF2B5EF4-FFF2-40B4-BE49-F238E27FC236}">
                <a16:creationId xmlns:a16="http://schemas.microsoft.com/office/drawing/2014/main" id="{230C53F2-98D0-3041-1BA3-4BA0C10BF068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934F5F59-85DF-FEC4-3010-98109A9E6AD7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A639326C-74E3-8FA6-08FD-4EEB2107EF26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A677D73A-E767-5BC7-A354-C63DFAA3EE71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6" name="Graphique 72">
              <a:extLst>
                <a:ext uri="{FF2B5EF4-FFF2-40B4-BE49-F238E27FC236}">
                  <a16:creationId xmlns:a16="http://schemas.microsoft.com/office/drawing/2014/main" id="{8D6266EB-6398-F707-CD4D-69172E013CB0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CF9E3F1F-8952-CB54-C60C-A16FA0B79FBB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D7A1EB82-69EA-4FFE-270B-2E79240947E4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09B8B812-4B63-852B-F2A7-792186694953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9" name="Graphique 2">
              <a:extLst>
                <a:ext uri="{FF2B5EF4-FFF2-40B4-BE49-F238E27FC236}">
                  <a16:creationId xmlns:a16="http://schemas.microsoft.com/office/drawing/2014/main" id="{7FCBA72F-06E0-68EB-5342-6920601C22AE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2" name="Graphique 2">
                <a:extLst>
                  <a:ext uri="{FF2B5EF4-FFF2-40B4-BE49-F238E27FC236}">
                    <a16:creationId xmlns:a16="http://schemas.microsoft.com/office/drawing/2014/main" id="{E7276820-04DD-7F89-08B4-8E1D90EA08E4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9" name="Graphique 2">
                  <a:extLst>
                    <a:ext uri="{FF2B5EF4-FFF2-40B4-BE49-F238E27FC236}">
                      <a16:creationId xmlns:a16="http://schemas.microsoft.com/office/drawing/2014/main" id="{E363C536-AF61-F182-71BA-AA7F5F7D1187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8" name="Graphique 2">
                    <a:extLst>
                      <a:ext uri="{FF2B5EF4-FFF2-40B4-BE49-F238E27FC236}">
                        <a16:creationId xmlns:a16="http://schemas.microsoft.com/office/drawing/2014/main" id="{133C512D-FB44-E871-296F-092223CE4558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A2900C1B-0796-DA7E-941B-1AA7DBB1550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DEF9B8EA-6913-3AA2-ED90-48E1B958498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2A668401-BB7C-F15E-0C1A-4A6FB1ADEB5B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9" name="Graphique 2">
                    <a:extLst>
                      <a:ext uri="{FF2B5EF4-FFF2-40B4-BE49-F238E27FC236}">
                        <a16:creationId xmlns:a16="http://schemas.microsoft.com/office/drawing/2014/main" id="{12E9BF7E-B561-D37B-07D0-F167C006E4DF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0" name="Forme libre : forme 49">
                      <a:extLst>
                        <a:ext uri="{FF2B5EF4-FFF2-40B4-BE49-F238E27FC236}">
                          <a16:creationId xmlns:a16="http://schemas.microsoft.com/office/drawing/2014/main" id="{F4932C9B-7906-FD39-51A2-1B9B9897C6C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1" name="Forme libre : forme 50">
                      <a:extLst>
                        <a:ext uri="{FF2B5EF4-FFF2-40B4-BE49-F238E27FC236}">
                          <a16:creationId xmlns:a16="http://schemas.microsoft.com/office/drawing/2014/main" id="{F5C42F2C-FD29-7E40-11AE-7D09C6CFAEC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40" name="Graphique 2">
                  <a:extLst>
                    <a:ext uri="{FF2B5EF4-FFF2-40B4-BE49-F238E27FC236}">
                      <a16:creationId xmlns:a16="http://schemas.microsoft.com/office/drawing/2014/main" id="{73B8C349-CBB9-0D7F-8D2D-8C41D825D301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BE658710-6BF1-9683-6BFE-EF3485D84DD8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775B4B60-5A49-9613-F949-0042DBF8D04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00F9AA6C-5B2C-F8DB-8CE3-6A1F1799B45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D09103C3-C502-AED2-051B-5777D28B466D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E2264075-075B-F768-0468-A042ACB5EA15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3" name="Forme libre : forme 42">
                      <a:extLst>
                        <a:ext uri="{FF2B5EF4-FFF2-40B4-BE49-F238E27FC236}">
                          <a16:creationId xmlns:a16="http://schemas.microsoft.com/office/drawing/2014/main" id="{1A60E181-AAD9-5A20-EAFE-337B4759F1C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7185ACAB-97ED-F125-50B3-025FB78E7F6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3" name="Graphique 2">
                <a:extLst>
                  <a:ext uri="{FF2B5EF4-FFF2-40B4-BE49-F238E27FC236}">
                    <a16:creationId xmlns:a16="http://schemas.microsoft.com/office/drawing/2014/main" id="{ECBF1A89-1528-CB07-62DC-CE035A8E81B5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3" name="Graphique 2">
                  <a:extLst>
                    <a:ext uri="{FF2B5EF4-FFF2-40B4-BE49-F238E27FC236}">
                      <a16:creationId xmlns:a16="http://schemas.microsoft.com/office/drawing/2014/main" id="{19EECEAB-DF47-E139-6353-A05C7ECECDBB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F26904BA-9A14-EFA9-6787-A4A32CAE3E90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A4196EB8-B423-DBEB-5303-D54AD7934AD7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4" name="Graphique 2">
                  <a:extLst>
                    <a:ext uri="{FF2B5EF4-FFF2-40B4-BE49-F238E27FC236}">
                      <a16:creationId xmlns:a16="http://schemas.microsoft.com/office/drawing/2014/main" id="{81508E7B-3C79-07EB-F109-3E39292FD5CC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5ECC545C-79FD-46BF-D36B-A95C62A9A2CF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F9CE9E92-E38D-8A89-F075-DBD17F7E2E1B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75D66AC5-1FA9-7903-0520-3F4045D98672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622BF4B9-2B58-0CA4-400F-E3FB615CFDDA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D4175D8C-7D59-DEB1-94C5-6102F38A8DA8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1EEA039D-1516-048D-8B45-06C19FFFB71B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8C75AE7E-40FA-576C-4862-701F2860ACA1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19" name="Graphique 2">
                <a:extLst>
                  <a:ext uri="{FF2B5EF4-FFF2-40B4-BE49-F238E27FC236}">
                    <a16:creationId xmlns:a16="http://schemas.microsoft.com/office/drawing/2014/main" id="{C7E48502-DBBD-E54F-77D5-F7824453CD76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B6F6A4A5-C99E-24A8-945C-DE027E28DF0B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366F99AA-A6B1-6461-4733-92AC28D72BDD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218F627C-B3FE-F6F8-A872-D964B78963D4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AA1D1DA6-6DE6-6AA4-3F8C-F7FBE4E98D58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20" name="Graphique 2">
                <a:extLst>
                  <a:ext uri="{FF2B5EF4-FFF2-40B4-BE49-F238E27FC236}">
                    <a16:creationId xmlns:a16="http://schemas.microsoft.com/office/drawing/2014/main" id="{B0999B5F-DF2E-97C7-9EC4-A77C2E4CFA78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98166143-930B-0E03-D23D-040EC4EA61F6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8E5AFB31-7D91-4188-CFF2-0052FBFF870D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F599822A-5F7F-CB38-7E81-91DAA66E83F2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AB9F219D-DE76-8E03-FC96-B9683943FA45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9F620C9C-38C0-7E20-8E6E-15831920F629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F6B9C4C5-94AF-5282-8148-FBEE7D5E5D4E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A9609A58-2116-97F1-355D-5B9D3D0EA7EE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7E269B2B-C3FE-7440-B435-6F39C581E458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801E89F9-831A-8523-D3F7-080DF3DF42AD}"/>
                </a:ext>
              </a:extLst>
            </p:cNvPr>
            <p:cNvSpPr txBox="1"/>
            <p:nvPr/>
          </p:nvSpPr>
          <p:spPr>
            <a:xfrm>
              <a:off x="1349516" y="2029815"/>
              <a:ext cx="406114" cy="2827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0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40</a:t>
              </a:r>
              <a:endParaRPr lang="f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11AB62CB-9657-9C9A-6371-6D24D61EFAEB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دقيقة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9026F25A-4D58-0734-0816-5F9FA681467D}"/>
              </a:ext>
            </a:extLst>
          </p:cNvPr>
          <p:cNvGrpSpPr/>
          <p:nvPr/>
        </p:nvGrpSpPr>
        <p:grpSpPr>
          <a:xfrm>
            <a:off x="450877" y="829514"/>
            <a:ext cx="8168503" cy="2903260"/>
            <a:chOff x="450877" y="829514"/>
            <a:chExt cx="8168503" cy="2903260"/>
          </a:xfrm>
        </p:grpSpPr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E2F7691A-95A8-865A-6FDD-D52490B2B155}"/>
                </a:ext>
              </a:extLst>
            </p:cNvPr>
            <p:cNvSpPr txBox="1"/>
            <p:nvPr/>
          </p:nvSpPr>
          <p:spPr>
            <a:xfrm>
              <a:off x="1245741" y="829514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قراءة</a:t>
              </a:r>
            </a:p>
          </p:txBody>
        </p: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10C5B3CA-0EE2-6044-88CB-24215D0F05DE}"/>
                </a:ext>
              </a:extLst>
            </p:cNvPr>
            <p:cNvSpPr txBox="1"/>
            <p:nvPr/>
          </p:nvSpPr>
          <p:spPr>
            <a:xfrm>
              <a:off x="450877" y="2963333"/>
              <a:ext cx="8168503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400" b="1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الفهم</a:t>
              </a:r>
            </a:p>
          </p:txBody>
        </p:sp>
      </p:grpSp>
      <p:sp>
        <p:nvSpPr>
          <p:cNvPr id="8" name="ZoneTexte 7">
            <a:extLst>
              <a:ext uri="{FF2B5EF4-FFF2-40B4-BE49-F238E27FC236}">
                <a16:creationId xmlns:a16="http://schemas.microsoft.com/office/drawing/2014/main" id="{EFB29632-32E7-834A-78EE-DC4A3A06CABA}"/>
              </a:ext>
            </a:extLst>
          </p:cNvPr>
          <p:cNvSpPr txBox="1"/>
          <p:nvPr/>
        </p:nvSpPr>
        <p:spPr>
          <a:xfrm>
            <a:off x="487748" y="4004198"/>
            <a:ext cx="81685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800" b="1" dirty="0">
                <a:solidFill>
                  <a:srgbClr val="0097B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البنية اللغوية: تحويلات مع الضمائر</a:t>
            </a:r>
          </a:p>
        </p:txBody>
      </p:sp>
    </p:spTree>
    <p:extLst>
      <p:ext uri="{BB962C8B-B14F-4D97-AF65-F5344CB8AC3E}">
        <p14:creationId xmlns:p14="http://schemas.microsoft.com/office/powerpoint/2010/main" val="856012326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0780D2-33B6-ACC2-A21C-21F10E2EB2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CBCA1549-825C-4AFA-B2CC-0EB242E1D12D}"/>
              </a:ext>
            </a:extLst>
          </p:cNvPr>
          <p:cNvSpPr/>
          <p:nvPr/>
        </p:nvSpPr>
        <p:spPr>
          <a:xfrm>
            <a:off x="0" y="-10633"/>
            <a:ext cx="9144000" cy="6881075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A826EC5-CEF8-F346-1E38-5CA028B7B034}"/>
              </a:ext>
            </a:extLst>
          </p:cNvPr>
          <p:cNvGrpSpPr/>
          <p:nvPr/>
        </p:nvGrpSpPr>
        <p:grpSpPr>
          <a:xfrm>
            <a:off x="312516" y="334477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AE3AEA2-FA95-46AA-9C69-028861D23548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E5C4B11-7CB3-7747-7A13-0D83BFBFF3C2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867298D-2E7E-FA60-05D8-65E7ED0E14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463746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9FFB01C-7FC1-A1D7-89C3-32CE2BEF4B4F}"/>
              </a:ext>
            </a:extLst>
          </p:cNvPr>
          <p:cNvSpPr txBox="1"/>
          <p:nvPr/>
        </p:nvSpPr>
        <p:spPr>
          <a:xfrm>
            <a:off x="422071" y="449995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indent="0" algn="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ستتعرفون كيف تحولون جملة حسب الضمائر.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DFC1E961-0446-3CF2-BD61-607B276D19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19543" y="1642586"/>
            <a:ext cx="5504911" cy="42092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9887F6D9-F62D-660C-6C38-B149467AEC90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B6C4A5AF-6094-E991-F59C-5E2D40B1EDE7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6B443C3A-F8C1-CFC7-A817-F01FAAC4755F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F290B1F0-5D6F-AC3F-E8C3-DCC9387FE735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CFD6CFC5-3AC7-03F4-8085-3370809AC4B3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8E9433F5-9006-9272-40A2-43CA8336B7C5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44509175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F488A3-795D-B17B-679D-42A33E212E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57E83C9-D43A-04B1-14EE-9425C77B8C40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70677C4C-4E0F-3F3B-AF94-2FBBFC6CB1F9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C106D725-A7A3-1B2A-0FC8-EDDBFDFFDAAA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0A00BC2-D3E4-3DF2-EE70-FBE17E59A229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0863C441-A0E6-764B-7989-D4E22C5BDDB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grpSp>
        <p:nvGrpSpPr>
          <p:cNvPr id="13" name="Groupe 12">
            <a:extLst>
              <a:ext uri="{FF2B5EF4-FFF2-40B4-BE49-F238E27FC236}">
                <a16:creationId xmlns:a16="http://schemas.microsoft.com/office/drawing/2014/main" id="{E8C27A44-4D48-7BD0-4AC1-552F8732A076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FB77A70C-449A-56D0-F088-6E8978D1C1F3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A3788A6F-857B-5825-87D3-0C149A4627FC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D2BC55CF-9748-F283-6ECA-B83E14FD5DF8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B8992500-2462-8B5F-DC3A-A7B0F3B31B18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1971B710-5840-481D-250C-23386F83F132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sp>
        <p:nvSpPr>
          <p:cNvPr id="16" name="ZoneTexte 15">
            <a:extLst>
              <a:ext uri="{FF2B5EF4-FFF2-40B4-BE49-F238E27FC236}">
                <a16:creationId xmlns:a16="http://schemas.microsoft.com/office/drawing/2014/main" id="{5AA6AB14-5280-AE32-06A7-1BAD2C69D863}"/>
              </a:ext>
            </a:extLst>
          </p:cNvPr>
          <p:cNvSpPr txBox="1"/>
          <p:nvPr/>
        </p:nvSpPr>
        <p:spPr>
          <a:xfrm>
            <a:off x="422071" y="413907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indent="0" algn="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انتبهوا، سنقوم بتحويلات التالية</a:t>
            </a:r>
          </a:p>
          <a:p>
            <a:pPr marR="0" lvl="0" indent="0" algn="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يبين الأستاذ أن المتكلم هنا جماعة من الأشخاص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9A04D7DA-3F0C-838E-C31F-676B42FA303D}"/>
              </a:ext>
            </a:extLst>
          </p:cNvPr>
          <p:cNvSpPr txBox="1"/>
          <p:nvPr/>
        </p:nvSpPr>
        <p:spPr>
          <a:xfrm>
            <a:off x="-720219" y="2321496"/>
            <a:ext cx="711718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54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ذَهَبْ</a:t>
            </a:r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نا </a:t>
            </a:r>
            <a:r>
              <a:rPr lang="ar-MA" sz="54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رِحْلَةٍ بَحْرِيَّةٍ.</a:t>
            </a:r>
            <a:endParaRPr lang="fr-MA" sz="5400" b="1" dirty="0">
              <a:solidFill>
                <a:schemeClr val="tx2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F0E34BD8-2C2F-A69A-EB8F-23C6F3FB602A}"/>
              </a:ext>
            </a:extLst>
          </p:cNvPr>
          <p:cNvSpPr txBox="1"/>
          <p:nvPr/>
        </p:nvSpPr>
        <p:spPr>
          <a:xfrm>
            <a:off x="6410528" y="3935708"/>
            <a:ext cx="138695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6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6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نَحْنُ</a:t>
            </a:r>
            <a:r>
              <a:rPr lang="ar-MA" sz="6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: </a:t>
            </a:r>
            <a:endParaRPr lang="fr-MA" sz="6000" b="1" dirty="0">
              <a:solidFill>
                <a:schemeClr val="tx2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cxnSp>
        <p:nvCxnSpPr>
          <p:cNvPr id="8" name="Connecteur droit avec flèche 7">
            <a:extLst>
              <a:ext uri="{FF2B5EF4-FFF2-40B4-BE49-F238E27FC236}">
                <a16:creationId xmlns:a16="http://schemas.microsoft.com/office/drawing/2014/main" id="{3FE6677F-7796-49F6-098F-C17630241857}"/>
              </a:ext>
            </a:extLst>
          </p:cNvPr>
          <p:cNvCxnSpPr>
            <a:cxnSpLocks/>
          </p:cNvCxnSpPr>
          <p:nvPr/>
        </p:nvCxnSpPr>
        <p:spPr>
          <a:xfrm>
            <a:off x="5560275" y="3009781"/>
            <a:ext cx="1543732" cy="117790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ZoneTexte 11">
            <a:extLst>
              <a:ext uri="{FF2B5EF4-FFF2-40B4-BE49-F238E27FC236}">
                <a16:creationId xmlns:a16="http://schemas.microsoft.com/office/drawing/2014/main" id="{43A6FB49-CDAF-BB49-3336-7B67384B5EFC}"/>
              </a:ext>
            </a:extLst>
          </p:cNvPr>
          <p:cNvSpPr txBox="1"/>
          <p:nvPr/>
        </p:nvSpPr>
        <p:spPr>
          <a:xfrm>
            <a:off x="2324480" y="4028041"/>
            <a:ext cx="416343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54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ذَهَبْ</a:t>
            </a:r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نا </a:t>
            </a:r>
            <a:r>
              <a:rPr lang="ar-MA" sz="54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رِحْلَةٍ بَحْرِيَّةٍ.</a:t>
            </a:r>
            <a:endParaRPr lang="fr-MA" sz="5400" b="1" dirty="0">
              <a:solidFill>
                <a:schemeClr val="tx2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DA7607F2-A914-C3D9-FA13-F40BE7B64CB2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949" y="377702"/>
            <a:ext cx="757137" cy="755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467283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8DFF88-BCEC-6B11-F6ED-D1010EAE8A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6CD65F0-9025-0095-FD6A-123170A88ED9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7DCB58BF-19CA-7CE6-8AE1-64CB4E4BFA15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12BCCD5-18CF-4BE2-B6EE-CFC1EB99DA8D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3752BCDB-B8C8-133B-B2A4-9DAC1B0E9C41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8B60AB7D-3668-03D1-866D-A728C228709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BAE3389-CF6A-A5A9-5A0E-6E6507376EF6}"/>
              </a:ext>
            </a:extLst>
          </p:cNvPr>
          <p:cNvSpPr txBox="1"/>
          <p:nvPr/>
        </p:nvSpPr>
        <p:spPr>
          <a:xfrm>
            <a:off x="471275" y="339119"/>
            <a:ext cx="7778645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indent="0" algn="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إذا كان المتكلم مفردا ماذا سيقول؟ أنا......................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ليناقش كل ثنائي منكم الجواب. 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586EC066-BB3C-291B-CFEE-0814D9BE6183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290903C0-380E-D49B-1D27-643A7F0D1C79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EAB3CB7A-6513-3C81-D3F6-29466884C7D2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B2EE008B-5527-0F07-D872-3FB2560BEFBA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56EC5131-79D3-8A37-175C-A4E80A6E1C5E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D0BCDCA2-A3FD-25C0-67A1-50A442832412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pic>
        <p:nvPicPr>
          <p:cNvPr id="34" name="Image 33" descr="Une image contenant dessin, dessin humoristique, croquis, Dessin d’enfant&#10;&#10;Description générée automatiquement">
            <a:extLst>
              <a:ext uri="{FF2B5EF4-FFF2-40B4-BE49-F238E27FC236}">
                <a16:creationId xmlns:a16="http://schemas.microsoft.com/office/drawing/2014/main" id="{4966BA0F-93D8-4A3E-CD84-86B02B6C2F29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275" y="443967"/>
            <a:ext cx="843343" cy="62265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A108D350-8DBE-BC4A-1CD8-9194696B8C6E}"/>
              </a:ext>
            </a:extLst>
          </p:cNvPr>
          <p:cNvSpPr txBox="1"/>
          <p:nvPr/>
        </p:nvSpPr>
        <p:spPr>
          <a:xfrm>
            <a:off x="0" y="2254108"/>
            <a:ext cx="699443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6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نَحْنُ </a:t>
            </a:r>
            <a:r>
              <a:rPr lang="ar-MA" sz="60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ذَهَبْ</a:t>
            </a:r>
            <a:r>
              <a:rPr lang="ar-MA" sz="6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نا</a:t>
            </a:r>
            <a:r>
              <a:rPr lang="ar-MA" sz="6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60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رِحْلَةٍ بَحْرِيَّةٍ.</a:t>
            </a:r>
            <a:endParaRPr lang="fr-MA" sz="6000" b="1" dirty="0">
              <a:solidFill>
                <a:schemeClr val="tx2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algn="r" rtl="1"/>
            <a:endParaRPr lang="fr-MA" sz="6000" b="1" dirty="0">
              <a:solidFill>
                <a:schemeClr val="tx2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CC5A00D4-75B4-5188-0653-1A0FC15CCC21}"/>
              </a:ext>
            </a:extLst>
          </p:cNvPr>
          <p:cNvSpPr txBox="1"/>
          <p:nvPr/>
        </p:nvSpPr>
        <p:spPr>
          <a:xfrm>
            <a:off x="-174152" y="4364445"/>
            <a:ext cx="699443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6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أَنا </a:t>
            </a:r>
            <a:r>
              <a:rPr lang="ar-MA" sz="60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..........</a:t>
            </a:r>
            <a:r>
              <a:rPr lang="ar-SA" sz="60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60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رِحْلَةٍ بَحْرِيَّة.</a:t>
            </a:r>
            <a:endParaRPr lang="fr-MA" sz="6000" b="1" dirty="0">
              <a:solidFill>
                <a:schemeClr val="tx2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63551335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39656B-C7B1-14B2-F1D4-2A68501AA0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323B9F2-E992-7D54-E743-AEFFA279F2C4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24271D15-5C95-12F5-DC19-CF32E7EA30B0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EB234DB-46E7-3DA5-E2FF-8AC4C6EBB27C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DDC5F555-5A78-E38A-7604-4710750025C9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3CC97CB3-4CF2-2332-BB8A-2CABC6389C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C02F21F7-8724-D930-E00A-97CE54BEAE58}"/>
              </a:ext>
            </a:extLst>
          </p:cNvPr>
          <p:cNvSpPr txBox="1"/>
          <p:nvPr/>
        </p:nvSpPr>
        <p:spPr>
          <a:xfrm>
            <a:off x="471275" y="339119"/>
            <a:ext cx="7778645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indent="0" algn="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إذا كان المتكلم مفردا ماذا سيقول؟ أنا......................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ليناقش كل ثنائي منكم الجواب. 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4FD10F52-6CAA-7C11-71CF-0FE6AD759090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CDB0BF7A-E6C4-1C4B-4EC4-3E1C756C3708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ADE32231-5B7C-98D7-E2FC-DDFED43CD1EB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4CBA9291-89DF-9D84-A6F7-5AAFB0C8C7AA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6E679E41-ADC1-5D74-AE0E-09107F262393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76D18313-50B9-026B-495A-BBE09E537F10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pic>
        <p:nvPicPr>
          <p:cNvPr id="34" name="Image 33" descr="Une image contenant dessin, dessin humoristique, croquis, Dessin d’enfant&#10;&#10;Description générée automatiquement">
            <a:extLst>
              <a:ext uri="{FF2B5EF4-FFF2-40B4-BE49-F238E27FC236}">
                <a16:creationId xmlns:a16="http://schemas.microsoft.com/office/drawing/2014/main" id="{9151D45A-1BE5-F4B4-FA63-57F28FEE48E3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275" y="443967"/>
            <a:ext cx="843343" cy="622650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C349662D-510B-BBAB-BC6F-9424184F354A}"/>
              </a:ext>
            </a:extLst>
          </p:cNvPr>
          <p:cNvSpPr txBox="1"/>
          <p:nvPr/>
        </p:nvSpPr>
        <p:spPr>
          <a:xfrm>
            <a:off x="0" y="2817788"/>
            <a:ext cx="699443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6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أَنا </a:t>
            </a:r>
            <a:r>
              <a:rPr lang="ar-MA" sz="60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ذَهَبْ</a:t>
            </a:r>
            <a:r>
              <a:rPr lang="ar-MA" sz="6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تُ</a:t>
            </a:r>
            <a:r>
              <a:rPr lang="ar-SA" sz="60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60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رِحْلَةٍ بَحْرِيَّة.</a:t>
            </a:r>
            <a:endParaRPr lang="fr-MA" sz="6000" b="1" dirty="0">
              <a:solidFill>
                <a:schemeClr val="tx2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564349992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EE139A-DDAE-A8BA-1C82-6F479FF080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6F96189-2EDD-C6F8-2245-3F6644963DDD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7DE65CEF-16A0-D8BE-3AF6-AE88480CB48A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38CD40B-CA57-0363-8E82-CDADDE648A16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65CB509-8AD1-E73E-4EE4-C1A3B3A26B7F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DECDAE38-C7DB-A1C1-E8D7-FFDC92CE8D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2678884-7D8C-D22F-6B35-45C0DCF49EDC}"/>
              </a:ext>
            </a:extLst>
          </p:cNvPr>
          <p:cNvSpPr txBox="1"/>
          <p:nvPr/>
        </p:nvSpPr>
        <p:spPr>
          <a:xfrm>
            <a:off x="449768" y="330438"/>
            <a:ext cx="7778645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يحول الجملة مع : أنتِ؟ أنتم؟</a:t>
            </a:r>
          </a:p>
          <a:p>
            <a:pPr algn="r" rtl="1"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ليناقش كل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ثنائ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 منكم الجواب. 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2EBB51F2-A4FA-AD62-DE52-EB8B3E88DB89}"/>
              </a:ext>
            </a:extLst>
          </p:cNvPr>
          <p:cNvSpPr txBox="1"/>
          <p:nvPr/>
        </p:nvSpPr>
        <p:spPr>
          <a:xfrm>
            <a:off x="718541" y="2032598"/>
            <a:ext cx="671163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6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أَنْتِ</a:t>
            </a:r>
            <a:r>
              <a:rPr lang="ar-MA" sz="60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.......... ......... .................</a:t>
            </a:r>
            <a:endParaRPr lang="fr-MA" sz="6000" b="1" dirty="0">
              <a:solidFill>
                <a:schemeClr val="tx2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AEF4FAFE-D1D7-B16F-90CF-3CF788D07F03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09A56729-B4F6-A917-78F4-FC9EE200CAD2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9AD7717C-E74A-6FCA-9532-F216303934D2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C8F18B77-43D8-EB7B-BDBA-3F8972D16025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40022494-BF62-933F-35D5-EAE919D40A89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BFC061F9-9DC8-5E01-91BD-E046EFA88294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pic>
        <p:nvPicPr>
          <p:cNvPr id="34" name="Image 33" descr="Une image contenant dessin, dessin humoristique, croquis, Dessin d’enfant&#10;&#10;Description générée automatiquement">
            <a:extLst>
              <a:ext uri="{FF2B5EF4-FFF2-40B4-BE49-F238E27FC236}">
                <a16:creationId xmlns:a16="http://schemas.microsoft.com/office/drawing/2014/main" id="{1B979ED9-6FCA-B46D-EFAA-59B6FB2BC76B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275" y="443967"/>
            <a:ext cx="843343" cy="622650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31244CFE-313E-4772-B9C3-FACAAD30042B}"/>
              </a:ext>
            </a:extLst>
          </p:cNvPr>
          <p:cNvSpPr txBox="1"/>
          <p:nvPr/>
        </p:nvSpPr>
        <p:spPr>
          <a:xfrm>
            <a:off x="681242" y="4349748"/>
            <a:ext cx="698415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6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أَنْتُمْ</a:t>
            </a:r>
            <a:r>
              <a:rPr lang="ar-MA" sz="60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.......... ......... ...................</a:t>
            </a:r>
            <a:endParaRPr lang="fr-MA" sz="6000" b="1" dirty="0">
              <a:solidFill>
                <a:schemeClr val="tx2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045574285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94C6F1-98B7-BC5E-FF36-52F6AF2775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20E9786-548D-BEAE-67AB-6144DA35ACEF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15F959AB-179F-354E-0FE7-90C7D28D1C83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BFB687A6-FE04-371D-8EF3-2FEF5185E2FE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4679ABEA-1A46-D5FE-4A1C-C698B5912C45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1A2E8984-5234-8861-5053-36EBF29E1C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E0F08B8-5DF7-E3E2-F16B-3DBBFFC5FE97}"/>
              </a:ext>
            </a:extLst>
          </p:cNvPr>
          <p:cNvSpPr txBox="1"/>
          <p:nvPr/>
        </p:nvSpPr>
        <p:spPr>
          <a:xfrm>
            <a:off x="422071" y="359286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indent="0" algn="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أنتِ ذهبتِ في رحلة بحرية. أنتم ذهبتم في رحلة بحرية.  من يقرأ؟</a:t>
            </a: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48CC612E-144C-912F-5990-29EA54046AC4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157CE36B-6E83-9694-7D40-19481BEEFBAC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1EEEFB0-D067-FBC7-C125-D845F5216170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33405479-6937-0A69-9E17-D8AED0615A2D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1991AABE-EDAD-E778-E1B6-789D5EE563CB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E3202196-EC11-E089-B384-05D8DF6A1C8E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2BD9B198-EE48-19DB-9CC3-9442A3762649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422071" y="390442"/>
            <a:ext cx="1052907" cy="716438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0949A31D-AAA6-316F-EFD9-B339B8FB3B56}"/>
              </a:ext>
            </a:extLst>
          </p:cNvPr>
          <p:cNvSpPr txBox="1"/>
          <p:nvPr/>
        </p:nvSpPr>
        <p:spPr>
          <a:xfrm>
            <a:off x="285395" y="2211763"/>
            <a:ext cx="699443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6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أَنْتِ</a:t>
            </a:r>
            <a:r>
              <a:rPr lang="ar-MA" sz="60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ذَهَبْ</a:t>
            </a:r>
            <a:r>
              <a:rPr lang="ar-MA" sz="6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تِ</a:t>
            </a:r>
            <a:r>
              <a:rPr lang="ar-SA" sz="60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60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رِحْلَةٍ بَحْرِيَّة.</a:t>
            </a:r>
            <a:endParaRPr lang="fr-MA" sz="6000" b="1" dirty="0">
              <a:solidFill>
                <a:schemeClr val="tx2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9ECFD6D-DE68-1C35-A7A0-65EE97B18344}"/>
              </a:ext>
            </a:extLst>
          </p:cNvPr>
          <p:cNvSpPr txBox="1"/>
          <p:nvPr/>
        </p:nvSpPr>
        <p:spPr>
          <a:xfrm>
            <a:off x="1032889" y="4252212"/>
            <a:ext cx="628085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60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6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أَنْتُمْ</a:t>
            </a:r>
            <a:r>
              <a:rPr lang="ar-MA" sz="60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ذَهَبْ</a:t>
            </a:r>
            <a:r>
              <a:rPr lang="ar-MA" sz="6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تُمْ</a:t>
            </a:r>
            <a:r>
              <a:rPr lang="ar-SA" sz="60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60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رِحْلَةٍ بَحْرِيَّة.</a:t>
            </a:r>
            <a:endParaRPr lang="fr-MA" sz="6000" b="1" dirty="0">
              <a:solidFill>
                <a:schemeClr val="tx2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442318279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1AB626-1FC5-6F1B-EF7A-05C6FD73B0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07545E7-44F2-95B5-8A22-ECFA83F579F3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0A50EB14-F85A-E066-82DF-3DE1C4C19F04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5E0D6970-CFC6-C0AD-2892-464EFF02C457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23869C0-A308-C75B-9417-236BF3F11B5A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F4297D94-72A2-DFE4-C331-6D495EDE6D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333A8A4-6C3D-16E7-D864-45B71BB437B3}"/>
              </a:ext>
            </a:extLst>
          </p:cNvPr>
          <p:cNvSpPr txBox="1"/>
          <p:nvPr/>
        </p:nvSpPr>
        <p:spPr>
          <a:xfrm>
            <a:off x="422071" y="476797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indent="0" algn="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من يقرأ؟</a:t>
            </a: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30C2F0BA-D2CC-FE79-362F-21C1802E3F4D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202DED0D-CD36-A14A-BA5D-37FCC54A66F2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A7E1F246-9AAB-1AFA-28D7-39CBEB492B32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0BBDADBD-8945-0D2F-BACB-87767241077D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A7AB97AD-0FE2-8637-1A3B-A0F4AAA30DBA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CC7B8F06-29AF-719A-F330-89ABA30D6189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1D76FC6A-7321-8785-752D-116906537C1C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422071" y="390442"/>
            <a:ext cx="1052907" cy="716438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43B3F6AC-BEFF-6355-768E-2CD3E31D29C5}"/>
              </a:ext>
            </a:extLst>
          </p:cNvPr>
          <p:cNvSpPr txBox="1"/>
          <p:nvPr/>
        </p:nvSpPr>
        <p:spPr>
          <a:xfrm>
            <a:off x="235602" y="4821206"/>
            <a:ext cx="42137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8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أَنْتُمْ </a:t>
            </a:r>
            <a:r>
              <a:rPr lang="ar-MA" sz="44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ذَهَبْ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تُمْ</a:t>
            </a:r>
            <a:r>
              <a:rPr lang="ar-MA" sz="44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رِحْلَةٍ بَحْرِيَّةٍ.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15A81F7E-3A15-EF77-8E5C-BD5D1D259FAA}"/>
              </a:ext>
            </a:extLst>
          </p:cNvPr>
          <p:cNvSpPr txBox="1"/>
          <p:nvPr/>
        </p:nvSpPr>
        <p:spPr>
          <a:xfrm>
            <a:off x="4572000" y="2699200"/>
            <a:ext cx="42137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8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أَنا </a:t>
            </a:r>
            <a:r>
              <a:rPr lang="ar-MA" sz="44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ذَهَبْ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تُ</a:t>
            </a:r>
            <a:r>
              <a:rPr lang="ar-MA" sz="44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رِحْلَةٍ بَحْرِيَّةٍ.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CE3EB471-3378-3863-7F54-B8B091FF02C0}"/>
              </a:ext>
            </a:extLst>
          </p:cNvPr>
          <p:cNvSpPr txBox="1"/>
          <p:nvPr/>
        </p:nvSpPr>
        <p:spPr>
          <a:xfrm>
            <a:off x="2367643" y="1454149"/>
            <a:ext cx="41634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نَحْنُ</a:t>
            </a:r>
            <a:r>
              <a:rPr lang="ar-MA" sz="44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ذَهَبْ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نا </a:t>
            </a:r>
            <a:r>
              <a:rPr lang="ar-MA" sz="44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رِحْلَةٍ بَحْرِيَّةٍ.</a:t>
            </a:r>
            <a:endParaRPr lang="fr-MA" sz="4400" b="1" dirty="0">
              <a:solidFill>
                <a:schemeClr val="tx2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6E084B4B-A9C8-6489-A245-26F3F08437BC}"/>
              </a:ext>
            </a:extLst>
          </p:cNvPr>
          <p:cNvSpPr txBox="1"/>
          <p:nvPr/>
        </p:nvSpPr>
        <p:spPr>
          <a:xfrm>
            <a:off x="4572000" y="4821205"/>
            <a:ext cx="42137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8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هُوَ </a:t>
            </a:r>
            <a:r>
              <a:rPr lang="ar-MA" sz="44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ذَهَبَ في رِحْلَةٍ بَحْرِيَّةٍ.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493779AA-9C26-87BC-1F58-2D6223124530}"/>
              </a:ext>
            </a:extLst>
          </p:cNvPr>
          <p:cNvSpPr txBox="1"/>
          <p:nvPr/>
        </p:nvSpPr>
        <p:spPr>
          <a:xfrm>
            <a:off x="79993" y="2699200"/>
            <a:ext cx="41634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أَنْتِ</a:t>
            </a:r>
            <a:r>
              <a:rPr lang="ar-MA" sz="44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ذَهَبْ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تِ </a:t>
            </a:r>
            <a:r>
              <a:rPr lang="ar-MA" sz="44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رِحْلَةٍ بَحْرِيَّةٍ.</a:t>
            </a:r>
            <a:endParaRPr lang="fr-MA" sz="4400" b="1" dirty="0">
              <a:solidFill>
                <a:schemeClr val="tx2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290793406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A75727-C050-D6F3-254F-749B68609A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273A620B-0737-5A08-90AD-4C13426E87C8}"/>
              </a:ext>
            </a:extLst>
          </p:cNvPr>
          <p:cNvSpPr/>
          <p:nvPr/>
        </p:nvSpPr>
        <p:spPr>
          <a:xfrm>
            <a:off x="0" y="-10633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28E33DB7-CC87-5224-2FCC-E705C2DD2CC8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21EC6D64-F517-A8EB-6D0B-535DC11186E0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B7F6C055-B3BA-0CA5-8424-9C12D415D192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7EB5ADCB-3FC3-18A7-6088-FBE328DCEB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486416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FA9F1DF-EA90-763F-7850-A3C06811BA29}"/>
              </a:ext>
            </a:extLst>
          </p:cNvPr>
          <p:cNvSpPr txBox="1"/>
          <p:nvPr/>
        </p:nvSpPr>
        <p:spPr>
          <a:xfrm>
            <a:off x="422071" y="437116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الدفاتر.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D52B2A8-547A-8EE6-6561-F885F878E68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2085"/>
          <a:stretch/>
        </p:blipFill>
        <p:spPr>
          <a:xfrm>
            <a:off x="3249481" y="2479447"/>
            <a:ext cx="2645037" cy="2151546"/>
          </a:xfrm>
          <a:prstGeom prst="rect">
            <a:avLst/>
          </a:prstGeom>
          <a:ln>
            <a:noFill/>
          </a:ln>
          <a:effectLst/>
        </p:spPr>
      </p:pic>
      <p:grpSp>
        <p:nvGrpSpPr>
          <p:cNvPr id="14" name="Groupe 13">
            <a:extLst>
              <a:ext uri="{FF2B5EF4-FFF2-40B4-BE49-F238E27FC236}">
                <a16:creationId xmlns:a16="http://schemas.microsoft.com/office/drawing/2014/main" id="{F74969D4-55C9-D6C8-E898-23E52F48D459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956731D7-4BF7-AEFB-7D2A-AF49E0F9DFF7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727015CC-7077-3C20-C0BC-B07230562A55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D8709262-0244-465F-5CE1-1D9C65D98FF1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4F15BE23-C86B-1F26-F54A-BAA94CAD7E58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2977CA-A60D-BF67-EBBF-39CDE1ABF8E8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21581970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F1F132-6814-B961-8BAF-33B27952A6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77D10C6-7CB3-7FD9-0D56-4ABCC96ABE91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99156F9-42A6-68AB-4121-81339D5C221A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F9DFA2E1-270B-F977-4F64-76707C87BB3C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E9C5498-0C6E-B718-7298-330E11980234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1D5FC47C-AC5D-C390-6D77-30A378B656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171728" y="400411"/>
            <a:ext cx="344372" cy="328748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793EB2EB-99D7-6097-F810-20A455CE72AE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9734E55A-D724-5D18-A241-13EE913A0EDB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3FB7F4AB-604F-E068-2C67-2578C22C4B17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7C6B7EBA-8A33-302C-1123-64850A44C157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C70CBB4D-7A94-D026-E2A1-20709D07B9B9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166C04BF-9BAE-954A-F951-0198EC2ED21C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sp>
        <p:nvSpPr>
          <p:cNvPr id="16" name="ZoneTexte 15">
            <a:extLst>
              <a:ext uri="{FF2B5EF4-FFF2-40B4-BE49-F238E27FC236}">
                <a16:creationId xmlns:a16="http://schemas.microsoft.com/office/drawing/2014/main" id="{5D32F377-0BCB-A3A4-CD92-F7877F7577B6}"/>
              </a:ext>
            </a:extLst>
          </p:cNvPr>
          <p:cNvSpPr txBox="1"/>
          <p:nvPr/>
        </p:nvSpPr>
        <p:spPr>
          <a:xfrm>
            <a:off x="422071" y="351222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indent="0" algn="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أكملوا الجمل.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B262232A-1D6D-1610-33A0-E111CEAB0748}"/>
              </a:ext>
            </a:extLst>
          </p:cNvPr>
          <p:cNvSpPr txBox="1"/>
          <p:nvPr/>
        </p:nvSpPr>
        <p:spPr>
          <a:xfrm>
            <a:off x="4257133" y="1778053"/>
            <a:ext cx="439060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أَنا</a:t>
            </a:r>
            <a:r>
              <a:rPr lang="ar-MA" sz="48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تَناوَلْ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تُ</a:t>
            </a:r>
            <a:r>
              <a:rPr lang="ar-SA" sz="48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ٱلْعَشاءَ</a:t>
            </a:r>
            <a:r>
              <a:rPr lang="ar-SA" sz="48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مَطْعَمٍ</a:t>
            </a:r>
            <a:r>
              <a:rPr lang="ar-MA" sz="48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MA" sz="4800" b="1" dirty="0">
              <a:solidFill>
                <a:schemeClr val="tx2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F6742202-D189-EF82-16EB-A62BC9D2FA37}"/>
              </a:ext>
            </a:extLst>
          </p:cNvPr>
          <p:cNvSpPr txBox="1"/>
          <p:nvPr/>
        </p:nvSpPr>
        <p:spPr>
          <a:xfrm>
            <a:off x="3623595" y="5191092"/>
            <a:ext cx="518076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نَحْنُ </a:t>
            </a:r>
            <a:r>
              <a:rPr lang="ar-MA" sz="48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......................................</a:t>
            </a:r>
            <a:endParaRPr lang="fr-MA" sz="4800" b="1" dirty="0">
              <a:solidFill>
                <a:schemeClr val="tx2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F71FB5E4-B865-A0B3-A4F5-C5A685C02521}"/>
              </a:ext>
            </a:extLst>
          </p:cNvPr>
          <p:cNvSpPr txBox="1"/>
          <p:nvPr/>
        </p:nvSpPr>
        <p:spPr>
          <a:xfrm>
            <a:off x="3466971" y="3580458"/>
            <a:ext cx="518076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هُوَ</a:t>
            </a:r>
            <a:r>
              <a:rPr lang="ar-MA" sz="48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......................................</a:t>
            </a:r>
            <a:endParaRPr lang="fr-MA" sz="4800" b="1" dirty="0">
              <a:solidFill>
                <a:schemeClr val="tx2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54500192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EDC4F2-0555-9775-85A0-A0BD012862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E89DE18-F722-1DF3-1975-871FA06177D9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BF347AD-0540-056D-13D4-F6A2803EF9BD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A45EF64A-4C36-811E-75F3-6787762BDDA1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94BB243-8F08-BA4A-A41F-C6B07FA36680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3C9E44AB-F46F-3A5F-1C9D-227FF53FA3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171728" y="400411"/>
            <a:ext cx="344372" cy="328748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DC09B6C9-D8FF-AA69-33A1-DE867DB4AC8D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C77C93F-88A1-8D0F-7706-17523D85D6DC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A785690C-03DB-29DD-7874-50B80581D373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D5CAC99F-A5AD-45AE-F309-9DCC2BB5E355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B88D3E70-D002-DA4E-B35D-290BD6EF80FB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51D33EAF-2C6D-DC38-E51A-578549BF06E2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sp>
        <p:nvSpPr>
          <p:cNvPr id="16" name="ZoneTexte 15">
            <a:extLst>
              <a:ext uri="{FF2B5EF4-FFF2-40B4-BE49-F238E27FC236}">
                <a16:creationId xmlns:a16="http://schemas.microsoft.com/office/drawing/2014/main" id="{E1C4129E-3433-EC9C-B471-DB3B03ADD4BC}"/>
              </a:ext>
            </a:extLst>
          </p:cNvPr>
          <p:cNvSpPr txBox="1"/>
          <p:nvPr/>
        </p:nvSpPr>
        <p:spPr>
          <a:xfrm>
            <a:off x="422071" y="351222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indent="0" algn="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أكملوا الجمل.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5AD2D2DF-A82B-B920-18D4-7795ED521BE0}"/>
              </a:ext>
            </a:extLst>
          </p:cNvPr>
          <p:cNvSpPr txBox="1"/>
          <p:nvPr/>
        </p:nvSpPr>
        <p:spPr>
          <a:xfrm>
            <a:off x="4257133" y="1778053"/>
            <a:ext cx="439060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أَنا</a:t>
            </a:r>
            <a:r>
              <a:rPr lang="ar-MA" sz="48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تَناوَلْ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تُ</a:t>
            </a:r>
            <a:r>
              <a:rPr lang="ar-SA" sz="48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ٱلْعَشاءَ</a:t>
            </a:r>
            <a:r>
              <a:rPr lang="ar-SA" sz="48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مَطْعَمٍ</a:t>
            </a:r>
            <a:r>
              <a:rPr lang="ar-MA" sz="48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MA" sz="4800" b="1" dirty="0">
              <a:solidFill>
                <a:schemeClr val="tx2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2A458ACC-15F5-B725-8BCE-C9E82516A6BB}"/>
              </a:ext>
            </a:extLst>
          </p:cNvPr>
          <p:cNvSpPr txBox="1"/>
          <p:nvPr/>
        </p:nvSpPr>
        <p:spPr>
          <a:xfrm>
            <a:off x="3401511" y="5166708"/>
            <a:ext cx="518076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نَحْنُ </a:t>
            </a:r>
            <a:r>
              <a:rPr lang="ar-SA" sz="48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تَناوَلْ</a:t>
            </a:r>
            <a:r>
              <a:rPr lang="ar-MA" sz="4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نا</a:t>
            </a:r>
            <a:r>
              <a:rPr lang="ar-SA" sz="48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ٱلْعَشاءَ</a:t>
            </a:r>
            <a:r>
              <a:rPr lang="ar-SA" sz="48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مَطْعَمٍ</a:t>
            </a:r>
            <a:r>
              <a:rPr lang="ar-MA" sz="48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MA" sz="4800" b="1" dirty="0">
              <a:solidFill>
                <a:schemeClr val="tx2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FCF0483D-785C-1F11-138D-7B03C1B90234}"/>
              </a:ext>
            </a:extLst>
          </p:cNvPr>
          <p:cNvSpPr txBox="1"/>
          <p:nvPr/>
        </p:nvSpPr>
        <p:spPr>
          <a:xfrm>
            <a:off x="3466971" y="3580458"/>
            <a:ext cx="518076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هُوَ </a:t>
            </a:r>
            <a:r>
              <a:rPr lang="ar-SA" sz="48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تَناوَل</a:t>
            </a:r>
            <a:r>
              <a:rPr lang="ar-MA" sz="48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َ</a:t>
            </a:r>
            <a:r>
              <a:rPr lang="ar-SA" sz="48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ٱلْعَشاءَ</a:t>
            </a:r>
            <a:r>
              <a:rPr lang="ar-SA" sz="48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مَطْعَمٍ</a:t>
            </a:r>
            <a:r>
              <a:rPr lang="ar-MA" sz="48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MA" sz="4800" b="1" dirty="0">
              <a:solidFill>
                <a:schemeClr val="tx2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046948988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6E55F4-E168-AA95-A478-43FC650EF9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148FD3C2-3668-6620-92AB-A13098B0573D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97613ECF-0FDF-19D9-A1CA-84186BBB08A2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669DD019-18DF-F367-0C03-E53B2E102145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6ED51E97-96CC-09AB-BEA5-C379B8935FF9}"/>
              </a:ext>
            </a:extLst>
          </p:cNvPr>
          <p:cNvGrpSpPr/>
          <p:nvPr/>
        </p:nvGrpSpPr>
        <p:grpSpPr>
          <a:xfrm>
            <a:off x="487749" y="1809265"/>
            <a:ext cx="8168503" cy="3002840"/>
            <a:chOff x="487749" y="1809265"/>
            <a:chExt cx="8168503" cy="3002840"/>
          </a:xfrm>
        </p:grpSpPr>
        <p:sp>
          <p:nvSpPr>
            <p:cNvPr id="60" name="ZoneTexte 59">
              <a:extLst>
                <a:ext uri="{FF2B5EF4-FFF2-40B4-BE49-F238E27FC236}">
                  <a16:creationId xmlns:a16="http://schemas.microsoft.com/office/drawing/2014/main" id="{DA4647AC-78A7-B16D-42BF-389FB49B1F69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اختتام الحصة</a:t>
              </a:r>
            </a:p>
          </p:txBody>
        </p:sp>
        <p:sp>
          <p:nvSpPr>
            <p:cNvPr id="80" name="ZoneTexte 79">
              <a:extLst>
                <a:ext uri="{FF2B5EF4-FFF2-40B4-BE49-F238E27FC236}">
                  <a16:creationId xmlns:a16="http://schemas.microsoft.com/office/drawing/2014/main" id="{9492D36E-7F93-3FA6-CA1E-5EB0A01085CF}"/>
                </a:ext>
              </a:extLst>
            </p:cNvPr>
            <p:cNvSpPr txBox="1"/>
            <p:nvPr/>
          </p:nvSpPr>
          <p:spPr>
            <a:xfrm>
              <a:off x="487749" y="3172186"/>
              <a:ext cx="81685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8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ماذا تعلمت اليوم؟</a:t>
              </a:r>
            </a:p>
          </p:txBody>
        </p:sp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3DD93B7F-7A6E-2233-51E6-684CF07F0686}"/>
                </a:ext>
              </a:extLst>
            </p:cNvPr>
            <p:cNvSpPr txBox="1"/>
            <p:nvPr/>
          </p:nvSpPr>
          <p:spPr>
            <a:xfrm>
              <a:off x="487749" y="4042664"/>
              <a:ext cx="8168503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400" b="1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الواجب المنزلي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37389080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061412-DDB4-A5DA-80B3-46350938B9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FA82C2C1-D9B9-D543-30AE-9833EAEF4CCA}"/>
              </a:ext>
            </a:extLst>
          </p:cNvPr>
          <p:cNvSpPr/>
          <p:nvPr/>
        </p:nvSpPr>
        <p:spPr>
          <a:xfrm>
            <a:off x="0" y="-10633"/>
            <a:ext cx="9144000" cy="6881075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98CF6BF-3FE0-419E-3708-809D7EB60A82}"/>
              </a:ext>
            </a:extLst>
          </p:cNvPr>
          <p:cNvGrpSpPr/>
          <p:nvPr/>
        </p:nvGrpSpPr>
        <p:grpSpPr>
          <a:xfrm>
            <a:off x="339638" y="31366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57823E3F-B458-FE95-467E-BF9BB0249E91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D4FC5F53-B7C9-97E7-3CA9-DA2F5D6BCD51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6DD2C853-45B7-608B-4F23-56E5C99F3C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88016" y="5043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0AF57E0D-5ADA-DC7E-337A-DE2C0F69AC70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indent="0" algn="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تعرفنا أحداث الحكاية.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668E01BA-AB8A-9CB3-4314-27C5E0A7E580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98112" y="337750"/>
            <a:ext cx="1103729" cy="686138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B6BF39A3-F10A-60A4-086D-4FEBACC9BBA0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B291BA6-E131-E04E-5CA5-C975939BD171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53B99C78-43D0-7837-1304-A777CABC4943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63E3F3C6-20FC-573B-E8A9-B32909C46DA8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460B5B63-7098-FB23-2309-EDEF0F00CFC9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31A5DEA9-96AE-A0D9-8C20-6D61A0622C99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25A886F7-6F15-6D0E-2978-0C34A6308B86}"/>
              </a:ext>
            </a:extLst>
          </p:cNvPr>
          <p:cNvSpPr/>
          <p:nvPr/>
        </p:nvSpPr>
        <p:spPr>
          <a:xfrm>
            <a:off x="619432" y="2428568"/>
            <a:ext cx="7912956" cy="3925074"/>
          </a:xfrm>
          <a:prstGeom prst="roundRect">
            <a:avLst/>
          </a:prstGeom>
          <a:noFill/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2" name="Ellipse 21">
            <a:extLst>
              <a:ext uri="{FF2B5EF4-FFF2-40B4-BE49-F238E27FC236}">
                <a16:creationId xmlns:a16="http://schemas.microsoft.com/office/drawing/2014/main" id="{FB03DBB5-3561-5A6D-4A70-AB98B42C7163}"/>
              </a:ext>
            </a:extLst>
          </p:cNvPr>
          <p:cNvSpPr/>
          <p:nvPr/>
        </p:nvSpPr>
        <p:spPr>
          <a:xfrm>
            <a:off x="3781224" y="1196276"/>
            <a:ext cx="1631166" cy="1145426"/>
          </a:xfrm>
          <a:prstGeom prst="ellipse">
            <a:avLst/>
          </a:prstGeom>
          <a:solidFill>
            <a:srgbClr val="106585"/>
          </a:solidFill>
          <a:ln w="28575">
            <a:noFill/>
          </a:ln>
          <a:effectLst>
            <a:softEdge rad="127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اَلْأَحْداثُ</a:t>
            </a:r>
            <a:endParaRPr lang="fr-FR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A1F7D61A-7B36-46AF-BC3B-BD679CEE2E2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86857" y="2665995"/>
            <a:ext cx="6009916" cy="3295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6539367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0F7D97-145E-20CB-8561-607F482D89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857EE78-6B1A-D7F9-B065-96176E26BCBC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B400CFC-0B1A-DACA-8261-62B9F142F35F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CA75C21-FC35-B5CA-7D70-7B93F55FC7B5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6CCB0B9B-6B1E-8881-CAD7-21A781781B10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1AF5EFAC-6B3C-9E2B-BC75-9D98687A8C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F8F5534-24A5-C202-9516-1D8D2DD029A1}"/>
              </a:ext>
            </a:extLst>
          </p:cNvPr>
          <p:cNvSpPr txBox="1"/>
          <p:nvPr/>
        </p:nvSpPr>
        <p:spPr>
          <a:xfrm>
            <a:off x="408510" y="503061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indent="0" algn="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تعلمنا كيف نحول حسب الضمائر.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D442298-E677-8306-4675-CBDE2F5ED2C7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76331" y="351723"/>
            <a:ext cx="870688" cy="730916"/>
          </a:xfrm>
          <a:prstGeom prst="rect">
            <a:avLst/>
          </a:prstGeom>
        </p:spPr>
      </p:pic>
      <p:grpSp>
        <p:nvGrpSpPr>
          <p:cNvPr id="21" name="Groupe 20">
            <a:extLst>
              <a:ext uri="{FF2B5EF4-FFF2-40B4-BE49-F238E27FC236}">
                <a16:creationId xmlns:a16="http://schemas.microsoft.com/office/drawing/2014/main" id="{FB817577-8326-1E56-71C0-7133B6F24BD6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DC06E113-31A4-8285-7164-4160FA89766A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F5068A75-D94A-03D3-109D-B7B1C2D727D1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0C85A768-34F3-373F-011F-576E30377439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33" name="Rectangle : coins arrondis 32">
              <a:extLst>
                <a:ext uri="{FF2B5EF4-FFF2-40B4-BE49-F238E27FC236}">
                  <a16:creationId xmlns:a16="http://schemas.microsoft.com/office/drawing/2014/main" id="{83D3ABEC-756D-33F3-CF26-1FC4FC60B799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39B8B5D6-CD08-7E1E-59EA-48510EF5ADBE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77B660FA-967C-A039-FF46-5598CDF7DB7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51788" y="1888476"/>
            <a:ext cx="3440424" cy="3645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0068734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9F5489-0CDA-D362-66FE-87D34224E8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07C65C90-D3EA-C056-BCF1-9C8E8E073619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4B745493-8300-ECE9-591D-8989FC9DBC9E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4B8ED6AF-EC16-28C7-C410-C6E7C30B0E3B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74EB9CA0-369A-6CED-CED1-35AFF0BBEFEF}"/>
              </a:ext>
            </a:extLst>
          </p:cNvPr>
          <p:cNvGrpSpPr/>
          <p:nvPr/>
        </p:nvGrpSpPr>
        <p:grpSpPr>
          <a:xfrm>
            <a:off x="487749" y="1809265"/>
            <a:ext cx="8168503" cy="3064396"/>
            <a:chOff x="487749" y="1809265"/>
            <a:chExt cx="8168503" cy="3064396"/>
          </a:xfrm>
        </p:grpSpPr>
        <p:sp>
          <p:nvSpPr>
            <p:cNvPr id="60" name="ZoneTexte 59">
              <a:extLst>
                <a:ext uri="{FF2B5EF4-FFF2-40B4-BE49-F238E27FC236}">
                  <a16:creationId xmlns:a16="http://schemas.microsoft.com/office/drawing/2014/main" id="{B73AE553-6FC1-4ECD-E295-0ACB1E759A70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اختتام الحصة</a:t>
              </a:r>
            </a:p>
          </p:txBody>
        </p:sp>
        <p:sp>
          <p:nvSpPr>
            <p:cNvPr id="80" name="ZoneTexte 79">
              <a:extLst>
                <a:ext uri="{FF2B5EF4-FFF2-40B4-BE49-F238E27FC236}">
                  <a16:creationId xmlns:a16="http://schemas.microsoft.com/office/drawing/2014/main" id="{F9205468-7398-1F46-0B76-C59A4BDE5283}"/>
                </a:ext>
              </a:extLst>
            </p:cNvPr>
            <p:cNvSpPr txBox="1"/>
            <p:nvPr/>
          </p:nvSpPr>
          <p:spPr>
            <a:xfrm>
              <a:off x="487749" y="3172186"/>
              <a:ext cx="816850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000" b="1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ماذا تعلمت اليوم؟</a:t>
              </a:r>
            </a:p>
          </p:txBody>
        </p:sp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ED8BA6D7-F676-30FA-A1AE-2405FCCD631C}"/>
                </a:ext>
              </a:extLst>
            </p:cNvPr>
            <p:cNvSpPr txBox="1"/>
            <p:nvPr/>
          </p:nvSpPr>
          <p:spPr>
            <a:xfrm>
              <a:off x="487749" y="4042664"/>
              <a:ext cx="81685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8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الواجب المنزلي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07666828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EBB7FD-AA9E-DA93-7BA4-83C02ADA7F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E624724D-93CB-1D75-F765-C5E2867C8157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8F7BC965-71AA-6694-F43C-1BDEFB28DC33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C437E65-8082-F0FF-8846-6DF034C305C7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5056C3B0-9D2A-CF1B-5ED5-9F38CA586440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ADE70AA6-0567-77BD-9E8C-F24CD63C53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91439E44-BAEF-C8E2-F73D-65284B5F17ED}"/>
              </a:ext>
            </a:extLst>
          </p:cNvPr>
          <p:cNvSpPr txBox="1"/>
          <p:nvPr/>
        </p:nvSpPr>
        <p:spPr>
          <a:xfrm>
            <a:off x="422071" y="487049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indent="0" algn="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الواجب المنزلي 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26DC1591-0598-287B-5136-D63DA1ED94DB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529741E1-2BED-E586-33C6-924D703C8493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DF66FB4C-638A-AFC6-EDD7-B7CA95056835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BFC7D92F-04C9-C39C-814A-608A439A13EC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84F93406-D2B0-67E5-EDD5-69CB1F7DA0F4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C31ED44C-9997-7572-AA71-AE03C168BE4B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26E45835-DCED-8FB3-BEEB-381241D6D8E6}"/>
              </a:ext>
            </a:extLst>
          </p:cNvPr>
          <p:cNvSpPr txBox="1"/>
          <p:nvPr/>
        </p:nvSpPr>
        <p:spPr>
          <a:xfrm>
            <a:off x="238945" y="1213840"/>
            <a:ext cx="866610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rtl="1">
              <a:defRPr/>
            </a:pPr>
            <a:r>
              <a:rPr lang="ar-MA" sz="36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1</a:t>
            </a:r>
            <a:r>
              <a:rPr lang="ar-MA" sz="44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  <a:r>
              <a:rPr lang="ar-MA" sz="36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اُنْقُلوا في دَفاتِرِكُمْ وَأَكْمِلوا: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053938B9-D8C9-97BB-16FE-6ED024AD5DFB}"/>
              </a:ext>
            </a:extLst>
          </p:cNvPr>
          <p:cNvSpPr txBox="1"/>
          <p:nvPr/>
        </p:nvSpPr>
        <p:spPr>
          <a:xfrm>
            <a:off x="2383191" y="2587617"/>
            <a:ext cx="3856404" cy="33470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lnSpc>
                <a:spcPct val="150000"/>
              </a:lnSpc>
              <a:defRPr/>
            </a:pP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هُوَ</a:t>
            </a:r>
            <a:r>
              <a:rPr lang="ar-MA" sz="36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     أَكَـــــلَ سَمَكاً طازَجاً ِ .</a:t>
            </a:r>
          </a:p>
          <a:p>
            <a:pPr lvl="0" algn="r" rtl="1">
              <a:lnSpc>
                <a:spcPct val="150000"/>
              </a:lnSpc>
              <a:defRPr/>
            </a:pP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نَحْنُ  </a:t>
            </a:r>
            <a:r>
              <a:rPr lang="ar-MA" sz="36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................................</a:t>
            </a:r>
          </a:p>
          <a:p>
            <a:pPr algn="r" rtl="1">
              <a:lnSpc>
                <a:spcPct val="150000"/>
              </a:lnSpc>
              <a:defRPr/>
            </a:pP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أَنْتَ</a:t>
            </a:r>
            <a:r>
              <a:rPr lang="ar-MA" sz="36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  ................................</a:t>
            </a:r>
          </a:p>
          <a:p>
            <a:pPr algn="r" rtl="1">
              <a:lnSpc>
                <a:spcPct val="150000"/>
              </a:lnSpc>
              <a:defRPr/>
            </a:pP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أَنْتُمْ</a:t>
            </a:r>
            <a:r>
              <a:rPr lang="ar-MA" sz="36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  ................................</a:t>
            </a:r>
          </a:p>
        </p:txBody>
      </p:sp>
    </p:spTree>
    <p:extLst>
      <p:ext uri="{BB962C8B-B14F-4D97-AF65-F5344CB8AC3E}">
        <p14:creationId xmlns:p14="http://schemas.microsoft.com/office/powerpoint/2010/main" val="2615664044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7F2A9F-8B04-FB5B-73EF-91D5D1F2A0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FC303FE3-4BE2-61A4-5362-6EA96A1D68F0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525EECA7-668B-E949-4A73-C35FBA8F0028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E3FE1F2E-5448-AB13-A754-0D856EBBB79D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D67607F-0F9A-AB33-1A5E-9E0C523A5DCD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02B5E7EF-5071-821A-246C-826A2B7F5B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9963CEDB-FDCC-3BF9-9B78-FD5EB80FF059}"/>
              </a:ext>
            </a:extLst>
          </p:cNvPr>
          <p:cNvSpPr txBox="1"/>
          <p:nvPr/>
        </p:nvSpPr>
        <p:spPr>
          <a:xfrm>
            <a:off x="422071" y="504356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indent="0" algn="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اللقاء في الحصة المقبلة 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1C1DD890-B66C-70A0-8EAA-402CA8432423}"/>
              </a:ext>
            </a:extLst>
          </p:cNvPr>
          <p:cNvGrpSpPr/>
          <p:nvPr/>
        </p:nvGrpSpPr>
        <p:grpSpPr>
          <a:xfrm>
            <a:off x="2305240" y="1935124"/>
            <a:ext cx="4533520" cy="3954399"/>
            <a:chOff x="2975842" y="1968121"/>
            <a:chExt cx="3445799" cy="3269097"/>
          </a:xfrm>
        </p:grpSpPr>
        <p:pic>
          <p:nvPicPr>
            <p:cNvPr id="10" name="Picture 8" descr="A cartoon of a child and a child&#10;&#10;Description automatically generated">
              <a:extLst>
                <a:ext uri="{FF2B5EF4-FFF2-40B4-BE49-F238E27FC236}">
                  <a16:creationId xmlns:a16="http://schemas.microsoft.com/office/drawing/2014/main" id="{8D295DD0-E333-F40C-AABF-EFAD7B9B708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3791" b="4851"/>
            <a:stretch/>
          </p:blipFill>
          <p:spPr>
            <a:xfrm>
              <a:off x="2975842" y="1968121"/>
              <a:ext cx="1789199" cy="3098799"/>
            </a:xfrm>
            <a:prstGeom prst="rect">
              <a:avLst/>
            </a:prstGeom>
          </p:spPr>
        </p:pic>
        <p:pic>
          <p:nvPicPr>
            <p:cNvPr id="11" name="Picture 9">
              <a:extLst>
                <a:ext uri="{FF2B5EF4-FFF2-40B4-BE49-F238E27FC236}">
                  <a16:creationId xmlns:a16="http://schemas.microsoft.com/office/drawing/2014/main" id="{468B197E-946D-C4E8-D285-1A3E89E2AAA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61736" t="1628"/>
            <a:stretch/>
          </p:blipFill>
          <p:spPr>
            <a:xfrm>
              <a:off x="4765041" y="1996451"/>
              <a:ext cx="1656600" cy="3240767"/>
            </a:xfrm>
            <a:prstGeom prst="rect">
              <a:avLst/>
            </a:prstGeom>
          </p:spPr>
        </p:pic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3323B9B9-0C73-9F8D-02B8-A5184D8490D3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56A75BD5-9E14-FE39-DE21-1A093ECCB821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CCCC8EDD-D0A9-8042-E1C5-E3F989D8F033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DEB7E114-ECE8-6D42-A141-23C02AECCFE0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44C58141-A48F-CA84-999A-3DC2C0AFAB04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6B3B47B4-9C2C-9269-954B-31F609439979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801912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11270</TotalTime>
  <Words>3041</Words>
  <Application>Microsoft Office PowerPoint</Application>
  <PresentationFormat>Affichage à l'écran (4:3)</PresentationFormat>
  <Paragraphs>796</Paragraphs>
  <Slides>90</Slides>
  <Notes>17</Notes>
  <HiddenSlides>0</HiddenSlides>
  <MMClips>2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90</vt:i4>
      </vt:variant>
    </vt:vector>
  </HeadingPairs>
  <TitlesOfParts>
    <vt:vector size="101" baseType="lpstr">
      <vt:lpstr>Microsoft Uighur</vt:lpstr>
      <vt:lpstr>Aptos</vt:lpstr>
      <vt:lpstr>Air Strip Arabic</vt:lpstr>
      <vt:lpstr>Wingdings</vt:lpstr>
      <vt:lpstr>Calibri Light</vt:lpstr>
      <vt:lpstr>Roboto</vt:lpstr>
      <vt:lpstr>A Massir Ballpoint</vt:lpstr>
      <vt:lpstr>Dosis</vt:lpstr>
      <vt:lpstr>Calibri</vt:lpstr>
      <vt:lpstr>Arial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AMAADID RACHID</dc:creator>
  <cp:lastModifiedBy>AIT ADDI FATIMA</cp:lastModifiedBy>
  <cp:revision>93</cp:revision>
  <dcterms:created xsi:type="dcterms:W3CDTF">2023-09-20T21:35:22Z</dcterms:created>
  <dcterms:modified xsi:type="dcterms:W3CDTF">2024-12-16T13:26:03Z</dcterms:modified>
</cp:coreProperties>
</file>