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2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8366" r:id="rId7"/>
    <p:sldId id="2134806128" r:id="rId8"/>
    <p:sldId id="2134806224" r:id="rId9"/>
    <p:sldId id="2134806226" r:id="rId10"/>
    <p:sldId id="2134806141" r:id="rId11"/>
    <p:sldId id="2134806179" r:id="rId12"/>
    <p:sldId id="2134808438" r:id="rId13"/>
    <p:sldId id="2134806180" r:id="rId14"/>
    <p:sldId id="2134806501" r:id="rId15"/>
    <p:sldId id="2134808427" r:id="rId16"/>
    <p:sldId id="2134808441" r:id="rId17"/>
    <p:sldId id="2134806161" r:id="rId18"/>
    <p:sldId id="2134806416" r:id="rId19"/>
    <p:sldId id="2134806522" r:id="rId20"/>
    <p:sldId id="2134806162" r:id="rId21"/>
    <p:sldId id="2134806533" r:id="rId22"/>
    <p:sldId id="2134806491" r:id="rId23"/>
    <p:sldId id="2134806163" r:id="rId24"/>
    <p:sldId id="2134806524" r:id="rId25"/>
    <p:sldId id="2134806164" r:id="rId26"/>
    <p:sldId id="2134806165" r:id="rId27"/>
    <p:sldId id="2134806525" r:id="rId28"/>
    <p:sldId id="2134806166" r:id="rId29"/>
    <p:sldId id="2134806167" r:id="rId30"/>
    <p:sldId id="2134808447" r:id="rId31"/>
    <p:sldId id="2134806168" r:id="rId32"/>
    <p:sldId id="2134806320" r:id="rId33"/>
    <p:sldId id="2134806300" r:id="rId34"/>
    <p:sldId id="2134806583" r:id="rId35"/>
    <p:sldId id="2134806550" r:id="rId36"/>
    <p:sldId id="2134806402" r:id="rId37"/>
    <p:sldId id="2134808281" r:id="rId38"/>
    <p:sldId id="2134808313" r:id="rId39"/>
    <p:sldId id="2134806173" r:id="rId40"/>
    <p:sldId id="2134806552" r:id="rId41"/>
    <p:sldId id="2134808448" r:id="rId42"/>
    <p:sldId id="2134808449" r:id="rId43"/>
    <p:sldId id="2134808450" r:id="rId44"/>
    <p:sldId id="2134808451" r:id="rId45"/>
    <p:sldId id="2134808452" r:id="rId46"/>
    <p:sldId id="2134808453" r:id="rId47"/>
    <p:sldId id="2134808429" r:id="rId48"/>
    <p:sldId id="2134806558" r:id="rId49"/>
    <p:sldId id="2134806557" r:id="rId50"/>
    <p:sldId id="2134806559" r:id="rId51"/>
    <p:sldId id="2134808454" r:id="rId52"/>
    <p:sldId id="2134808455" r:id="rId53"/>
    <p:sldId id="2134808456" r:id="rId54"/>
    <p:sldId id="2134808316" r:id="rId55"/>
    <p:sldId id="2134806301" r:id="rId56"/>
    <p:sldId id="2134806403" r:id="rId57"/>
    <p:sldId id="2134806515" r:id="rId58"/>
    <p:sldId id="2134806516" r:id="rId59"/>
    <p:sldId id="2134806518" r:id="rId60"/>
    <p:sldId id="2134806573" r:id="rId61"/>
    <p:sldId id="2134806146" r:id="rId62"/>
    <p:sldId id="2134808326" r:id="rId63"/>
    <p:sldId id="2134806580" r:id="rId64"/>
    <p:sldId id="2134806581" r:id="rId65"/>
    <p:sldId id="2134808433" r:id="rId66"/>
    <p:sldId id="2134806585" r:id="rId67"/>
    <p:sldId id="2134808285" r:id="rId68"/>
    <p:sldId id="2134808297" r:id="rId69"/>
    <p:sldId id="2134808458" r:id="rId70"/>
    <p:sldId id="2134808291" r:id="rId71"/>
    <p:sldId id="2134808442" r:id="rId72"/>
    <p:sldId id="2134808472" r:id="rId73"/>
    <p:sldId id="2134808473" r:id="rId74"/>
    <p:sldId id="2134808294" r:id="rId75"/>
    <p:sldId id="2134808327" r:id="rId76"/>
    <p:sldId id="2134808471" r:id="rId77"/>
    <p:sldId id="2134806520" r:id="rId78"/>
    <p:sldId id="2134808460" r:id="rId79"/>
    <p:sldId id="2134808469" r:id="rId80"/>
    <p:sldId id="2134808464" r:id="rId81"/>
    <p:sldId id="2134808465" r:id="rId82"/>
    <p:sldId id="2134808468" r:id="rId83"/>
    <p:sldId id="2134808462" r:id="rId84"/>
    <p:sldId id="2134808470" r:id="rId85"/>
    <p:sldId id="2134806136" r:id="rId86"/>
    <p:sldId id="2134806514" r:id="rId87"/>
    <p:sldId id="2134808331" r:id="rId88"/>
    <p:sldId id="2134806160" r:id="rId89"/>
    <p:sldId id="2134806386" r:id="rId90"/>
    <p:sldId id="2134806149" r:id="rId91"/>
  </p:sldIdLst>
  <p:sldSz cx="9144000" cy="6858000" type="screen4x3"/>
  <p:notesSz cx="6858000" cy="9144000"/>
  <p:embeddedFontLst>
    <p:embeddedFont>
      <p:font typeface="Air Strip Arabic" panose="020B0604020202020204" charset="-78"/>
      <p:regular r:id="rId93"/>
    </p:embeddedFont>
    <p:embeddedFont>
      <p:font typeface="Dosis" pitchFamily="2" charset="0"/>
      <p:regular r:id="rId94"/>
      <p:bold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Roboto" panose="02000000000000000000" pitchFamily="2" charset="0"/>
      <p:regular r:id="rId98"/>
      <p:bold r:id="rId99"/>
      <p:italic r:id="rId100"/>
      <p:boldItalic r:id="rId10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D6E9EA"/>
    <a:srgbClr val="E3001B"/>
    <a:srgbClr val="F8CBAD"/>
    <a:srgbClr val="F4B183"/>
    <a:srgbClr val="3B7E85"/>
    <a:srgbClr val="44A9C4"/>
    <a:srgbClr val="FDB159"/>
    <a:srgbClr val="6F5C50"/>
    <a:srgbClr val="413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3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5.fntdata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8.fntdata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1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أزيز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رموز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وزر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زوار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9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2.wav"/><Relationship Id="rId7" Type="http://schemas.openxmlformats.org/officeDocument/2006/relationships/image" Target="../media/image37.jpg"/><Relationship Id="rId2" Type="http://schemas.microsoft.com/office/2007/relationships/media" Target="../media/media2.wav"/><Relationship Id="rId1" Type="http://schemas.openxmlformats.org/officeDocument/2006/relationships/tags" Target="../tags/tag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8.jpg"/><Relationship Id="rId5" Type="http://schemas.openxmlformats.org/officeDocument/2006/relationships/image" Target="../media/image36.png"/><Relationship Id="rId4" Type="http://schemas.openxmlformats.org/officeDocument/2006/relationships/image" Target="../media/image21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8.jpg"/><Relationship Id="rId5" Type="http://schemas.openxmlformats.org/officeDocument/2006/relationships/image" Target="../media/image36.png"/><Relationship Id="rId4" Type="http://schemas.openxmlformats.org/officeDocument/2006/relationships/image" Target="../media/image21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8.jpg"/><Relationship Id="rId5" Type="http://schemas.openxmlformats.org/officeDocument/2006/relationships/image" Target="../media/image36.png"/><Relationship Id="rId4" Type="http://schemas.openxmlformats.org/officeDocument/2006/relationships/image" Target="../media/image21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8.jpg"/><Relationship Id="rId5" Type="http://schemas.openxmlformats.org/officeDocument/2006/relationships/image" Target="../media/image36.png"/><Relationship Id="rId4" Type="http://schemas.openxmlformats.org/officeDocument/2006/relationships/image" Target="../media/image21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2.wav"/><Relationship Id="rId7" Type="http://schemas.openxmlformats.org/officeDocument/2006/relationships/image" Target="../media/image37.jpg"/><Relationship Id="rId2" Type="http://schemas.microsoft.com/office/2007/relationships/media" Target="../media/media2.wav"/><Relationship Id="rId1" Type="http://schemas.openxmlformats.org/officeDocument/2006/relationships/tags" Target="../tags/tag9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6.png"/><Relationship Id="rId5" Type="http://schemas.openxmlformats.org/officeDocument/2006/relationships/image" Target="../media/image38.jpg"/><Relationship Id="rId4" Type="http://schemas.openxmlformats.org/officeDocument/2006/relationships/image" Target="../media/image21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36.png"/><Relationship Id="rId5" Type="http://schemas.openxmlformats.org/officeDocument/2006/relationships/image" Target="../media/image38.jpg"/><Relationship Id="rId4" Type="http://schemas.openxmlformats.org/officeDocument/2006/relationships/image" Target="../media/image21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9.JP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38.jpg"/><Relationship Id="rId4" Type="http://schemas.openxmlformats.org/officeDocument/2006/relationships/image" Target="../media/image21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38.jpg"/><Relationship Id="rId4" Type="http://schemas.openxmlformats.org/officeDocument/2006/relationships/image" Target="../media/image21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38.jpg"/><Relationship Id="rId4" Type="http://schemas.openxmlformats.org/officeDocument/2006/relationships/image" Target="../media/image21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20.png"/><Relationship Id="rId7" Type="http://schemas.openxmlformats.org/officeDocument/2006/relationships/image" Target="../media/image4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37.jpg"/><Relationship Id="rId10" Type="http://schemas.openxmlformats.org/officeDocument/2006/relationships/image" Target="../media/image45.png"/><Relationship Id="rId4" Type="http://schemas.openxmlformats.org/officeDocument/2006/relationships/image" Target="../media/image21.svg"/><Relationship Id="rId9" Type="http://schemas.openxmlformats.org/officeDocument/2006/relationships/image" Target="../media/image4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37.jpg"/><Relationship Id="rId4" Type="http://schemas.openxmlformats.org/officeDocument/2006/relationships/image" Target="../media/image21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37.jpg"/><Relationship Id="rId4" Type="http://schemas.openxmlformats.org/officeDocument/2006/relationships/image" Target="../media/image21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3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157627"/>
              </p:ext>
            </p:extLst>
          </p:nvPr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ت  ث ط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الألف المقصورة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</a:t>
            </a:r>
            <a:r>
              <a:rPr lang="f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a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الصيف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الصيف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الألف المقصورة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اِسْتَغْرَقَتِ-  إِشْرافِ - </a:t>
              </a:r>
              <a:r>
                <a:rPr lang="ar-MA" sz="2000" b="1" dirty="0" err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ٱلظَّهيرَةِ</a:t>
              </a: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طازَجاً-  مُتَشَوِّقٌ-  أَصْدافٌ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65736"/>
            <a:chOff x="922446" y="1657338"/>
            <a:chExt cx="7299109" cy="1254448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374917" y="1825195"/>
              <a:ext cx="5658231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65290"/>
              <a:ext cx="1266136" cy="1046496"/>
              <a:chOff x="922446" y="1865290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65290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ر   ز    و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0395" y="3194286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38" y="1909782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رِحْلَةُ </a:t>
              </a:r>
              <a:r>
                <a:rPr kumimoji="0" lang="ar-MA" sz="20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ٱلصَّيْفِ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: الزمان والمكان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أسلوب الشكر والامتنان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98410" y="5233708"/>
            <a:ext cx="5743452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930395" y="5239730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234681" y="5423124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4201" y="5298134"/>
            <a:ext cx="4322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طلاقة</a:t>
            </a:r>
          </a:p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استثمار البنيات اللغوية – المفرد والجمع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352457" y="3554168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153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بعض الأزمنة والأمكنة المذكورة في الحكاية.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421980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محاكاة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فعل كلامي يفيد الشكر والامتنان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ر   ز   و</a:t>
              </a: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تهييء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BDB4D8-F914-CC32-5A44-1A1226899FD5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1274" y="3922438"/>
            <a:ext cx="1137446" cy="149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AED60F-DA47-6558-2628-13278700C437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724A83-0FE7-706F-5357-812D962D4F3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E1AB0B1-F363-4E7E-4FD5-1D42C698F4A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BBEDC5C-5A6F-8793-F8AA-3819B98EB8B3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809CF9-4452-2CE4-FABB-FB5933185B5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3977D79-C73E-B369-22E3-19E0C263FE4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ACECFF5-1C46-9693-EF94-746DBFF6A6B4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9E29C27-D331-DCD3-1FA5-DC599AAC92F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498ACC5-7C0B-9079-EC0D-5E4CDF0C5E3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21192F3-90E3-B3F3-6E79-210EF4FFF582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E77858F-CBAE-22FB-266D-AECFA13AD5CF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3E02726-E8AC-8CAF-44A4-5371209627C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D186B2-F6A3-F5AE-985C-27A6965F97E2}"/>
              </a:ext>
            </a:extLst>
          </p:cNvPr>
          <p:cNvSpPr txBox="1"/>
          <p:nvPr/>
        </p:nvSpPr>
        <p:spPr>
          <a:xfrm>
            <a:off x="130220" y="1229849"/>
            <a:ext cx="8362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لْفَقْرَةَ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لْأولى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دَفْتَري: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5665CB-CB01-A7CC-10A5-E249F79F4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900" y="1871180"/>
            <a:ext cx="3921551" cy="4433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764B14-4DE3-E305-F3C9-BCF4B98BDE11}"/>
              </a:ext>
            </a:extLst>
          </p:cNvPr>
          <p:cNvSpPr/>
          <p:nvPr/>
        </p:nvSpPr>
        <p:spPr>
          <a:xfrm>
            <a:off x="2171700" y="2386013"/>
            <a:ext cx="4486275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5C365D9-4636-91F3-8261-99E0654EBCDF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456736A-038C-66CC-E29C-7549A97AA21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823A4B7-DE66-4FBC-36AE-5F2A79E132B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9E1A899-98C8-1F79-7558-D6A8ABD62E52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9EC370D-36E1-3FF3-5F30-CD12228D74F3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A1B3F2C-C533-C46A-CECC-81B5827BD10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5089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FA6E238-EAB0-EDA2-CB19-C958F1C6E44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C1CE59C-47FE-B056-20E6-385A8FA0C75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81EDECC-647E-1EA6-8DAA-6BE9421963F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93B3DEF-87B2-9068-0F15-429CADBF3A2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BF7228E-3274-FA44-69DE-AB2577DBE4E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711AA97-DBD5-8399-6B1C-35F1381982E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E794CC-E62E-1B28-1B27-B11669780AD0}"/>
              </a:ext>
            </a:extLst>
          </p:cNvPr>
          <p:cNvGrpSpPr/>
          <p:nvPr/>
        </p:nvGrpSpPr>
        <p:grpSpPr>
          <a:xfrm>
            <a:off x="711553" y="1472453"/>
            <a:ext cx="7833535" cy="1783776"/>
            <a:chOff x="1025250" y="2632482"/>
            <a:chExt cx="7833535" cy="178377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1A13BEF-5A64-7C7A-543F-917347933C01}"/>
                </a:ext>
              </a:extLst>
            </p:cNvPr>
            <p:cNvGrpSpPr/>
            <p:nvPr/>
          </p:nvGrpSpPr>
          <p:grpSpPr>
            <a:xfrm>
              <a:off x="1025250" y="2839305"/>
              <a:ext cx="7833535" cy="1576953"/>
              <a:chOff x="1390613" y="2914762"/>
              <a:chExt cx="7434664" cy="1576953"/>
            </a:xfrm>
          </p:grpSpPr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3FC6D5EA-215A-DEAD-332F-08C15666FD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922055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مَنْبِتَ </a:t>
                </a:r>
                <a:r>
                  <a:rPr lang="ar-SA" altLang="fr-FR" sz="48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48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33593F8-F216-E1D2-C22A-D9B228230E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914762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4800" b="1" dirty="0" err="1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48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C3F2B2D-7CAD-6195-8E0A-BC3E3F7F04FD}"/>
                </a:ext>
              </a:extLst>
            </p:cNvPr>
            <p:cNvSpPr/>
            <p:nvPr/>
          </p:nvSpPr>
          <p:spPr>
            <a:xfrm flipH="1">
              <a:off x="7394398" y="2632482"/>
              <a:ext cx="429354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298304DC-1117-175D-F4A6-D7FB3EA9E0BD}"/>
                </a:ext>
              </a:extLst>
            </p:cNvPr>
            <p:cNvSpPr/>
            <p:nvPr/>
          </p:nvSpPr>
          <p:spPr>
            <a:xfrm flipH="1">
              <a:off x="3043893" y="2713035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8B306A02-0538-EB4E-0C94-2EE0367F82EC}"/>
                </a:ext>
              </a:extLst>
            </p:cNvPr>
            <p:cNvSpPr/>
            <p:nvPr/>
          </p:nvSpPr>
          <p:spPr>
            <a:xfrm flipH="1">
              <a:off x="7324725" y="3535963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0DA08FE-2772-295F-687A-EA8F77362D64}"/>
              </a:ext>
            </a:extLst>
          </p:cNvPr>
          <p:cNvGrpSpPr/>
          <p:nvPr/>
        </p:nvGrpSpPr>
        <p:grpSpPr>
          <a:xfrm>
            <a:off x="711553" y="4115454"/>
            <a:ext cx="7633740" cy="1857048"/>
            <a:chOff x="755130" y="4073397"/>
            <a:chExt cx="7633740" cy="1857048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35B0454-EB86-4A36-0E8D-320CA72B836E}"/>
                </a:ext>
              </a:extLst>
            </p:cNvPr>
            <p:cNvGrpSpPr/>
            <p:nvPr/>
          </p:nvGrpSpPr>
          <p:grpSpPr>
            <a:xfrm>
              <a:off x="755130" y="4073397"/>
              <a:ext cx="7633740" cy="1857048"/>
              <a:chOff x="1005665" y="2796451"/>
              <a:chExt cx="7633740" cy="1857048"/>
            </a:xfrm>
          </p:grpSpPr>
          <p:sp>
            <p:nvSpPr>
              <p:cNvPr id="17" name="Rectangle 3">
                <a:extLst>
                  <a:ext uri="{FF2B5EF4-FFF2-40B4-BE49-F238E27FC236}">
                    <a16:creationId xmlns:a16="http://schemas.microsoft.com/office/drawing/2014/main" id="{83DFB2B7-7BAE-A89F-7F22-C9E011057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6372" y="2883784"/>
                <a:ext cx="3353033" cy="17697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48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B01356A-6037-72CB-147D-83ED57A8CE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665" y="2796451"/>
                <a:ext cx="3353033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48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914AB025-5883-31FF-1887-5452B7BD5CC8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5E9FB43-1F0A-1073-B948-42EE164C5DB4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2419E59-D90F-3D49-292E-489B6901FE5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F0AAF3E-CE33-54F4-A48A-D4C4CDDFE31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D2A508A-0289-54BB-204C-A81356A12E8A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3018785-9F3D-0715-F30B-E9AACE82067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9235E79-1079-BB4E-BB9E-3DA7C0B24F8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285395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سأقرأ نشيدنا الوطني.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46175A-A8CC-040B-BEE8-D583CE8A7849}"/>
              </a:ext>
            </a:extLst>
          </p:cNvPr>
          <p:cNvGrpSpPr/>
          <p:nvPr/>
        </p:nvGrpSpPr>
        <p:grpSpPr>
          <a:xfrm>
            <a:off x="930727" y="2646133"/>
            <a:ext cx="7405283" cy="3779931"/>
            <a:chOff x="854641" y="2793926"/>
            <a:chExt cx="7916114" cy="40413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68F0717-3BC0-1E14-AD22-2CC463F17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723" y="2793926"/>
              <a:ext cx="3353032" cy="2550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endParaRPr lang="ar-MA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indent="0" algn="r" defTabSz="914400" rtl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إِخْ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ـــــــــــــــ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وَت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 هَ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</a:t>
              </a:r>
              <a:endPara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defTabSz="914400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نُ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شْهِ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ﭐلدُّنْي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8FB55E38-6329-1B49-3845-992F7E70C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641" y="3460095"/>
              <a:ext cx="3353035" cy="1678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لِلْعُل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ى سَعْي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 </a:t>
              </a:r>
              <a:endPara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defTabSz="914400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ّا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هُ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ـــــــــــــــ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نا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نَحْي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</a:t>
              </a:r>
              <a:endParaRPr lang="fr-FR" altLang="fr-FR" sz="4000" b="1" dirty="0">
                <a:solidFill>
                  <a:srgbClr val="33333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CFB4FD7A-1EE3-3843-2601-7FE6E0C29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2621" y="5157050"/>
              <a:ext cx="5901664" cy="1678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بِشِعارْ</a:t>
              </a:r>
              <a:endParaRPr lang="fr-FR" altLang="fr-FR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</a:t>
              </a:r>
              <a:r>
                <a:rPr lang="ar-MA" altLang="fr-FR" sz="4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لله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            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         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F4B01D6-BC82-448F-4B7E-3082C0597BA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213C9C-E801-6550-1AA9-FD1921E037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76178">
            <a:off x="4287847" y="2957456"/>
            <a:ext cx="708144" cy="966159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6F9BEDBD-F778-8128-6BA2-2BB8DB0DD1F2}"/>
              </a:ext>
            </a:extLst>
          </p:cNvPr>
          <p:cNvGrpSpPr/>
          <p:nvPr/>
        </p:nvGrpSpPr>
        <p:grpSpPr>
          <a:xfrm>
            <a:off x="970223" y="1353615"/>
            <a:ext cx="8003958" cy="1769715"/>
            <a:chOff x="799722" y="2568087"/>
            <a:chExt cx="8556087" cy="189209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AEE2321-3F73-C05E-3E0D-B9DDCDC7B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568087"/>
              <a:ext cx="4481440" cy="189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</a:t>
              </a:r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MA" altLang="fr-FR" sz="44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48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3">
              <a:extLst>
                <a:ext uri="{FF2B5EF4-FFF2-40B4-BE49-F238E27FC236}">
                  <a16:creationId xmlns:a16="http://schemas.microsoft.com/office/drawing/2014/main" id="{DB3874DA-EA3D-B484-E7A9-A281A8EDB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722" y="2602596"/>
              <a:ext cx="3353033" cy="1678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84C4E30-E0C9-5DD5-8ADC-D9C9C0741BE6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1AF8453-E132-0583-A9A3-2EAED922A7F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2A064AE-BB06-5668-16D4-5FD3801D9D1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7C20C4B-87F3-FC0C-2632-131B8DC8800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2529DEA-CBC2-E43D-E203-15F0E0FC810D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988A90C-287A-5054-076B-EF7D8AC3E86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5181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: ر  ز    و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5543D72-0C87-02BE-6C4D-E9704057CA6E}"/>
              </a:ext>
            </a:extLst>
          </p:cNvPr>
          <p:cNvSpPr txBox="1"/>
          <p:nvPr/>
        </p:nvSpPr>
        <p:spPr>
          <a:xfrm>
            <a:off x="5658087" y="286571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29E5892-DCEC-3C80-1B4B-A6AA71A8FF62}"/>
              </a:ext>
            </a:extLst>
          </p:cNvPr>
          <p:cNvSpPr txBox="1"/>
          <p:nvPr/>
        </p:nvSpPr>
        <p:spPr>
          <a:xfrm>
            <a:off x="3002656" y="2899255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8A3CF04-5D35-9EDB-C87C-BD8A1A937BEC}"/>
              </a:ext>
            </a:extLst>
          </p:cNvPr>
          <p:cNvSpPr txBox="1"/>
          <p:nvPr/>
        </p:nvSpPr>
        <p:spPr>
          <a:xfrm>
            <a:off x="578764" y="2817769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893FEB5-2349-6306-B96C-5EA659A48E2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46220E-A767-218B-E47E-8F0F22B73A8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DF7E195-E406-D5A5-ADE0-2E5CEB8563A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4D24523-97E6-DEE8-C163-1260CF89939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5909881-51E3-A382-1325-0B89D66388F7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FC09DCD-3521-2AAA-24D0-0290CF13BAB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5275168" y="2067577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أَزيزٌ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138" y="4171919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وِزْرٌ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359" y="4302584"/>
            <a:ext cx="254070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زُوّارٌ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085855" y="185634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رُموزٌ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C39B765-6C2B-A79E-92A9-85D245419017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CD0D397-DF58-B734-7D9F-E32B04D3851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9A4198A-D8AF-AB52-ADD4-4DBA51871B5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A14CF05-B313-73E5-D302-1FBF38C3C3B1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C564C75-F441-CAD9-E205-D7A9B629DAA0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1E7461B-73FE-7846-2445-D3708D340C3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BCC9878D-1D7C-CCF6-701D-AA92FFFEC887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6E28A52-F957-101D-9AC6-E33D3798197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CACBA6B-09BE-7570-A334-1D48D83AB81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3CA0E84-881B-7216-B9F3-E330BDCFB619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9AC6BDA-0A1F-A6A9-9FB5-2F8BD5B53181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30FB3FC-EB58-96D8-A0F5-31E60B909AA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149DAF1-68CB-7E99-91EA-F96A1F8D0AF2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AD4D1B4-D566-5A22-B907-790EDC0A487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06E5A22-F0EA-49C3-58C1-40C6DE4C34C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040239B-A5C1-9D63-F660-2DD5D2F03AC6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92EF3BD-1837-53F9-26B5-329DC920D07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4F0D3F7-CD7E-8E9B-EB9E-D7B98DCA697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80215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أَزيزٌ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8A92619-E64A-A983-6C1C-7631C6F63FD9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1D52D5-ECBF-91F4-3D88-DE30CE07F25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1A29FE1-3DE0-4867-E6FF-D9413D1F74F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8D54183-67DD-96F2-4326-50893ACE0CF1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E20CC1-6617-88DD-FE73-514237C89B0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4D31345-6997-3CF9-819C-1396D76E389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86B587A-7C85-0832-61E2-16B4E672D661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A30DCBF-1982-95A1-0C53-9F29A6DD071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2B7A8F7-421A-3D79-4203-238E7C374DA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21C5E9B-1AB0-681D-6DD0-C05DBF15A97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3AFFEC5-F7C8-CDA1-2219-DE8DBD60104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2CDEA24-463A-3086-5F84-FF87B403784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2A537E8-6C37-79C8-F522-46FA3BA06DC7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66634B-8F1A-63C3-E7E2-1CCF6B73C6F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2FD157D-8D58-1BD0-8C7E-171E9C1BA95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1AB45D2-02BC-D566-B76D-6426DFAD0521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9C53DE5-9714-A704-A415-087B2753052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5E76DD0-8BA8-0B2D-42D7-4A1EA4781BE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2742565" y="2439465"/>
            <a:ext cx="349946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رُموزٌ</a:t>
            </a:r>
            <a:endParaRPr lang="fr-FR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94510C0-4573-2A53-B500-F2CEDF77AB9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3F44238-F0E2-C8EB-0DE6-2657F0C0432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B63272E-C51D-B010-78EC-1A387D5F7D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CF656C4-6620-0395-D8AB-FE4C84F82F5E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A94EE02-180F-7BB5-1F7E-481C0C71D59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0D10481-C551-C500-42C4-DD53F8E3734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F6D638C-297A-03FC-221C-B7DE16D650C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F7D7D0-5A86-26A5-BACE-25E844F453D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06D5258-DCE3-4DEB-6363-815BB2611EE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F9C04E0-6310-F138-78C0-CB9D1DC1419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43D2C35-8E5C-FDBF-23DD-439D1A97A89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3E0354E-2308-3C45-04C8-E80CD4509DD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F3E04E2-290C-396D-61A8-47A7C8EBBEA2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84AB4EA-2B0B-7894-8828-FA37CA431FB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0C78EB4-4936-B9B3-60CF-BD74191A28C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ED0122-91F7-FFFE-A3BB-0AF0C026BE0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501E536-0CE5-EB72-961E-C85BA1092344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DF650E1-2104-1526-3817-791E0A11BE7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124926" y="2952748"/>
            <a:ext cx="323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وِزْرٌ</a:t>
            </a:r>
            <a:endParaRPr lang="fr-MA" sz="9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8204897-0552-DE2C-3AB6-255FC7CCFA46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AF5C17B-09E5-F993-124C-EA35409C31D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4BF43E7-A41A-076C-3B64-210A8C3439A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6C71B3-59F3-3260-1F6D-7207526A8852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6515D3D-43CC-02C9-BB92-B0797C45612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97312A2-5BA9-9E46-6A8C-32810A0A034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7880A29-9158-C80C-6622-32643E76343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8A43746-9283-5CC6-540D-C564FDAFD12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A672DBB-616D-146E-1CA0-829F3461C30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80541EB-B161-379B-379B-B796324769EC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99359E6-0CE2-F75F-CB56-26E417142172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C615037-24A2-37BE-232A-F62A3C03D81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A4EF2A1-9D7E-41F8-390A-BAF5C35DFCB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19CAA52-CD81-F703-E68F-5211F49AFD3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5A521A-95E3-254D-2893-E9C960485C6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9CF53B-4010-4182-B919-07B63EB8747A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DDA07D0-9BF4-0C16-7E19-57E01BAF87B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4E8895D-5512-C3FE-9B01-4E516CD8C35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6715" y="1907517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913732" y="2606295"/>
            <a:ext cx="32666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زُوّارٌ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99BD36-82DD-FF93-0871-76FB6804241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5C796F4-0923-F5AB-F013-199BC712E09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BD2B753-55B8-4C19-3AB0-0445D1017C0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5A98391-FAD1-8D21-A2B3-BEF7A44483C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C09D082-0CEE-EBF2-6E1F-9DA413DECBF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D607C21-5206-0406-DDFC-A85D0891211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4D7ED42-65C2-AEEB-9EDB-023DD6C5A25D}"/>
              </a:ext>
            </a:extLst>
          </p:cNvPr>
          <p:cNvSpPr txBox="1"/>
          <p:nvPr/>
        </p:nvSpPr>
        <p:spPr>
          <a:xfrm>
            <a:off x="5275168" y="2067577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عَزيزَةٌ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6145C9B-872E-A9FD-1D6C-6D04AB0FB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139" y="4146018"/>
            <a:ext cx="33166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وَرْزازاتُ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AC3F3C7-1D29-BBFC-7820-2706B6BC9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221" y="4250210"/>
            <a:ext cx="254070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زَئيرٌ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DA0375A-7C74-E721-5A19-7A0AC7190637}"/>
              </a:ext>
            </a:extLst>
          </p:cNvPr>
          <p:cNvSpPr txBox="1"/>
          <p:nvPr/>
        </p:nvSpPr>
        <p:spPr>
          <a:xfrm>
            <a:off x="1085855" y="185634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زُمُرُّدٌ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C1779A8-9889-E8EE-1104-70831AA219D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47BBEEF-C0F1-0CF2-4B60-BF1CD55277F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0D6FEBB-9064-3974-9C70-C2F9E0C9F71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CC52A86-7839-10F8-983F-CD3218A0F761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62E3539-0AD0-EF0A-D8CC-855F7C5CC6DE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A9B8623-887C-5E22-67F3-391F7B20C41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585781" y="1809265"/>
            <a:ext cx="8168503" cy="3403359"/>
            <a:chOff x="585781" y="1809265"/>
            <a:chExt cx="8168503" cy="340335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عناصر الحكاية: الزمان والمكان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585781" y="4504738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  <a:endParaRPr lang="ar-MA" sz="32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23C66-8227-FF47-E86F-B9DC1B801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591633C-0463-36B4-CB34-9CF7AB9C5883}"/>
              </a:ext>
            </a:extLst>
          </p:cNvPr>
          <p:cNvSpPr/>
          <p:nvPr/>
        </p:nvSpPr>
        <p:spPr>
          <a:xfrm>
            <a:off x="0" y="-45005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DD0F51-FE19-1B4A-3320-F4D88214520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9AFE7E-01B2-6120-C06E-228211A6F48D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5D45D3-5AD0-C6D4-309D-2EA52273DA3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F294C65-0B81-358F-5921-2DBAE4FD4A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C59D67-93FB-8217-EA77-48C3FC06E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056E36-109E-D16B-A598-1E595104C1EC}"/>
              </a:ext>
            </a:extLst>
          </p:cNvPr>
          <p:cNvSpPr txBox="1"/>
          <p:nvPr/>
        </p:nvSpPr>
        <p:spPr>
          <a:xfrm>
            <a:off x="422071" y="449995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زمان ومكان وقوع أحداث الحكاية.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حكايتنا؟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4F78BC2-0F26-2306-7F94-9289D8B27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B910E54-6FB0-3D2E-1595-6D78107F8D2C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37418FC-EA3C-C954-D58A-9BE3A197601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D2DCFBC-1411-E80D-F7EF-37C504AF951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B0D3BC7-0262-F316-2DA5-678DDA9ED00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D36CCD0-CD47-719E-D8C9-272F67E5AFED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18F9AF2-209C-4641-A7D8-3A64E8045E2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8972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558CE-B6E3-CFEE-96CF-5AADCAF99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D4B9C4-4E8C-BDCB-1A6B-B2B445548B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5602DE-7EE0-E521-566A-480A71CF6FD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063388-70A7-BA0C-97E0-D6AFE3CA536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07609C-56ED-3BD7-4B66-30B7A75E480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B84624C-466A-5F8B-2FD6-E191C8B68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E3E1018-F1E7-194C-62D9-8B9E13DD363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الحكاية التي تعرفتم عليها في الحصة الماضية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F90825-A4F3-5C39-ADF5-F53EB13F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5E7187EF-0E80-7204-B67E-3EDDB6C2CA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93" t="5927" r="48256" b="65628"/>
          <a:stretch/>
        </p:blipFill>
        <p:spPr>
          <a:xfrm>
            <a:off x="2381473" y="1978791"/>
            <a:ext cx="3817785" cy="347432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73A13B-8F6D-A94E-06DB-82ED9019B74F}"/>
              </a:ext>
            </a:extLst>
          </p:cNvPr>
          <p:cNvGrpSpPr/>
          <p:nvPr/>
        </p:nvGrpSpPr>
        <p:grpSpPr>
          <a:xfrm>
            <a:off x="312516" y="-63260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DCA261C-2DE4-EF59-A0F6-D143F89F305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62D6DC5-937A-30C1-D1DF-A2FBFEF3720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3B35192-C282-2E59-485D-017F49D24FE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ED32CEB-B372-2843-1D8A-2835242BD692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A2F4F45-EFED-D59C-9FC1-B88648D408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6194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49842" y="50323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رحلة الصيف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61F7A03-E449-C11C-6539-5A34684F1DF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1E3A7A7-A0A7-6911-6A37-366844F1260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BF45115-8A15-B15B-4101-C045AA1E235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4747A1E-D275-9395-B077-29651B495E5A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11953EE-8516-16D5-2E05-03D75555632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1ACD5B3-E996-1482-0FD0-8F2FCD62DDB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E98E9931-E768-FADE-B5DE-B7DC44480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985" y="1282483"/>
            <a:ext cx="3729919" cy="517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5E957-6B1A-5C93-41AC-6196FED9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383C4DC-D307-A2A8-E749-BAB7B58A034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7BDF7B8-31FD-3C2E-B45C-F8BAEA93B35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D4A2F2-FF4C-D224-C1EC-CE1726BBF2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57B67EC-027D-CAD2-A1A2-C9E29D27AE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195D17-6B62-2DDB-CEEA-0A7521D53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BE2F2C-E7C9-7E79-011B-8AAD386C5798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بشخصيات الحكاية؟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56B19D-8EC8-36E6-0338-5F83EAF81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69554E-7BA9-72BC-D877-3928E0A6E8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40E3E5-B3B9-1982-9517-7217151E7827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3ECE563-4355-CFE1-5F01-817311FAAE4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C050D65-5766-FB3F-8B76-7FD0BED3026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FDA49A6-3DBC-0937-18FC-75C53E5A123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AA81BFA-33FF-0115-707E-748C8DBA9202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EE46A8A-00CC-5885-5237-D02BD08124C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3733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89603-4E8C-F72F-B054-009BE0877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0089E-930A-0289-2C38-8E6A5007ABF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6E5906-89CD-21A4-6ACA-CAFB07446A5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93DCBC-7EC8-A23E-BACD-379B77F9869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29CC8E-52B1-C36D-4043-BBF8B05DCE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2A033E-01F7-97F2-435C-5624E65552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0F5DEB-ECDC-1ED4-4DCC-9C1DA7DB6B66}"/>
              </a:ext>
            </a:extLst>
          </p:cNvPr>
          <p:cNvSpPr txBox="1"/>
          <p:nvPr/>
        </p:nvSpPr>
        <p:spPr>
          <a:xfrm>
            <a:off x="422071" y="35846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وسأطرح عليكم أسئلة عن الأماكن والأزمنة  المذكورة فيها.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الأستاذ(ة)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9485E5-C2D6-AB35-2D23-DF66864086F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59" y="1699369"/>
            <a:ext cx="4068667" cy="4058149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4299915-DF60-7013-A8CF-3A158B32A50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7B74281-9AA3-577A-66F8-3ACCCAB6E47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73E526B-B6B3-AB90-1319-E13A0F06868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271248-705F-6E98-16F6-0B8A898989E8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43E49D9-291F-BF1C-AD36-A4C8E6A4731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EB32BFA-DECA-4A4A-D9DA-D1FE9285093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8" name="التسجيل الصوتي_رحلة الصيف_النص (3)">
            <a:hlinkClick r:id="" action="ppaction://media"/>
            <a:extLst>
              <a:ext uri="{FF2B5EF4-FFF2-40B4-BE49-F238E27FC236}">
                <a16:creationId xmlns:a16="http://schemas.microsoft.com/office/drawing/2014/main" id="{6F83AE19-229E-BE03-0045-AE585D5D4BE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9116" y="443946"/>
            <a:ext cx="688335" cy="6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243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0323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21F5B8-AF47-3FCA-DF04-16F21F2B4524}"/>
              </a:ext>
            </a:extLst>
          </p:cNvPr>
          <p:cNvSpPr txBox="1"/>
          <p:nvPr/>
        </p:nvSpPr>
        <p:spPr>
          <a:xfrm>
            <a:off x="422071" y="444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سافرت الأسرة؟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485B0CA-1B57-B817-5B50-DAC767E619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535" y="2218771"/>
            <a:ext cx="3010480" cy="276746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6FE458-57FB-CE4F-77C4-873593BFDF8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5D1F17F-FBDD-8D40-0D49-DD4584CB8A4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3643CE8-47D9-3120-240E-461A366A3AB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F66B888-56BD-3720-2431-277656E955D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1FE6C54-884E-4C5F-BAEB-68CCFECA665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C116B73-F2F7-C068-3EDA-C2ABBDC9E61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B833483-0002-E2EC-763E-C62399EC1B33}"/>
              </a:ext>
            </a:extLst>
          </p:cNvPr>
          <p:cNvSpPr txBox="1"/>
          <p:nvPr/>
        </p:nvSpPr>
        <p:spPr>
          <a:xfrm>
            <a:off x="449192" y="7780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457F0F8-D868-D350-9CAF-3CD7E956A5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408569"/>
            <a:ext cx="893077" cy="65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85122-0444-49B8-18F8-06EFF625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915CDF3-AF33-841E-AAA3-6512344AF60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3B640B-D88F-C201-9357-C1E85B528E9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DEA765-3319-4FC0-629B-353EC329164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E5B464-8450-9881-984F-D27026CB1F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B7DC50-ED62-AF88-B2FE-CA92F3740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99228B-F754-74CB-B388-9E2C7C8B35A8}"/>
              </a:ext>
            </a:extLst>
          </p:cNvPr>
          <p:cNvSpPr txBox="1"/>
          <p:nvPr/>
        </p:nvSpPr>
        <p:spPr>
          <a:xfrm>
            <a:off x="422071" y="43553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سافَرَتِ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ٱلْأُسْرَةُ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 ٱلْعُطْلَةِ ٱلصَّيْفِيَّةِ</a:t>
            </a:r>
            <a:endParaRPr lang="ar-MA" sz="2000" b="1" u="sng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D6A2C93-256E-3BA6-8B72-DAD63B50D712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65EAF5B-8AC5-B9E2-AA86-A428F83A1D7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C6A7F01-920D-85D0-01B5-B7A7F558B1B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502889A-3C6A-F115-10EB-C66A1FB6895D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348F40E-573D-23EF-9845-B82119479C3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CC507F7-F3A1-A970-C2F0-30D9E321E9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B81D28EC-84E0-FCF6-AF70-2FFB407DD83C}"/>
              </a:ext>
            </a:extLst>
          </p:cNvPr>
          <p:cNvSpPr txBox="1"/>
          <p:nvPr/>
        </p:nvSpPr>
        <p:spPr>
          <a:xfrm>
            <a:off x="169819" y="3438975"/>
            <a:ext cx="88043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سافَرَتِ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ٱلْعُطْلَةِ ٱلصَّيْفِيَّةِ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13262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F678A-8408-6A1C-BACC-0C0CA3B5A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E28B6C-D530-ED33-B25B-3682DAB1EB3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F9CE84-75AC-F7CA-67C7-B4C5D1DACC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33F232A-DDAA-2D8F-F2B1-39C8A4630AE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67ABD7E-8AD8-2A1A-EA15-FA9DC43020B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D3B04FA-BDCF-1220-8F11-6621C7546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0323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1C0D5F6-171D-1383-45E7-260DC30C859D}"/>
              </a:ext>
            </a:extLst>
          </p:cNvPr>
          <p:cNvSpPr txBox="1"/>
          <p:nvPr/>
        </p:nvSpPr>
        <p:spPr>
          <a:xfrm>
            <a:off x="422071" y="444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بنى الولد وأخته قلعة كبيرة؟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34C0AA9-44E2-86B3-72F5-62C09D724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535" y="2218771"/>
            <a:ext cx="3010480" cy="276746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B44BB64-FD9F-5A0E-EE8F-C69941F58AD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582BBD0-3B49-ECB6-A2BA-045840464E0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C24E0BB-F688-F2CA-C533-93BCD13F498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68983F1-3A92-E257-600C-6525239DE3FB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7C58747-21C7-9974-4EA9-5D200466BBC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11826D3-F82A-2F2E-4BA1-4FA20439188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1D48CD98-15DE-D3CD-4C2D-B12B64459B14}"/>
              </a:ext>
            </a:extLst>
          </p:cNvPr>
          <p:cNvSpPr txBox="1"/>
          <p:nvPr/>
        </p:nvSpPr>
        <p:spPr>
          <a:xfrm>
            <a:off x="449192" y="7780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75375B64-4D26-3A0C-9F58-BC968C422F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408569"/>
            <a:ext cx="893077" cy="65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208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FE68D-B5FA-96D4-FC7D-CD6E56C54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8FD38A5-0762-2901-3D3E-BDFB77C4C3D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F1D008-EBE1-FBB1-1031-2A43154874D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50FBC6F-20D5-47B9-BC58-39D78BABFF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EA21DB3-A2B3-23CD-4E80-393E9C3A47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AF69D4D-D56D-EC70-011E-C8650AE61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E99EE4-7FA6-D235-D16D-2305E4F6B5D2}"/>
              </a:ext>
            </a:extLst>
          </p:cNvPr>
          <p:cNvSpPr txBox="1"/>
          <p:nvPr/>
        </p:nvSpPr>
        <p:spPr>
          <a:xfrm>
            <a:off x="422071" y="43553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بَنى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ٱلْوَلَدُ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وَأُخْتُهُ  قَلْعَةَ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ٱلرَّمْلِ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ٱلْيَوْمِ ٱلْأَوَّلِ.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B1B46E-FF07-7F0A-68B0-77E010D05BC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A2A7A9-3580-C097-1E89-BB7F442BBE6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9A6329F-DF4C-B618-4769-9BBC9665A3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BB8FE28-47B1-A86D-A22A-43C1803B89C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23C7A19-EFBE-7059-361A-3343856EF11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271F502-1036-D649-9747-5C42438A2B7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3CA63E0-CA75-006C-82B9-8F89DB777ABF}"/>
              </a:ext>
            </a:extLst>
          </p:cNvPr>
          <p:cNvSpPr txBox="1"/>
          <p:nvPr/>
        </p:nvSpPr>
        <p:spPr>
          <a:xfrm>
            <a:off x="27121" y="3255173"/>
            <a:ext cx="88043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بَنى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ٱلْوَلَدُ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وَأُخْتُهُ  قَلْعَةَ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ٱلرَّمْلِ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ٱلْيَوْمِ ٱلْأَوَّلِ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ctr" rtl="1"/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65053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EA5EA-5BD4-D709-52E6-C843E5BF2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3239660-8062-9B3C-1CC3-54315283CF3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8DB05C-8FF8-BD25-7056-B731531592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43B8592-F253-3D84-3945-6E378D32D11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EC9EC9D-D8A6-8C13-A95F-4152483270A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9C357C-C170-D5AA-1E17-3C467485D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0323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755D6D2-21B7-E18F-AAA8-F2AEF818D2E4}"/>
              </a:ext>
            </a:extLst>
          </p:cNvPr>
          <p:cNvSpPr txBox="1"/>
          <p:nvPr/>
        </p:nvSpPr>
        <p:spPr>
          <a:xfrm>
            <a:off x="422071" y="444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ذهبت الأسرة في رحلة بحرية على القارب؟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BD251F-10EA-2A56-D815-655F75B0A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535" y="2218771"/>
            <a:ext cx="3010480" cy="276746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A81D081-FC5C-0667-2F08-2EB9FCD4C9C5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A393F41-03F8-1912-EE1F-AB08B1F25A3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46C34D3-9132-9C97-EA82-EFE877DBD91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B1803D0-C709-B586-59C8-E77E86854A6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E6154A9-BC68-83C1-9FA9-7FF9DBDA436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4DA9DDB-1593-9B5B-9443-BB0B38C5812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869FD15-E70C-38E7-8DCA-BD2794BAD905}"/>
              </a:ext>
            </a:extLst>
          </p:cNvPr>
          <p:cNvSpPr txBox="1"/>
          <p:nvPr/>
        </p:nvSpPr>
        <p:spPr>
          <a:xfrm>
            <a:off x="449192" y="7780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0E463C8B-389D-D51E-444A-A5DF319E245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408569"/>
            <a:ext cx="893077" cy="65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99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3F39A-7246-59D7-B634-848C328D6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399BE18-97EA-62D8-1F44-45FEF154F9A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02FAE5-27B4-8F74-D4FE-024993242C9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D0CF7D-A83B-34FC-B8C0-6EA58650605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47F2A07-34AA-BDB7-EEAC-C017D44DC9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F0DCFE0-BB2B-CA96-1321-6F76D1969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48D087-107F-C49A-F964-8C7AFD13BCD9}"/>
              </a:ext>
            </a:extLst>
          </p:cNvPr>
          <p:cNvSpPr txBox="1"/>
          <p:nvPr/>
        </p:nvSpPr>
        <p:spPr>
          <a:xfrm>
            <a:off x="422071" y="43553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ذَهَبَتِ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ٱلْأُسْرَةُ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مَتْنِ قارِبٍ في ٱلْيَوْمِ ٱلثّاني.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9FFFB01-1188-58F0-72D2-12B7731ACBEC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29DA02D-747F-F99A-1F45-7F1C73468CE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59A3CAD-20F3-4BD4-4306-0F2412375D4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8E50767-A576-1876-52D7-F452C23ED26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E32C395-9F18-3CEF-8F45-A4D2539BC4A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4978715-C6DB-FDA5-4D05-719452F9B76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9E81BA1-4B38-A1DE-BE31-99ECC47ED4C3}"/>
              </a:ext>
            </a:extLst>
          </p:cNvPr>
          <p:cNvSpPr txBox="1"/>
          <p:nvPr/>
        </p:nvSpPr>
        <p:spPr>
          <a:xfrm>
            <a:off x="422071" y="3369401"/>
            <a:ext cx="8382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ذَهَبَتِ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مَتْنِ قارِبٍ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ٱلْيَوْمِ ٱلثّاني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034388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D1654-75B9-F4E5-1E94-3239F7262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5B0A060-D430-F013-F8F2-71EE6BBCB8D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94BFEE-65F6-6279-CDD2-B2DDD29854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8167C0-0140-4C8F-95C4-F027A85939F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BD5B34-AE22-AC51-23C6-957081FA1A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69AE60F-2E6E-CF7A-3E67-4235375F2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0323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C3F6571-B692-9FA0-4C05-00ED8D548C83}"/>
              </a:ext>
            </a:extLst>
          </p:cNvPr>
          <p:cNvSpPr txBox="1"/>
          <p:nvPr/>
        </p:nvSpPr>
        <p:spPr>
          <a:xfrm>
            <a:off x="422071" y="444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جمع أفراد الأسرة التذكارات من الشاطئ؟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FAD592-229A-A595-3408-070EFAC88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535" y="2218771"/>
            <a:ext cx="3010480" cy="276746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3C44A9-C4B7-46DA-3771-1639FCF05012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98ADC19-C7E2-8CCD-1EC5-21E2FB01FE7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3DC7A4C-8E21-A54C-074D-A6D7DC387AC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2A2BC21-A957-FA56-62B7-A29F371B5880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48B1587-96DC-FF9E-92DD-430673A1C98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22CE19E-F5BE-113C-8BA9-14F7B04B7E9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4294A1DA-9051-5CCF-3186-57524F364EF4}"/>
              </a:ext>
            </a:extLst>
          </p:cNvPr>
          <p:cNvSpPr txBox="1"/>
          <p:nvPr/>
        </p:nvSpPr>
        <p:spPr>
          <a:xfrm>
            <a:off x="449192" y="7780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BC439E2C-9070-45E9-A167-EB3D0766D2D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1" y="408569"/>
            <a:ext cx="893077" cy="65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987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F8DBF-D311-FDA0-931F-E07737ABC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1165D10-7008-0C92-49D7-A321FF50DD1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9D80C6-75C4-1E26-FDA9-1B04BE6D462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AD356E1-7123-E18D-A5BD-C6E9B21F966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EEC339-9631-C83C-B6AA-C6A471A7524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F35C34-05EF-8975-1CF1-AEEA9C124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1250E7-C54A-BDB7-C3AF-DAEC042EDA40}"/>
              </a:ext>
            </a:extLst>
          </p:cNvPr>
          <p:cNvSpPr txBox="1"/>
          <p:nvPr/>
        </p:nvSpPr>
        <p:spPr>
          <a:xfrm>
            <a:off x="452695" y="39513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جَمَعَت الأسرة تَذْكاراتٍ مِنَ ٱلشّاطِئِ في ٱلْيَوْمِ ٱلْأَخيرِ،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BBC5401-6498-C091-0791-A5609506F1A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F073092-7585-1968-221B-C85718EB8C7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6803F75-6DED-1F6F-92C9-2E6C6B1E38E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BE1670A-3D20-0C81-8E65-70C4B11FDE3B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B6FA19-43D0-DCEA-85D0-ACBE9718B48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879D93-B996-A500-0300-618E39635B5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E94BF23-EE09-6835-F92A-097562CB4FBF}"/>
              </a:ext>
            </a:extLst>
          </p:cNvPr>
          <p:cNvSpPr txBox="1"/>
          <p:nvPr/>
        </p:nvSpPr>
        <p:spPr>
          <a:xfrm>
            <a:off x="312516" y="3085906"/>
            <a:ext cx="8382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جَمَعَتِ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تَذْكاراتٍ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ٱلْيَوْمِ ٱلْأَخيرِ. </a:t>
            </a:r>
            <a:endParaRPr lang="fr-MA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11976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E8A07-E4B4-F9CD-CA78-C849198D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04B9386-4072-FF20-3E6E-766C5CA7FB3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710B9D-B367-7271-F046-07FAA9F781B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6634BBA-D762-9EF2-0D71-C82419D8DB0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E273FC0-7C83-51B5-48CB-1B1F797299D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0574E10-DEFF-46E0-722A-D10014980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D2DD163F-ACD5-E893-B335-35ABE93C5E4D}"/>
              </a:ext>
            </a:extLst>
          </p:cNvPr>
          <p:cNvSpPr txBox="1"/>
          <p:nvPr/>
        </p:nvSpPr>
        <p:spPr>
          <a:xfrm>
            <a:off x="422071" y="43553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الأزمنة المذكورة في الحكاية.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D2A5208-BE74-BAD9-6B3C-BDD3EF65808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47FC484-3648-8F03-0D72-9CDA4D14654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A25287F-5A2C-2CC8-F5A2-D6816472DD4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B1CD359-0967-BBEF-9673-A0205D60E93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A8555AC-A1A1-A456-EB83-7383E632FC31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FCAD9DE-4081-1658-4BB7-9541D46CCC8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0" name="Ellipse 9">
            <a:extLst>
              <a:ext uri="{FF2B5EF4-FFF2-40B4-BE49-F238E27FC236}">
                <a16:creationId xmlns:a16="http://schemas.microsoft.com/office/drawing/2014/main" id="{A1FA5B95-E2DE-E93C-A78D-95C4B65F1C04}"/>
              </a:ext>
            </a:extLst>
          </p:cNvPr>
          <p:cNvSpPr/>
          <p:nvPr/>
        </p:nvSpPr>
        <p:spPr>
          <a:xfrm>
            <a:off x="3911401" y="3056405"/>
            <a:ext cx="1633087" cy="1508162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9293C31A-B06D-57D3-D2C0-3FF3D6D0ACAD}"/>
              </a:ext>
            </a:extLst>
          </p:cNvPr>
          <p:cNvSpPr/>
          <p:nvPr/>
        </p:nvSpPr>
        <p:spPr>
          <a:xfrm>
            <a:off x="4491343" y="4662906"/>
            <a:ext cx="505867" cy="46219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E5745F4D-1D7C-FBAE-8E3D-422CFF5AF226}"/>
              </a:ext>
            </a:extLst>
          </p:cNvPr>
          <p:cNvSpPr/>
          <p:nvPr/>
        </p:nvSpPr>
        <p:spPr>
          <a:xfrm flipV="1">
            <a:off x="4475010" y="2465791"/>
            <a:ext cx="505867" cy="487111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80FF998-E69C-A6A6-C05F-D8ECF8D6985F}"/>
              </a:ext>
            </a:extLst>
          </p:cNvPr>
          <p:cNvSpPr/>
          <p:nvPr/>
        </p:nvSpPr>
        <p:spPr>
          <a:xfrm>
            <a:off x="3125945" y="1322896"/>
            <a:ext cx="3203995" cy="1026948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اَلْعُطْلَةُ ٱلصَّيْفِيَّةُ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779BACB-45FC-A9BC-8936-8D5AC79C7BEA}"/>
              </a:ext>
            </a:extLst>
          </p:cNvPr>
          <p:cNvSpPr/>
          <p:nvPr/>
        </p:nvSpPr>
        <p:spPr>
          <a:xfrm>
            <a:off x="6211595" y="3266372"/>
            <a:ext cx="2343286" cy="1026949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اَلْيَوْمُ ٱلْأَوَّلُ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8CA73AB-8B5D-DAEF-6652-5AA28D3705AF}"/>
              </a:ext>
            </a:extLst>
          </p:cNvPr>
          <p:cNvSpPr/>
          <p:nvPr/>
        </p:nvSpPr>
        <p:spPr>
          <a:xfrm>
            <a:off x="533259" y="3327747"/>
            <a:ext cx="2519285" cy="1026948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اَلْيَوْمُ ٱلثّاني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5CB625C-D952-231C-5BBE-81EACFE7982C}"/>
              </a:ext>
            </a:extLst>
          </p:cNvPr>
          <p:cNvSpPr/>
          <p:nvPr/>
        </p:nvSpPr>
        <p:spPr>
          <a:xfrm>
            <a:off x="3432519" y="5337980"/>
            <a:ext cx="2688177" cy="878185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اَلْيَوْمُ ٱلْأَخيرُ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830A4660-1531-84D7-2460-F853F361A799}"/>
              </a:ext>
            </a:extLst>
          </p:cNvPr>
          <p:cNvSpPr/>
          <p:nvPr/>
        </p:nvSpPr>
        <p:spPr>
          <a:xfrm rot="5400000" flipV="1">
            <a:off x="5574866" y="3576046"/>
            <a:ext cx="505867" cy="487111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099BB80B-D4D4-9D2A-68EB-6028598828CE}"/>
              </a:ext>
            </a:extLst>
          </p:cNvPr>
          <p:cNvSpPr/>
          <p:nvPr/>
        </p:nvSpPr>
        <p:spPr>
          <a:xfrm rot="5400000">
            <a:off x="3290277" y="3569010"/>
            <a:ext cx="505867" cy="53984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3648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1AA26-4EE4-235F-B87C-69D1B21E6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659D70-4FB8-1871-CE22-A24F7FC5D4A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3D4C7C-94D2-8E14-9FA4-C6D988AB4B4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12847D-D426-4896-6912-DA77D4814EF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E515EA-2F03-7977-2D62-73106C216E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A1A6C8-FF83-9B7F-C07F-DAFF1BE5D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780902F-A27D-3ED8-D2AA-8EDF26032559}"/>
              </a:ext>
            </a:extLst>
          </p:cNvPr>
          <p:cNvSpPr txBox="1"/>
          <p:nvPr/>
        </p:nvSpPr>
        <p:spPr>
          <a:xfrm>
            <a:off x="465995" y="375216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مجددا للحكاية. سأطرح عليكم أسئلة عن الأمكنة التي جرت فيها أحداث الحكاية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ينقر الأستاذ(ة) على الأيقونة لتسميع الحكاية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2D2055-FEE7-DF5F-8923-FBEB996437A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59" y="1699369"/>
            <a:ext cx="4068667" cy="405814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C761779-B360-4A1B-0892-E8F2CA214F65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1D05B5C-11EC-EA0F-721A-AAAA30F0E07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135D6A3-A77A-49F8-52E1-05B622AE38E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1209D04-43C5-B857-947A-D525795F784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04EDEC3-0F24-BDF2-E7DB-ED3ED1EC6893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024C288-33D4-AF49-AFA9-48A58064F3F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" name="التسجيل الصوتي_رحلة الصيف_النص (3)">
            <a:hlinkClick r:id="" action="ppaction://media"/>
            <a:extLst>
              <a:ext uri="{FF2B5EF4-FFF2-40B4-BE49-F238E27FC236}">
                <a16:creationId xmlns:a16="http://schemas.microsoft.com/office/drawing/2014/main" id="{304A6A10-10A3-6A1E-5852-62FAE34D3E2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9116" y="443946"/>
            <a:ext cx="688335" cy="6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243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EF8AC-531F-6F74-EEFC-96062994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BE597E6-1FB9-2225-473E-89574DF6283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7DBBA2-DB76-B614-1D42-DD1EB227FF5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CF6DF1-B6A0-C379-F994-61A6C16D14D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82DE3-FC9B-784E-2C80-DC027871E9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E5A742-2C52-F5E6-C2BC-68168CDD2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CE8B36-B420-095E-2016-B13CF971F317}"/>
              </a:ext>
            </a:extLst>
          </p:cNvPr>
          <p:cNvSpPr txBox="1"/>
          <p:nvPr/>
        </p:nvSpPr>
        <p:spPr>
          <a:xfrm>
            <a:off x="422071" y="45874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أين سافرت العائلة؟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9CDBB43-02CF-6454-BDC5-A1273F9E506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EAE85D-F779-3171-059E-A69CE7A27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B1887F1-5613-C069-D858-8466D1C5FC1A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F0537B1-DB75-F6F8-34A7-A7D74E632D6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BA4519D-5D07-CD89-52AE-6A9B1FEA4FB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05F5A0D-829D-4797-2BEA-F16F9EE92C48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DE74B45-D682-6B2F-BDB1-106751B0BCE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028B381-9A23-ADD6-1642-40674E664DA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3883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60907-8C9D-C36B-B583-888F1DC9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CF6472-9CE3-6681-B10C-E381391CEE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DA0E4AF-FF44-9C77-5131-3403701E5B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E1C1DA7-576B-0E37-E5BF-BE4AEA1BB4C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91C96F-FE1A-D40B-117E-0F31C45E6B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FC57148-B0B2-C741-1C8C-AB3DD519C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4ACE8DC-F907-18BB-623D-1729B3F3B95D}"/>
              </a:ext>
            </a:extLst>
          </p:cNvPr>
          <p:cNvSpPr txBox="1"/>
          <p:nvPr/>
        </p:nvSpPr>
        <p:spPr>
          <a:xfrm>
            <a:off x="422071" y="504358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سافرت العائلة إلى الشاطئ.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44F0743-F29B-E81A-6F91-95782BAA247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016B322-4324-E040-7B67-032E1E9E511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F7DA6F1-1562-C61C-45EF-8C636037367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452703E-8B96-AE54-32F5-399E14AF64F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B06FE3B-F7AC-BF52-AC0B-1C5B35984CD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61FE8E1-43AF-90EA-98A6-E5A5C8C5ED4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8AA5271-AD46-1340-C243-4318A7EB1853}"/>
              </a:ext>
            </a:extLst>
          </p:cNvPr>
          <p:cNvSpPr txBox="1"/>
          <p:nvPr/>
        </p:nvSpPr>
        <p:spPr>
          <a:xfrm>
            <a:off x="422071" y="3325620"/>
            <a:ext cx="69176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سافَرَتِ </a:t>
            </a:r>
            <a:r>
              <a:rPr lang="ar-MA" sz="66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ٱلْعائِلَةُ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إِلى ٱلشّاطِئِ</a:t>
            </a:r>
            <a:r>
              <a:rPr lang="ar-MA" sz="6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30563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9EA0D-D92B-6B4F-9137-817FFC4A9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9AE5A94-BF8C-321A-3E07-1A0790F9B01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BBF750-384F-DB5B-4E05-E112B1741A3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158DF6B-E3E1-0A26-77A7-ECE9CEE35FD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94EC61-8FA1-848F-5CC3-30D7F6EFC9C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A34AF4-A27B-BB01-AFC4-E43E6B203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50306B-52BF-359A-5EA6-BA717FEB9B69}"/>
              </a:ext>
            </a:extLst>
          </p:cNvPr>
          <p:cNvSpPr txBox="1"/>
          <p:nvPr/>
        </p:nvSpPr>
        <p:spPr>
          <a:xfrm>
            <a:off x="422071" y="45874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أين  تناولت العائلة العشاء؟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ليناقش كل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منكم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DC469C6D-3BCD-63EA-6100-C68C763887D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45" y="400277"/>
            <a:ext cx="893077" cy="6593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CFD5BD-35A1-8840-77D0-B1C1934598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6760" y="2228603"/>
            <a:ext cx="3010480" cy="276746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965FD1C-899E-60AB-F521-78C525AD34FE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328CE63-23C7-C738-8586-4BC7AAD92CE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C4A61FE-B0E4-F1C7-A930-E5E3E31CA4D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20E741B-41D3-27C7-8634-A73A86BAB19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5CA201E-2D30-C332-CE6D-FA1E402601FD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5DADEC7-DD5B-8DC0-F2CD-765112AAD04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57116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62957-33DF-F002-9F2A-694118C7C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D365DD5-500C-8FF6-5615-7E35B649BBA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FC6A6-6261-46FE-1E53-634BDDF1DEE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1A4BB9D-99F2-4427-183C-D143CF71B05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C527DA-AFE9-D607-7C5B-24773122217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CB144E-6814-7F5B-C254-D918F4F39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73A2D33-4F41-0AD7-CEB7-CD3097EFCD05}"/>
              </a:ext>
            </a:extLst>
          </p:cNvPr>
          <p:cNvSpPr txBox="1"/>
          <p:nvPr/>
        </p:nvSpPr>
        <p:spPr>
          <a:xfrm>
            <a:off x="422071" y="504358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تَناوَلَتِ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ٱلْعائِلَةُ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ٱلْعَشاءَ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ٱلْمَطْعَمِ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</a:p>
          <a:p>
            <a:pPr algn="r" rtl="1"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للأستاذ مطالبة المتعلم باستحضار العبارة الدالة على ذلك في النص.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CCF2A9E-59F1-3D88-1284-2140BBCB9138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6343B34-B9BD-B99F-7D96-7F696C166F3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44A61CE-8B56-B234-EE2D-E00E351B787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C8D9EB5-D719-5DC1-BA4B-5BF2C9F1D16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05FBEB-D66F-3F11-0330-F217B27AA9ED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425B293-85DE-F2F9-9883-A8593D9B86D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0C27AA2-864C-AF0C-9C94-974B065A4A15}"/>
              </a:ext>
            </a:extLst>
          </p:cNvPr>
          <p:cNvSpPr txBox="1"/>
          <p:nvPr/>
        </p:nvSpPr>
        <p:spPr>
          <a:xfrm>
            <a:off x="1113183" y="3325620"/>
            <a:ext cx="6917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تَناوَلَتِ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ٱلْعائِلَةُ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ٱلْعَشاءَ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ٱلْمَطْعَمِ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56897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2AB8-545C-B53E-D113-A2B994ACE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37FFD22-9A9D-BABD-9263-197E4951F46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858CD7-36B9-DB59-09FD-6B7C883C0F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683C23-1495-3F74-3C74-6989AEFC62C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FAD851-842B-0449-0EF3-1D914CF24C6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69FCE7-2892-707C-A9AC-C2781BC3C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DFEF9B1F-93F4-A6F0-3F86-2258E8EFC955}"/>
              </a:ext>
            </a:extLst>
          </p:cNvPr>
          <p:cNvSpPr txBox="1"/>
          <p:nvPr/>
        </p:nvSpPr>
        <p:spPr>
          <a:xfrm>
            <a:off x="422071" y="43553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الأمكنة التي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وقعت فيها أحداث الحكاية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هي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الشاطئ والمطعم.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58F909-805E-2418-2CF6-24ADF40E1155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024B70E-3A09-7064-7CEE-585B87A5BF0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91DCB7A-C9BA-43B7-38DF-02808E3EB6A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E50F701-391E-9B2D-78B2-612C7EFFEDA9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0CF9D7E-5692-6146-4B38-F1D87F3A2DF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78FD63C-60C3-84E9-9047-921D8D19025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8D7554B3-57C6-141D-11DC-392DFBA9913D}"/>
              </a:ext>
            </a:extLst>
          </p:cNvPr>
          <p:cNvSpPr/>
          <p:nvPr/>
        </p:nvSpPr>
        <p:spPr>
          <a:xfrm>
            <a:off x="4491343" y="4662906"/>
            <a:ext cx="505867" cy="46219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4E08E9CD-D011-7FF1-7BB9-C2846367994C}"/>
              </a:ext>
            </a:extLst>
          </p:cNvPr>
          <p:cNvSpPr/>
          <p:nvPr/>
        </p:nvSpPr>
        <p:spPr>
          <a:xfrm flipV="1">
            <a:off x="4475010" y="2465791"/>
            <a:ext cx="505867" cy="487111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33F6DD6-D0FB-0B9D-4CDE-5D52D82D4EB3}"/>
              </a:ext>
            </a:extLst>
          </p:cNvPr>
          <p:cNvSpPr/>
          <p:nvPr/>
        </p:nvSpPr>
        <p:spPr>
          <a:xfrm>
            <a:off x="3911399" y="3053823"/>
            <a:ext cx="1633087" cy="1508162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95162DB-9811-2B9D-F41E-1134CDA273B1}"/>
              </a:ext>
            </a:extLst>
          </p:cNvPr>
          <p:cNvSpPr/>
          <p:nvPr/>
        </p:nvSpPr>
        <p:spPr>
          <a:xfrm>
            <a:off x="3238308" y="1375902"/>
            <a:ext cx="2979267" cy="989508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اَلشّاطِئُ</a:t>
            </a:r>
            <a:endParaRPr lang="ar-MA" sz="44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DE9A73-994A-E359-B852-85B8EE36B8A1}"/>
              </a:ext>
            </a:extLst>
          </p:cNvPr>
          <p:cNvSpPr/>
          <p:nvPr/>
        </p:nvSpPr>
        <p:spPr>
          <a:xfrm>
            <a:off x="3254642" y="5283146"/>
            <a:ext cx="2979267" cy="989508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اَلْمَطْعَمُ</a:t>
            </a:r>
            <a:endParaRPr lang="ar-MA" sz="4400" b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94014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6B78-D6E2-C49B-450E-B94C99CA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89E592-D8D4-A8D5-7022-1B46F69D24A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C308C6-05DC-974C-EE0C-82A4F2B7590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15D314-5F59-C0B6-5655-F10D8FC474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88EB7DE-2C9A-B7E6-1B9C-F3A4467FA92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085C948-F4F9-539A-8147-FF2D81DED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35C888-E614-118B-033A-D8DD687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504C5E7-F98E-87AB-9D1A-298ABA3988E5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D428415-82CF-75ED-ED73-A7DD607E486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84FC0FB-5ED6-ED00-EC53-6139DDD96C9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3F53D93-F374-BEE2-33A9-C1ECF13B4EC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40E2474-F78F-6E84-842F-EC2952D07FD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E6DC255-4541-1CE6-8E58-AC3FDE41350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92ECDE4-08C4-DF76-F389-F68589532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077" y="2022062"/>
            <a:ext cx="2685846" cy="372356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7B7DEA9-9AD0-C56A-1540-368552FE2A36}"/>
              </a:ext>
            </a:extLst>
          </p:cNvPr>
          <p:cNvSpPr txBox="1"/>
          <p:nvPr/>
        </p:nvSpPr>
        <p:spPr>
          <a:xfrm>
            <a:off x="422071" y="348627"/>
            <a:ext cx="77786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الحكاية؟</a:t>
            </a:r>
          </a:p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وقعت أحداث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45918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420057"/>
            <a:chOff x="450877" y="1809265"/>
            <a:chExt cx="8205375" cy="342005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عناصر الحكاية: الزمان والمكان</a:t>
              </a:r>
            </a:p>
            <a:p>
              <a:pPr algn="ctr"/>
              <a:endPara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96381" y="5420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633664" y="5063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سنتذكر الحوار الذي دار بين البنت وأبيها. وستتدربون على لعب الأدوار.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518" y="283867"/>
            <a:ext cx="1143377" cy="93760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89B05B-9D4D-7427-D74D-B802B08600C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174B863-459B-6FDC-7BE0-4403899EC18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B831687-AC55-C21B-1967-94C23DC70EC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6AB3214-CBFD-C1CB-A81D-86FF8D1FE62A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422F66E-CD6F-8799-B013-DD269CEC674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C8B8ED1-2E6E-1E1A-261B-44BBA3E2911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B174B1D-237C-2A15-EAE2-77E0C75941C7}"/>
              </a:ext>
            </a:extLst>
          </p:cNvPr>
          <p:cNvGrpSpPr/>
          <p:nvPr/>
        </p:nvGrpSpPr>
        <p:grpSpPr>
          <a:xfrm>
            <a:off x="1842346" y="1634999"/>
            <a:ext cx="5764325" cy="4448311"/>
            <a:chOff x="1842346" y="1634999"/>
            <a:chExt cx="5764325" cy="4448311"/>
          </a:xfrm>
        </p:grpSpPr>
        <p:grpSp>
          <p:nvGrpSpPr>
            <p:cNvPr id="18" name="Graphique 2">
              <a:extLst>
                <a:ext uri="{FF2B5EF4-FFF2-40B4-BE49-F238E27FC236}">
                  <a16:creationId xmlns:a16="http://schemas.microsoft.com/office/drawing/2014/main" id="{9219028A-FE50-3A3A-284C-2CE389ADF429}"/>
                </a:ext>
              </a:extLst>
            </p:cNvPr>
            <p:cNvGrpSpPr/>
            <p:nvPr/>
          </p:nvGrpSpPr>
          <p:grpSpPr>
            <a:xfrm>
              <a:off x="5241452" y="1634999"/>
              <a:ext cx="2365219" cy="1212099"/>
              <a:chOff x="5025192" y="681379"/>
              <a:chExt cx="1910474" cy="1212099"/>
            </a:xfrm>
          </p:grpSpPr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FF5C3F7F-73D5-3C31-24FD-4684BFDAACDD}"/>
                  </a:ext>
                </a:extLst>
              </p:cNvPr>
              <p:cNvSpPr/>
              <p:nvPr/>
            </p:nvSpPr>
            <p:spPr>
              <a:xfrm>
                <a:off x="5025192" y="730628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8" name="Graphique 2">
                <a:extLst>
                  <a:ext uri="{FF2B5EF4-FFF2-40B4-BE49-F238E27FC236}">
                    <a16:creationId xmlns:a16="http://schemas.microsoft.com/office/drawing/2014/main" id="{2D0EB005-5209-2C57-0D0E-ABE24D707AFE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C44BB478-D1DE-936A-2154-1FAF46B92FE6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E568FF08-BECE-3F97-2D4E-49BB088025FB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FF98FCD9-4A05-7216-E277-E0D86251B774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30" name="Graphique 2">
              <a:extLst>
                <a:ext uri="{FF2B5EF4-FFF2-40B4-BE49-F238E27FC236}">
                  <a16:creationId xmlns:a16="http://schemas.microsoft.com/office/drawing/2014/main" id="{EF41DCD8-0D3D-E161-2CF6-A578DE380207}"/>
                </a:ext>
              </a:extLst>
            </p:cNvPr>
            <p:cNvGrpSpPr/>
            <p:nvPr/>
          </p:nvGrpSpPr>
          <p:grpSpPr>
            <a:xfrm flipH="1">
              <a:off x="1842346" y="2573105"/>
              <a:ext cx="2049233" cy="1212099"/>
              <a:chOff x="5002319" y="681379"/>
              <a:chExt cx="1917693" cy="1212099"/>
            </a:xfrm>
          </p:grpSpPr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B780E692-017B-7889-8AEF-4E5F51345696}"/>
                  </a:ext>
                </a:extLst>
              </p:cNvPr>
              <p:cNvSpPr/>
              <p:nvPr/>
            </p:nvSpPr>
            <p:spPr>
              <a:xfrm>
                <a:off x="5002319" y="734585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3" name="Graphique 2">
                <a:extLst>
                  <a:ext uri="{FF2B5EF4-FFF2-40B4-BE49-F238E27FC236}">
                    <a16:creationId xmlns:a16="http://schemas.microsoft.com/office/drawing/2014/main" id="{4DCADAC9-DD7A-3DA7-0982-0AA794BAF484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347C060F-9072-D6F5-688D-D9D65B586098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1FB607AE-CD79-46AE-4F12-042138EC5753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B74AA476-BBD4-53FA-3907-D197DE55A51C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A4252A4A-6D5B-A8B1-390B-D2ABD3B1C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741" y="1918038"/>
              <a:ext cx="3672749" cy="4165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ECB51-5BB3-DA7E-F547-246F3754B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50C6691-1187-56EA-B563-1F64B115D8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201C7B-E6FD-101B-552E-6F61EC2B0126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76BF52-BC35-6A28-9E9F-E70F979AA5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40E1E-30D0-39C7-1801-32DC51191F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6F1732-11D2-A04C-13E4-E124C343B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6178E2-6C10-E911-1566-B0AC22239D4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51A9EE-89DB-87A3-6CF8-5437A531242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5A7863-E55D-69A3-6BA2-EBEED7A0247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D7B34A-5A4F-4ED7-D58F-8C6D56937E3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7960632-048D-9390-4FE9-4C9B6A09AF72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9F3801A-EDCF-E75F-0989-679843711E2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57918906-8BEF-A941-E4DC-4697F0781F0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45AD425-8233-7545-6512-4A93348D802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18F05D83-3DA7-A23A-732A-96A6A87365BB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7173829A-BD59-E6DA-3FFB-7C583C604E2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BFF62D8-88E0-C3A4-C250-0A6C55E7ED61}"/>
              </a:ext>
            </a:extLst>
          </p:cNvPr>
          <p:cNvGrpSpPr/>
          <p:nvPr/>
        </p:nvGrpSpPr>
        <p:grpSpPr>
          <a:xfrm>
            <a:off x="1842346" y="1634999"/>
            <a:ext cx="5764325" cy="4448311"/>
            <a:chOff x="1842346" y="1634999"/>
            <a:chExt cx="5764325" cy="4448311"/>
          </a:xfrm>
        </p:grpSpPr>
        <p:grpSp>
          <p:nvGrpSpPr>
            <p:cNvPr id="4" name="Graphique 2">
              <a:extLst>
                <a:ext uri="{FF2B5EF4-FFF2-40B4-BE49-F238E27FC236}">
                  <a16:creationId xmlns:a16="http://schemas.microsoft.com/office/drawing/2014/main" id="{662FF482-99D4-F97F-C809-7288F5939B0A}"/>
                </a:ext>
              </a:extLst>
            </p:cNvPr>
            <p:cNvGrpSpPr/>
            <p:nvPr/>
          </p:nvGrpSpPr>
          <p:grpSpPr>
            <a:xfrm>
              <a:off x="5241452" y="1634999"/>
              <a:ext cx="2365219" cy="1212099"/>
              <a:chOff x="5025192" y="681379"/>
              <a:chExt cx="1910474" cy="1212099"/>
            </a:xfrm>
          </p:grpSpPr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0A0D4392-A5AF-EE73-A570-561450D70482}"/>
                  </a:ext>
                </a:extLst>
              </p:cNvPr>
              <p:cNvSpPr/>
              <p:nvPr/>
            </p:nvSpPr>
            <p:spPr>
              <a:xfrm>
                <a:off x="5025192" y="730628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31" name="Graphique 2">
                <a:extLst>
                  <a:ext uri="{FF2B5EF4-FFF2-40B4-BE49-F238E27FC236}">
                    <a16:creationId xmlns:a16="http://schemas.microsoft.com/office/drawing/2014/main" id="{816FC3D0-886A-6FCD-681C-7D9EC270B3B8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CB0C52F0-D5EC-445B-9CE5-81E3E1BD026F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5F9A0073-935C-CC22-F3E3-B0FF7C38F4B9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27833DF4-002F-68E6-3B40-0FC6490FAAD9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8" name="Graphique 2">
              <a:extLst>
                <a:ext uri="{FF2B5EF4-FFF2-40B4-BE49-F238E27FC236}">
                  <a16:creationId xmlns:a16="http://schemas.microsoft.com/office/drawing/2014/main" id="{55BDC4A0-C580-9C28-101D-5E6ADD335BC8}"/>
                </a:ext>
              </a:extLst>
            </p:cNvPr>
            <p:cNvGrpSpPr/>
            <p:nvPr/>
          </p:nvGrpSpPr>
          <p:grpSpPr>
            <a:xfrm flipH="1">
              <a:off x="1842346" y="2573105"/>
              <a:ext cx="2049233" cy="1212099"/>
              <a:chOff x="5002319" y="681379"/>
              <a:chExt cx="1917693" cy="1212099"/>
            </a:xfrm>
          </p:grpSpPr>
          <p:sp>
            <p:nvSpPr>
              <p:cNvPr id="10" name="Forme libre : forme 9">
                <a:extLst>
                  <a:ext uri="{FF2B5EF4-FFF2-40B4-BE49-F238E27FC236}">
                    <a16:creationId xmlns:a16="http://schemas.microsoft.com/office/drawing/2014/main" id="{F2DB0E28-285A-4E2A-3471-B746C6DC5378}"/>
                  </a:ext>
                </a:extLst>
              </p:cNvPr>
              <p:cNvSpPr/>
              <p:nvPr/>
            </p:nvSpPr>
            <p:spPr>
              <a:xfrm>
                <a:off x="5002319" y="734585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11" name="Graphique 2">
                <a:extLst>
                  <a:ext uri="{FF2B5EF4-FFF2-40B4-BE49-F238E27FC236}">
                    <a16:creationId xmlns:a16="http://schemas.microsoft.com/office/drawing/2014/main" id="{A2D02EAB-89CE-A27C-00C6-4F9B976BCF31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17" name="Forme libre : forme 16">
                  <a:extLst>
                    <a:ext uri="{FF2B5EF4-FFF2-40B4-BE49-F238E27FC236}">
                      <a16:creationId xmlns:a16="http://schemas.microsoft.com/office/drawing/2014/main" id="{D176462F-0E52-ACC7-FF70-C1DCE7704295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" name="Forme libre : forme 18">
                  <a:extLst>
                    <a:ext uri="{FF2B5EF4-FFF2-40B4-BE49-F238E27FC236}">
                      <a16:creationId xmlns:a16="http://schemas.microsoft.com/office/drawing/2014/main" id="{27263F64-F925-D74B-8A6C-A42589789AA7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0" name="Forme libre : forme 19">
                  <a:extLst>
                    <a:ext uri="{FF2B5EF4-FFF2-40B4-BE49-F238E27FC236}">
                      <a16:creationId xmlns:a16="http://schemas.microsoft.com/office/drawing/2014/main" id="{AB42E2C9-3D22-6189-4233-4146D52EE02C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27F66A7-6E2A-DD45-B72A-D03D76739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741" y="1918038"/>
              <a:ext cx="3672749" cy="4165272"/>
            </a:xfrm>
            <a:prstGeom prst="rect">
              <a:avLst/>
            </a:prstGeom>
          </p:spPr>
        </p:pic>
      </p:grpSp>
      <p:pic>
        <p:nvPicPr>
          <p:cNvPr id="45" name="التسجيل الصوتي_رحلة الصيف_الحوار_2">
            <a:hlinkClick r:id="" action="ppaction://media"/>
            <a:extLst>
              <a:ext uri="{FF2B5EF4-FFF2-40B4-BE49-F238E27FC236}">
                <a16:creationId xmlns:a16="http://schemas.microsoft.com/office/drawing/2014/main" id="{C6BD82F2-FE1C-EE04-EC47-CAADAF7B64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912" y="529569"/>
            <a:ext cx="647598" cy="64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6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8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15928-90C2-C611-CBBE-FCB7F79ECFC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شكرت البنت والدها؟ ماذا قالت؟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F02FC95-16F6-6ABD-3B6F-CAB7709B2C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880AAB1-10C3-F7E3-E1B6-6753F2525E8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7293EC-E176-41C0-F2AF-5CDDD8EAC44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A679FB8-13BB-4770-CE74-E24C684A55B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B828A58-032C-D973-5CAF-A1274EBE70D8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2EC1C47-2EC9-04AA-B2DC-2E0D6886EC6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786DFC9-9963-2F48-F552-30BF5AC9099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F833759-0CA2-FBBA-3932-55BDC8B0D35C}"/>
              </a:ext>
            </a:extLst>
          </p:cNvPr>
          <p:cNvGrpSpPr/>
          <p:nvPr/>
        </p:nvGrpSpPr>
        <p:grpSpPr>
          <a:xfrm>
            <a:off x="1842346" y="1634999"/>
            <a:ext cx="5744945" cy="4448311"/>
            <a:chOff x="1842346" y="1634999"/>
            <a:chExt cx="5744945" cy="4448311"/>
          </a:xfrm>
        </p:grpSpPr>
        <p:grpSp>
          <p:nvGrpSpPr>
            <p:cNvPr id="36" name="Graphique 2">
              <a:extLst>
                <a:ext uri="{FF2B5EF4-FFF2-40B4-BE49-F238E27FC236}">
                  <a16:creationId xmlns:a16="http://schemas.microsoft.com/office/drawing/2014/main" id="{A35F0BFB-B01A-0EF9-CBD7-913B9ECB23CE}"/>
                </a:ext>
              </a:extLst>
            </p:cNvPr>
            <p:cNvGrpSpPr/>
            <p:nvPr/>
          </p:nvGrpSpPr>
          <p:grpSpPr>
            <a:xfrm>
              <a:off x="5241452" y="1634999"/>
              <a:ext cx="2345839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69E46E07-67C2-88BC-954B-56C7F17E85B2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55E71129-CB10-C3B2-3A93-BB2E85B8C65A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A63D9F07-984A-E8AB-7442-8A9F9642B593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19" name="Graphique 2">
              <a:extLst>
                <a:ext uri="{FF2B5EF4-FFF2-40B4-BE49-F238E27FC236}">
                  <a16:creationId xmlns:a16="http://schemas.microsoft.com/office/drawing/2014/main" id="{6DCAEBD8-AB84-8D2B-F5B2-A45868F91F0A}"/>
                </a:ext>
              </a:extLst>
            </p:cNvPr>
            <p:cNvGrpSpPr/>
            <p:nvPr/>
          </p:nvGrpSpPr>
          <p:grpSpPr>
            <a:xfrm flipH="1">
              <a:off x="1842346" y="2573105"/>
              <a:ext cx="2049233" cy="1212099"/>
              <a:chOff x="5002319" y="681379"/>
              <a:chExt cx="1917693" cy="1212099"/>
            </a:xfrm>
          </p:grpSpPr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8750EB28-6C85-BF7C-F866-978308F1E384}"/>
                  </a:ext>
                </a:extLst>
              </p:cNvPr>
              <p:cNvSpPr/>
              <p:nvPr/>
            </p:nvSpPr>
            <p:spPr>
              <a:xfrm>
                <a:off x="5002319" y="734585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5" name="Graphique 2">
                <a:extLst>
                  <a:ext uri="{FF2B5EF4-FFF2-40B4-BE49-F238E27FC236}">
                    <a16:creationId xmlns:a16="http://schemas.microsoft.com/office/drawing/2014/main" id="{13617A3D-3EF0-77F1-E729-13013AB511AA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34FF135-8EF5-1AA3-606B-64CF83FA6283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5A09F73A-16C2-6182-2AEF-D96CADA1FCD2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8B449D73-F961-BCF6-5F11-6026FBADA819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AAFE77C-D3A5-7E57-5C86-519B237F8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741" y="1918038"/>
              <a:ext cx="3672749" cy="4165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86DB-EEBC-EF4C-7B69-0911EA1E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906709-2256-50EC-E0CC-C4C8129AD7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E518FE-F033-BEEF-B9D8-72B086163B3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C26DB2-68C6-4B5C-897F-BDFECDF821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B87601-C556-705D-3907-EFD216C1AA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67BC74-57F1-77F8-6943-5EF9A9064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8B4CD0-B724-88EE-445E-4C5636CBDDB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6E2E61-7A61-38F3-723B-807F7EA2D12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8B4258-C3DA-D8D5-DFBF-D076AC2BA24C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25A0AE-C9EB-C2ED-2644-69E07B7B368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أجابها الأب؟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6059366-91B2-BE2B-1A8F-7E8AF91518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45D56C0-78F4-1B31-BA2A-44613327AE01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4708C0D-8AB8-3F42-EBB7-24ADCDA31B5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A49BB39-22C6-1D4A-9496-C3D390A26E9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B6D0E4F-1325-D5C4-4309-755435A5A75C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12E1C15-CC59-655D-0B49-BBD4FD035D1C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1FB651A-F846-F05B-805A-0A7AE039F0D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2C8DB80-B4E9-6FA3-A542-DE614CCA0C87}"/>
              </a:ext>
            </a:extLst>
          </p:cNvPr>
          <p:cNvGrpSpPr/>
          <p:nvPr/>
        </p:nvGrpSpPr>
        <p:grpSpPr>
          <a:xfrm>
            <a:off x="1842346" y="1634999"/>
            <a:ext cx="5764325" cy="4448311"/>
            <a:chOff x="1842346" y="1634999"/>
            <a:chExt cx="5764325" cy="4448311"/>
          </a:xfrm>
        </p:grpSpPr>
        <p:grpSp>
          <p:nvGrpSpPr>
            <p:cNvPr id="19" name="Graphique 2">
              <a:extLst>
                <a:ext uri="{FF2B5EF4-FFF2-40B4-BE49-F238E27FC236}">
                  <a16:creationId xmlns:a16="http://schemas.microsoft.com/office/drawing/2014/main" id="{D499C962-C2A8-E04D-2C46-1F35F7293B71}"/>
                </a:ext>
              </a:extLst>
            </p:cNvPr>
            <p:cNvGrpSpPr/>
            <p:nvPr/>
          </p:nvGrpSpPr>
          <p:grpSpPr>
            <a:xfrm>
              <a:off x="5241452" y="1634999"/>
              <a:ext cx="2365219" cy="1212099"/>
              <a:chOff x="5025192" y="681379"/>
              <a:chExt cx="1910474" cy="1212099"/>
            </a:xfrm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78BBA279-6019-96DD-C138-3DF200377ECF}"/>
                  </a:ext>
                </a:extLst>
              </p:cNvPr>
              <p:cNvSpPr/>
              <p:nvPr/>
            </p:nvSpPr>
            <p:spPr>
              <a:xfrm>
                <a:off x="5025192" y="730628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29" name="Graphique 2">
                <a:extLst>
                  <a:ext uri="{FF2B5EF4-FFF2-40B4-BE49-F238E27FC236}">
                    <a16:creationId xmlns:a16="http://schemas.microsoft.com/office/drawing/2014/main" id="{0E26A73A-540F-E000-CE7D-C1D66EAC3167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3237BF16-C326-0047-3361-3B4BDA4B2C09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68213C0A-C3DD-345D-EE94-E0A9754F9A60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11CB2340-A0A5-7353-7DDA-A3D70474DA95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4" name="Graphique 2">
              <a:extLst>
                <a:ext uri="{FF2B5EF4-FFF2-40B4-BE49-F238E27FC236}">
                  <a16:creationId xmlns:a16="http://schemas.microsoft.com/office/drawing/2014/main" id="{8A808934-DAA1-04BF-BDE2-B1F94A37ACE0}"/>
                </a:ext>
              </a:extLst>
            </p:cNvPr>
            <p:cNvGrpSpPr/>
            <p:nvPr/>
          </p:nvGrpSpPr>
          <p:grpSpPr>
            <a:xfrm flipH="1">
              <a:off x="1842346" y="2573105"/>
              <a:ext cx="2024791" cy="1212099"/>
              <a:chOff x="5025192" y="681379"/>
              <a:chExt cx="1894820" cy="1212099"/>
            </a:xfrm>
            <a:solidFill>
              <a:srgbClr val="3A261B"/>
            </a:solidFill>
          </p:grpSpPr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313CC1E1-D5A3-A950-E47A-2C0449980766}"/>
                  </a:ext>
                </a:extLst>
              </p:cNvPr>
              <p:cNvSpPr/>
              <p:nvPr/>
            </p:nvSpPr>
            <p:spPr>
              <a:xfrm>
                <a:off x="5928810" y="778951"/>
                <a:ext cx="991201" cy="875767"/>
              </a:xfrm>
              <a:custGeom>
                <a:avLst/>
                <a:gdLst>
                  <a:gd name="connsiteX0" fmla="*/ 981342 w 991201"/>
                  <a:gd name="connsiteY0" fmla="*/ 455793 h 875767"/>
                  <a:gd name="connsiteX1" fmla="*/ 986233 w 991201"/>
                  <a:gd name="connsiteY1" fmla="*/ 435801 h 875767"/>
                  <a:gd name="connsiteX2" fmla="*/ 989253 w 991201"/>
                  <a:gd name="connsiteY2" fmla="*/ 414945 h 875767"/>
                  <a:gd name="connsiteX3" fmla="*/ 990691 w 991201"/>
                  <a:gd name="connsiteY3" fmla="*/ 395097 h 875767"/>
                  <a:gd name="connsiteX4" fmla="*/ 991123 w 991201"/>
                  <a:gd name="connsiteY4" fmla="*/ 385461 h 875767"/>
                  <a:gd name="connsiteX5" fmla="*/ 990691 w 991201"/>
                  <a:gd name="connsiteY5" fmla="*/ 374817 h 875767"/>
                  <a:gd name="connsiteX6" fmla="*/ 943084 w 991201"/>
                  <a:gd name="connsiteY6" fmla="*/ 230845 h 875767"/>
                  <a:gd name="connsiteX7" fmla="*/ 852759 w 991201"/>
                  <a:gd name="connsiteY7" fmla="*/ 131315 h 875767"/>
                  <a:gd name="connsiteX8" fmla="*/ 759846 w 991201"/>
                  <a:gd name="connsiteY8" fmla="*/ 67456 h 875767"/>
                  <a:gd name="connsiteX9" fmla="*/ 682754 w 991201"/>
                  <a:gd name="connsiteY9" fmla="*/ 28190 h 875767"/>
                  <a:gd name="connsiteX10" fmla="*/ 631407 w 991201"/>
                  <a:gd name="connsiteY10" fmla="*/ 7048 h 875767"/>
                  <a:gd name="connsiteX11" fmla="*/ 613141 w 991201"/>
                  <a:gd name="connsiteY11" fmla="*/ 0 h 875767"/>
                  <a:gd name="connsiteX12" fmla="*/ 630832 w 991201"/>
                  <a:gd name="connsiteY12" fmla="*/ 8342 h 875767"/>
                  <a:gd name="connsiteX13" fmla="*/ 652119 w 991201"/>
                  <a:gd name="connsiteY13" fmla="*/ 18410 h 875767"/>
                  <a:gd name="connsiteX14" fmla="*/ 680309 w 991201"/>
                  <a:gd name="connsiteY14" fmla="*/ 32937 h 875767"/>
                  <a:gd name="connsiteX15" fmla="*/ 754381 w 991201"/>
                  <a:gd name="connsiteY15" fmla="*/ 76085 h 875767"/>
                  <a:gd name="connsiteX16" fmla="*/ 842116 w 991201"/>
                  <a:gd name="connsiteY16" fmla="*/ 143109 h 875767"/>
                  <a:gd name="connsiteX17" fmla="*/ 925249 w 991201"/>
                  <a:gd name="connsiteY17" fmla="*/ 241488 h 875767"/>
                  <a:gd name="connsiteX18" fmla="*/ 965953 w 991201"/>
                  <a:gd name="connsiteY18" fmla="*/ 375105 h 875767"/>
                  <a:gd name="connsiteX19" fmla="*/ 966240 w 991201"/>
                  <a:gd name="connsiteY19" fmla="*/ 383735 h 875767"/>
                  <a:gd name="connsiteX20" fmla="*/ 965665 w 991201"/>
                  <a:gd name="connsiteY20" fmla="*/ 393371 h 875767"/>
                  <a:gd name="connsiteX21" fmla="*/ 963939 w 991201"/>
                  <a:gd name="connsiteY21" fmla="*/ 412213 h 875767"/>
                  <a:gd name="connsiteX22" fmla="*/ 960919 w 991201"/>
                  <a:gd name="connsiteY22" fmla="*/ 430047 h 875767"/>
                  <a:gd name="connsiteX23" fmla="*/ 956172 w 991201"/>
                  <a:gd name="connsiteY23" fmla="*/ 448170 h 875767"/>
                  <a:gd name="connsiteX24" fmla="*/ 924961 w 991201"/>
                  <a:gd name="connsiteY24" fmla="*/ 517495 h 875767"/>
                  <a:gd name="connsiteX25" fmla="*/ 818384 w 991201"/>
                  <a:gd name="connsiteY25" fmla="*/ 632846 h 875767"/>
                  <a:gd name="connsiteX26" fmla="*/ 683186 w 991201"/>
                  <a:gd name="connsiteY26" fmla="*/ 717848 h 875767"/>
                  <a:gd name="connsiteX27" fmla="*/ 539501 w 991201"/>
                  <a:gd name="connsiteY27" fmla="*/ 778256 h 875767"/>
                  <a:gd name="connsiteX28" fmla="*/ 270541 w 991201"/>
                  <a:gd name="connsiteY28" fmla="*/ 846143 h 875767"/>
                  <a:gd name="connsiteX29" fmla="*/ 160369 w 991201"/>
                  <a:gd name="connsiteY29" fmla="*/ 861965 h 875767"/>
                  <a:gd name="connsiteX30" fmla="*/ 74791 w 991201"/>
                  <a:gd name="connsiteY30" fmla="*/ 870019 h 875767"/>
                  <a:gd name="connsiteX31" fmla="*/ 19560 w 991201"/>
                  <a:gd name="connsiteY31" fmla="*/ 873615 h 875767"/>
                  <a:gd name="connsiteX32" fmla="*/ 0 w 991201"/>
                  <a:gd name="connsiteY32" fmla="*/ 874765 h 875767"/>
                  <a:gd name="connsiteX33" fmla="*/ 19560 w 991201"/>
                  <a:gd name="connsiteY33" fmla="*/ 875197 h 875767"/>
                  <a:gd name="connsiteX34" fmla="*/ 75078 w 991201"/>
                  <a:gd name="connsiteY34" fmla="*/ 875485 h 875767"/>
                  <a:gd name="connsiteX35" fmla="*/ 161375 w 991201"/>
                  <a:gd name="connsiteY35" fmla="*/ 872320 h 875767"/>
                  <a:gd name="connsiteX36" fmla="*/ 272987 w 991201"/>
                  <a:gd name="connsiteY36" fmla="*/ 861965 h 875767"/>
                  <a:gd name="connsiteX37" fmla="*/ 404014 w 991201"/>
                  <a:gd name="connsiteY37" fmla="*/ 839815 h 875767"/>
                  <a:gd name="connsiteX38" fmla="*/ 547555 w 991201"/>
                  <a:gd name="connsiteY38" fmla="*/ 801557 h 875767"/>
                  <a:gd name="connsiteX39" fmla="*/ 695411 w 991201"/>
                  <a:gd name="connsiteY39" fmla="*/ 742012 h 875767"/>
                  <a:gd name="connsiteX40" fmla="*/ 835932 w 991201"/>
                  <a:gd name="connsiteY40" fmla="*/ 654708 h 875767"/>
                  <a:gd name="connsiteX41" fmla="*/ 948262 w 991201"/>
                  <a:gd name="connsiteY41" fmla="*/ 531303 h 875767"/>
                  <a:gd name="connsiteX42" fmla="*/ 981342 w 991201"/>
                  <a:gd name="connsiteY42" fmla="*/ 455793 h 87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91201" h="875767">
                    <a:moveTo>
                      <a:pt x="981342" y="455793"/>
                    </a:moveTo>
                    <a:lnTo>
                      <a:pt x="986233" y="435801"/>
                    </a:lnTo>
                    <a:cubicBezTo>
                      <a:pt x="987239" y="428897"/>
                      <a:pt x="988246" y="421849"/>
                      <a:pt x="989253" y="414945"/>
                    </a:cubicBezTo>
                    <a:cubicBezTo>
                      <a:pt x="990547" y="407898"/>
                      <a:pt x="990403" y="401713"/>
                      <a:pt x="990691" y="395097"/>
                    </a:cubicBezTo>
                    <a:lnTo>
                      <a:pt x="991123" y="385461"/>
                    </a:lnTo>
                    <a:cubicBezTo>
                      <a:pt x="991410" y="381146"/>
                      <a:pt x="990835" y="378413"/>
                      <a:pt x="990691" y="374817"/>
                    </a:cubicBezTo>
                    <a:cubicBezTo>
                      <a:pt x="988677" y="321025"/>
                      <a:pt x="969692" y="270973"/>
                      <a:pt x="943084" y="230845"/>
                    </a:cubicBezTo>
                    <a:cubicBezTo>
                      <a:pt x="916907" y="190141"/>
                      <a:pt x="884546" y="157924"/>
                      <a:pt x="852759" y="131315"/>
                    </a:cubicBezTo>
                    <a:cubicBezTo>
                      <a:pt x="821117" y="104420"/>
                      <a:pt x="788756" y="84427"/>
                      <a:pt x="759846" y="67456"/>
                    </a:cubicBezTo>
                    <a:cubicBezTo>
                      <a:pt x="730793" y="50915"/>
                      <a:pt x="704616" y="37971"/>
                      <a:pt x="682754" y="28190"/>
                    </a:cubicBezTo>
                    <a:cubicBezTo>
                      <a:pt x="661036" y="18122"/>
                      <a:pt x="643489" y="11506"/>
                      <a:pt x="631407" y="7048"/>
                    </a:cubicBezTo>
                    <a:cubicBezTo>
                      <a:pt x="619470" y="2445"/>
                      <a:pt x="613141" y="0"/>
                      <a:pt x="613141" y="0"/>
                    </a:cubicBezTo>
                    <a:cubicBezTo>
                      <a:pt x="613141" y="0"/>
                      <a:pt x="619326" y="2877"/>
                      <a:pt x="630832" y="8342"/>
                    </a:cubicBezTo>
                    <a:cubicBezTo>
                      <a:pt x="636585" y="11075"/>
                      <a:pt x="643776" y="14527"/>
                      <a:pt x="652119" y="18410"/>
                    </a:cubicBezTo>
                    <a:cubicBezTo>
                      <a:pt x="660317" y="22725"/>
                      <a:pt x="669810" y="27471"/>
                      <a:pt x="680309" y="32937"/>
                    </a:cubicBezTo>
                    <a:cubicBezTo>
                      <a:pt x="701452" y="43868"/>
                      <a:pt x="726622" y="58107"/>
                      <a:pt x="754381" y="76085"/>
                    </a:cubicBezTo>
                    <a:cubicBezTo>
                      <a:pt x="781852" y="94352"/>
                      <a:pt x="812343" y="115926"/>
                      <a:pt x="842116" y="143109"/>
                    </a:cubicBezTo>
                    <a:cubicBezTo>
                      <a:pt x="871889" y="170149"/>
                      <a:pt x="901517" y="202654"/>
                      <a:pt x="925249" y="241488"/>
                    </a:cubicBezTo>
                    <a:cubicBezTo>
                      <a:pt x="949269" y="280034"/>
                      <a:pt x="964658" y="326491"/>
                      <a:pt x="965953" y="375105"/>
                    </a:cubicBezTo>
                    <a:cubicBezTo>
                      <a:pt x="965953" y="377981"/>
                      <a:pt x="966528" y="381721"/>
                      <a:pt x="966240" y="383735"/>
                    </a:cubicBezTo>
                    <a:lnTo>
                      <a:pt x="965665" y="393371"/>
                    </a:lnTo>
                    <a:cubicBezTo>
                      <a:pt x="965233" y="399700"/>
                      <a:pt x="965233" y="406603"/>
                      <a:pt x="963939" y="412213"/>
                    </a:cubicBezTo>
                    <a:lnTo>
                      <a:pt x="960919" y="430047"/>
                    </a:lnTo>
                    <a:lnTo>
                      <a:pt x="956172" y="448170"/>
                    </a:lnTo>
                    <a:cubicBezTo>
                      <a:pt x="948693" y="472045"/>
                      <a:pt x="938481" y="495489"/>
                      <a:pt x="924961" y="517495"/>
                    </a:cubicBezTo>
                    <a:cubicBezTo>
                      <a:pt x="897778" y="561363"/>
                      <a:pt x="860526" y="600197"/>
                      <a:pt x="818384" y="632846"/>
                    </a:cubicBezTo>
                    <a:cubicBezTo>
                      <a:pt x="776530" y="665926"/>
                      <a:pt x="730649" y="694260"/>
                      <a:pt x="683186" y="717848"/>
                    </a:cubicBezTo>
                    <a:cubicBezTo>
                      <a:pt x="635722" y="741436"/>
                      <a:pt x="587396" y="761716"/>
                      <a:pt x="539501" y="778256"/>
                    </a:cubicBezTo>
                    <a:cubicBezTo>
                      <a:pt x="443711" y="811481"/>
                      <a:pt x="350798" y="832480"/>
                      <a:pt x="270541" y="846143"/>
                    </a:cubicBezTo>
                    <a:cubicBezTo>
                      <a:pt x="230413" y="853047"/>
                      <a:pt x="193305" y="857937"/>
                      <a:pt x="160369" y="861965"/>
                    </a:cubicBezTo>
                    <a:cubicBezTo>
                      <a:pt x="127432" y="865704"/>
                      <a:pt x="98522" y="868437"/>
                      <a:pt x="74791" y="870019"/>
                    </a:cubicBezTo>
                    <a:cubicBezTo>
                      <a:pt x="51059" y="871889"/>
                      <a:pt x="32217" y="872896"/>
                      <a:pt x="19560" y="873615"/>
                    </a:cubicBezTo>
                    <a:cubicBezTo>
                      <a:pt x="6760" y="874334"/>
                      <a:pt x="0" y="874765"/>
                      <a:pt x="0" y="874765"/>
                    </a:cubicBezTo>
                    <a:cubicBezTo>
                      <a:pt x="0" y="874765"/>
                      <a:pt x="6760" y="874909"/>
                      <a:pt x="19560" y="875197"/>
                    </a:cubicBezTo>
                    <a:cubicBezTo>
                      <a:pt x="32361" y="875341"/>
                      <a:pt x="51203" y="876204"/>
                      <a:pt x="75078" y="875485"/>
                    </a:cubicBezTo>
                    <a:cubicBezTo>
                      <a:pt x="98954" y="875341"/>
                      <a:pt x="128007" y="874190"/>
                      <a:pt x="161375" y="872320"/>
                    </a:cubicBezTo>
                    <a:cubicBezTo>
                      <a:pt x="194600" y="870307"/>
                      <a:pt x="232283" y="867574"/>
                      <a:pt x="272987" y="861965"/>
                    </a:cubicBezTo>
                    <a:cubicBezTo>
                      <a:pt x="313834" y="856931"/>
                      <a:pt x="357846" y="849883"/>
                      <a:pt x="404014" y="839815"/>
                    </a:cubicBezTo>
                    <a:cubicBezTo>
                      <a:pt x="450183" y="829891"/>
                      <a:pt x="498653" y="817953"/>
                      <a:pt x="547555" y="801557"/>
                    </a:cubicBezTo>
                    <a:cubicBezTo>
                      <a:pt x="596601" y="785304"/>
                      <a:pt x="646653" y="766175"/>
                      <a:pt x="695411" y="742012"/>
                    </a:cubicBezTo>
                    <a:cubicBezTo>
                      <a:pt x="744313" y="717992"/>
                      <a:pt x="791920" y="689083"/>
                      <a:pt x="835932" y="654708"/>
                    </a:cubicBezTo>
                    <a:cubicBezTo>
                      <a:pt x="879656" y="620333"/>
                      <a:pt x="919064" y="579054"/>
                      <a:pt x="948262" y="531303"/>
                    </a:cubicBezTo>
                    <a:cubicBezTo>
                      <a:pt x="962788" y="508146"/>
                      <a:pt x="973719" y="482257"/>
                      <a:pt x="981342" y="455793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7BBB9D58-7F19-62E2-9956-FFA7C4A7AAE9}"/>
                  </a:ext>
                </a:extLst>
              </p:cNvPr>
              <p:cNvSpPr/>
              <p:nvPr/>
            </p:nvSpPr>
            <p:spPr>
              <a:xfrm>
                <a:off x="5025192" y="681379"/>
                <a:ext cx="1625493" cy="851377"/>
              </a:xfrm>
              <a:custGeom>
                <a:avLst/>
                <a:gdLst>
                  <a:gd name="connsiteX0" fmla="*/ 1007462 w 1625493"/>
                  <a:gd name="connsiteY0" fmla="*/ 23357 h 851377"/>
                  <a:gd name="connsiteX1" fmla="*/ 1102533 w 1625493"/>
                  <a:gd name="connsiteY1" fmla="*/ 24651 h 851377"/>
                  <a:gd name="connsiteX2" fmla="*/ 1275990 w 1625493"/>
                  <a:gd name="connsiteY2" fmla="*/ 39178 h 851377"/>
                  <a:gd name="connsiteX3" fmla="*/ 1421113 w 1625493"/>
                  <a:gd name="connsiteY3" fmla="*/ 63773 h 851377"/>
                  <a:gd name="connsiteX4" fmla="*/ 1531286 w 1625493"/>
                  <a:gd name="connsiteY4" fmla="*/ 91388 h 851377"/>
                  <a:gd name="connsiteX5" fmla="*/ 1601043 w 1625493"/>
                  <a:gd name="connsiteY5" fmla="*/ 113537 h 851377"/>
                  <a:gd name="connsiteX6" fmla="*/ 1625494 w 1625493"/>
                  <a:gd name="connsiteY6" fmla="*/ 122167 h 851377"/>
                  <a:gd name="connsiteX7" fmla="*/ 1601618 w 1625493"/>
                  <a:gd name="connsiteY7" fmla="*/ 112099 h 851377"/>
                  <a:gd name="connsiteX8" fmla="*/ 1532868 w 1625493"/>
                  <a:gd name="connsiteY8" fmla="*/ 86066 h 851377"/>
                  <a:gd name="connsiteX9" fmla="*/ 1278004 w 1625493"/>
                  <a:gd name="connsiteY9" fmla="*/ 23357 h 851377"/>
                  <a:gd name="connsiteX10" fmla="*/ 1103396 w 1625493"/>
                  <a:gd name="connsiteY10" fmla="*/ 4084 h 851377"/>
                  <a:gd name="connsiteX11" fmla="*/ 1007606 w 1625493"/>
                  <a:gd name="connsiteY11" fmla="*/ 200 h 851377"/>
                  <a:gd name="connsiteX12" fmla="*/ 907214 w 1625493"/>
                  <a:gd name="connsiteY12" fmla="*/ 1639 h 851377"/>
                  <a:gd name="connsiteX13" fmla="*/ 486084 w 1625493"/>
                  <a:gd name="connsiteY13" fmla="*/ 68375 h 851377"/>
                  <a:gd name="connsiteX14" fmla="*/ 284005 w 1625493"/>
                  <a:gd name="connsiteY14" fmla="*/ 149207 h 851377"/>
                  <a:gd name="connsiteX15" fmla="*/ 110403 w 1625493"/>
                  <a:gd name="connsiteY15" fmla="*/ 270311 h 851377"/>
                  <a:gd name="connsiteX16" fmla="*/ 7278 w 1625493"/>
                  <a:gd name="connsiteY16" fmla="*/ 440172 h 851377"/>
                  <a:gd name="connsiteX17" fmla="*/ 1813 w 1625493"/>
                  <a:gd name="connsiteY17" fmla="*/ 533373 h 851377"/>
                  <a:gd name="connsiteX18" fmla="*/ 26408 w 1625493"/>
                  <a:gd name="connsiteY18" fmla="*/ 616506 h 851377"/>
                  <a:gd name="connsiteX19" fmla="*/ 117020 w 1625493"/>
                  <a:gd name="connsiteY19" fmla="*/ 735308 h 851377"/>
                  <a:gd name="connsiteX20" fmla="*/ 208638 w 1625493"/>
                  <a:gd name="connsiteY20" fmla="*/ 804202 h 851377"/>
                  <a:gd name="connsiteX21" fmla="*/ 245171 w 1625493"/>
                  <a:gd name="connsiteY21" fmla="*/ 825489 h 851377"/>
                  <a:gd name="connsiteX22" fmla="*/ 272786 w 1625493"/>
                  <a:gd name="connsiteY22" fmla="*/ 840016 h 851377"/>
                  <a:gd name="connsiteX23" fmla="*/ 296086 w 1625493"/>
                  <a:gd name="connsiteY23" fmla="*/ 851378 h 851377"/>
                  <a:gd name="connsiteX24" fmla="*/ 273505 w 1625493"/>
                  <a:gd name="connsiteY24" fmla="*/ 838577 h 851377"/>
                  <a:gd name="connsiteX25" fmla="*/ 211515 w 1625493"/>
                  <a:gd name="connsiteY25" fmla="*/ 799600 h 851377"/>
                  <a:gd name="connsiteX26" fmla="*/ 124211 w 1625493"/>
                  <a:gd name="connsiteY26" fmla="*/ 727829 h 851377"/>
                  <a:gd name="connsiteX27" fmla="*/ 101198 w 1625493"/>
                  <a:gd name="connsiteY27" fmla="*/ 703235 h 851377"/>
                  <a:gd name="connsiteX28" fmla="*/ 89836 w 1625493"/>
                  <a:gd name="connsiteY28" fmla="*/ 689858 h 851377"/>
                  <a:gd name="connsiteX29" fmla="*/ 79049 w 1625493"/>
                  <a:gd name="connsiteY29" fmla="*/ 675476 h 851377"/>
                  <a:gd name="connsiteX30" fmla="*/ 40791 w 1625493"/>
                  <a:gd name="connsiteY30" fmla="*/ 610034 h 851377"/>
                  <a:gd name="connsiteX31" fmla="*/ 19648 w 1625493"/>
                  <a:gd name="connsiteY31" fmla="*/ 531359 h 851377"/>
                  <a:gd name="connsiteX32" fmla="*/ 26983 w 1625493"/>
                  <a:gd name="connsiteY32" fmla="*/ 445206 h 851377"/>
                  <a:gd name="connsiteX33" fmla="*/ 127231 w 1625493"/>
                  <a:gd name="connsiteY33" fmla="*/ 287858 h 851377"/>
                  <a:gd name="connsiteX34" fmla="*/ 295798 w 1625493"/>
                  <a:gd name="connsiteY34" fmla="*/ 172507 h 851377"/>
                  <a:gd name="connsiteX35" fmla="*/ 493994 w 1625493"/>
                  <a:gd name="connsiteY35" fmla="*/ 95271 h 851377"/>
                  <a:gd name="connsiteX36" fmla="*/ 908221 w 1625493"/>
                  <a:gd name="connsiteY36" fmla="*/ 25946 h 851377"/>
                  <a:gd name="connsiteX37" fmla="*/ 1007462 w 1625493"/>
                  <a:gd name="connsiteY37" fmla="*/ 23357 h 85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25493" h="851377">
                    <a:moveTo>
                      <a:pt x="1007462" y="23357"/>
                    </a:moveTo>
                    <a:cubicBezTo>
                      <a:pt x="1040111" y="23069"/>
                      <a:pt x="1071610" y="23501"/>
                      <a:pt x="1102533" y="24651"/>
                    </a:cubicBezTo>
                    <a:cubicBezTo>
                      <a:pt x="1164235" y="26953"/>
                      <a:pt x="1222486" y="32130"/>
                      <a:pt x="1275990" y="39178"/>
                    </a:cubicBezTo>
                    <a:cubicBezTo>
                      <a:pt x="1329494" y="46369"/>
                      <a:pt x="1378252" y="54712"/>
                      <a:pt x="1421113" y="63773"/>
                    </a:cubicBezTo>
                    <a:cubicBezTo>
                      <a:pt x="1464118" y="72690"/>
                      <a:pt x="1501082" y="82758"/>
                      <a:pt x="1531286" y="91388"/>
                    </a:cubicBezTo>
                    <a:cubicBezTo>
                      <a:pt x="1561490" y="100449"/>
                      <a:pt x="1585078" y="107928"/>
                      <a:pt x="1601043" y="113537"/>
                    </a:cubicBezTo>
                    <a:cubicBezTo>
                      <a:pt x="1617008" y="119147"/>
                      <a:pt x="1625494" y="122167"/>
                      <a:pt x="1625494" y="122167"/>
                    </a:cubicBezTo>
                    <a:cubicBezTo>
                      <a:pt x="1625494" y="122167"/>
                      <a:pt x="1617151" y="118715"/>
                      <a:pt x="1601618" y="112099"/>
                    </a:cubicBezTo>
                    <a:cubicBezTo>
                      <a:pt x="1585941" y="105627"/>
                      <a:pt x="1562928" y="96278"/>
                      <a:pt x="1532868" y="86066"/>
                    </a:cubicBezTo>
                    <a:cubicBezTo>
                      <a:pt x="1473035" y="65786"/>
                      <a:pt x="1385731" y="40185"/>
                      <a:pt x="1278004" y="23357"/>
                    </a:cubicBezTo>
                    <a:cubicBezTo>
                      <a:pt x="1224212" y="14871"/>
                      <a:pt x="1165674" y="8111"/>
                      <a:pt x="1103396" y="4084"/>
                    </a:cubicBezTo>
                    <a:cubicBezTo>
                      <a:pt x="1072329" y="1926"/>
                      <a:pt x="1039968" y="776"/>
                      <a:pt x="1007606" y="200"/>
                    </a:cubicBezTo>
                    <a:cubicBezTo>
                      <a:pt x="974669" y="-375"/>
                      <a:pt x="941301" y="344"/>
                      <a:pt x="907214" y="1639"/>
                    </a:cubicBezTo>
                    <a:cubicBezTo>
                      <a:pt x="771152" y="7104"/>
                      <a:pt x="626173" y="27384"/>
                      <a:pt x="486084" y="68375"/>
                    </a:cubicBezTo>
                    <a:cubicBezTo>
                      <a:pt x="416471" y="89806"/>
                      <a:pt x="348008" y="115983"/>
                      <a:pt x="284005" y="149207"/>
                    </a:cubicBezTo>
                    <a:cubicBezTo>
                      <a:pt x="220145" y="182287"/>
                      <a:pt x="160024" y="221840"/>
                      <a:pt x="110403" y="270311"/>
                    </a:cubicBezTo>
                    <a:cubicBezTo>
                      <a:pt x="60351" y="317918"/>
                      <a:pt x="21949" y="377031"/>
                      <a:pt x="7278" y="440172"/>
                    </a:cubicBezTo>
                    <a:cubicBezTo>
                      <a:pt x="-344" y="472102"/>
                      <a:pt x="-1639" y="503169"/>
                      <a:pt x="1813" y="533373"/>
                    </a:cubicBezTo>
                    <a:cubicBezTo>
                      <a:pt x="5265" y="563433"/>
                      <a:pt x="14758" y="591480"/>
                      <a:pt x="26408" y="616506"/>
                    </a:cubicBezTo>
                    <a:cubicBezTo>
                      <a:pt x="49708" y="667277"/>
                      <a:pt x="84658" y="705248"/>
                      <a:pt x="117020" y="735308"/>
                    </a:cubicBezTo>
                    <a:cubicBezTo>
                      <a:pt x="149813" y="765368"/>
                      <a:pt x="181886" y="787230"/>
                      <a:pt x="208638" y="804202"/>
                    </a:cubicBezTo>
                    <a:cubicBezTo>
                      <a:pt x="222158" y="812544"/>
                      <a:pt x="234240" y="819880"/>
                      <a:pt x="245171" y="825489"/>
                    </a:cubicBezTo>
                    <a:cubicBezTo>
                      <a:pt x="255958" y="831386"/>
                      <a:pt x="265163" y="836420"/>
                      <a:pt x="272786" y="840016"/>
                    </a:cubicBezTo>
                    <a:cubicBezTo>
                      <a:pt x="288032" y="847495"/>
                      <a:pt x="296086" y="851378"/>
                      <a:pt x="296086" y="851378"/>
                    </a:cubicBezTo>
                    <a:cubicBezTo>
                      <a:pt x="296086" y="851378"/>
                      <a:pt x="288176" y="846919"/>
                      <a:pt x="273505" y="838577"/>
                    </a:cubicBezTo>
                    <a:cubicBezTo>
                      <a:pt x="258691" y="830235"/>
                      <a:pt x="237548" y="817291"/>
                      <a:pt x="211515" y="799600"/>
                    </a:cubicBezTo>
                    <a:cubicBezTo>
                      <a:pt x="185770" y="781621"/>
                      <a:pt x="154990" y="758609"/>
                      <a:pt x="124211" y="727829"/>
                    </a:cubicBezTo>
                    <a:cubicBezTo>
                      <a:pt x="116588" y="720063"/>
                      <a:pt x="108534" y="712152"/>
                      <a:pt x="101198" y="703235"/>
                    </a:cubicBezTo>
                    <a:cubicBezTo>
                      <a:pt x="97459" y="698776"/>
                      <a:pt x="93576" y="694461"/>
                      <a:pt x="89836" y="689858"/>
                    </a:cubicBezTo>
                    <a:cubicBezTo>
                      <a:pt x="86240" y="685112"/>
                      <a:pt x="82645" y="680366"/>
                      <a:pt x="79049" y="675476"/>
                    </a:cubicBezTo>
                    <a:cubicBezTo>
                      <a:pt x="64810" y="655915"/>
                      <a:pt x="51002" y="634341"/>
                      <a:pt x="40791" y="610034"/>
                    </a:cubicBezTo>
                    <a:cubicBezTo>
                      <a:pt x="30435" y="585870"/>
                      <a:pt x="22236" y="559406"/>
                      <a:pt x="19648" y="531359"/>
                    </a:cubicBezTo>
                    <a:cubicBezTo>
                      <a:pt x="17059" y="503457"/>
                      <a:pt x="19360" y="473396"/>
                      <a:pt x="26983" y="445206"/>
                    </a:cubicBezTo>
                    <a:cubicBezTo>
                      <a:pt x="42085" y="387243"/>
                      <a:pt x="79480" y="333307"/>
                      <a:pt x="127231" y="287858"/>
                    </a:cubicBezTo>
                    <a:cubicBezTo>
                      <a:pt x="174983" y="241976"/>
                      <a:pt x="233377" y="204149"/>
                      <a:pt x="295798" y="172507"/>
                    </a:cubicBezTo>
                    <a:cubicBezTo>
                      <a:pt x="358364" y="140721"/>
                      <a:pt x="425532" y="115695"/>
                      <a:pt x="493994" y="95271"/>
                    </a:cubicBezTo>
                    <a:cubicBezTo>
                      <a:pt x="631063" y="53992"/>
                      <a:pt x="773885" y="32562"/>
                      <a:pt x="908221" y="25946"/>
                    </a:cubicBezTo>
                    <a:cubicBezTo>
                      <a:pt x="942020" y="24220"/>
                      <a:pt x="975245" y="23788"/>
                      <a:pt x="1007462" y="23357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125B1BC1-05B7-3A8C-EC36-BA7DB82704E9}"/>
                  </a:ext>
                </a:extLst>
              </p:cNvPr>
              <p:cNvSpPr/>
              <p:nvPr/>
            </p:nvSpPr>
            <p:spPr>
              <a:xfrm>
                <a:off x="5115172" y="1345492"/>
                <a:ext cx="922660" cy="547986"/>
              </a:xfrm>
              <a:custGeom>
                <a:avLst/>
                <a:gdLst>
                  <a:gd name="connsiteX0" fmla="*/ 695699 w 922660"/>
                  <a:gd name="connsiteY0" fmla="*/ 313978 h 547986"/>
                  <a:gd name="connsiteX1" fmla="*/ 583800 w 922660"/>
                  <a:gd name="connsiteY1" fmla="*/ 295568 h 547986"/>
                  <a:gd name="connsiteX2" fmla="*/ 473340 w 922660"/>
                  <a:gd name="connsiteY2" fmla="*/ 270542 h 547986"/>
                  <a:gd name="connsiteX3" fmla="*/ 462121 w 922660"/>
                  <a:gd name="connsiteY3" fmla="*/ 267665 h 547986"/>
                  <a:gd name="connsiteX4" fmla="*/ 458669 w 922660"/>
                  <a:gd name="connsiteY4" fmla="*/ 279315 h 547986"/>
                  <a:gd name="connsiteX5" fmla="*/ 450039 w 922660"/>
                  <a:gd name="connsiteY5" fmla="*/ 301465 h 547986"/>
                  <a:gd name="connsiteX6" fmla="*/ 438389 w 922660"/>
                  <a:gd name="connsiteY6" fmla="*/ 323327 h 547986"/>
                  <a:gd name="connsiteX7" fmla="*/ 409480 w 922660"/>
                  <a:gd name="connsiteY7" fmla="*/ 363886 h 547986"/>
                  <a:gd name="connsiteX8" fmla="*/ 335408 w 922660"/>
                  <a:gd name="connsiteY8" fmla="*/ 431198 h 547986"/>
                  <a:gd name="connsiteX9" fmla="*/ 246954 w 922660"/>
                  <a:gd name="connsiteY9" fmla="*/ 479956 h 547986"/>
                  <a:gd name="connsiteX10" fmla="*/ 199634 w 922660"/>
                  <a:gd name="connsiteY10" fmla="*/ 498366 h 547986"/>
                  <a:gd name="connsiteX11" fmla="*/ 181080 w 922660"/>
                  <a:gd name="connsiteY11" fmla="*/ 504263 h 547986"/>
                  <a:gd name="connsiteX12" fmla="*/ 187840 w 922660"/>
                  <a:gd name="connsiteY12" fmla="*/ 490455 h 547986"/>
                  <a:gd name="connsiteX13" fmla="*/ 206969 w 922660"/>
                  <a:gd name="connsiteY13" fmla="*/ 446875 h 547986"/>
                  <a:gd name="connsiteX14" fmla="*/ 236886 w 922660"/>
                  <a:gd name="connsiteY14" fmla="*/ 356263 h 547986"/>
                  <a:gd name="connsiteX15" fmla="*/ 251125 w 922660"/>
                  <a:gd name="connsiteY15" fmla="*/ 261193 h 547986"/>
                  <a:gd name="connsiteX16" fmla="*/ 248679 w 922660"/>
                  <a:gd name="connsiteY16" fmla="*/ 212722 h 547986"/>
                  <a:gd name="connsiteX17" fmla="*/ 243933 w 922660"/>
                  <a:gd name="connsiteY17" fmla="*/ 188703 h 547986"/>
                  <a:gd name="connsiteX18" fmla="*/ 236454 w 922660"/>
                  <a:gd name="connsiteY18" fmla="*/ 165259 h 547986"/>
                  <a:gd name="connsiteX19" fmla="*/ 235304 w 922660"/>
                  <a:gd name="connsiteY19" fmla="*/ 161951 h 547986"/>
                  <a:gd name="connsiteX20" fmla="*/ 232139 w 922660"/>
                  <a:gd name="connsiteY20" fmla="*/ 160369 h 547986"/>
                  <a:gd name="connsiteX21" fmla="*/ 108447 w 922660"/>
                  <a:gd name="connsiteY21" fmla="*/ 90612 h 547986"/>
                  <a:gd name="connsiteX22" fmla="*/ 50340 w 922660"/>
                  <a:gd name="connsiteY22" fmla="*/ 49909 h 547986"/>
                  <a:gd name="connsiteX23" fmla="*/ 0 w 922660"/>
                  <a:gd name="connsiteY23" fmla="*/ 0 h 547986"/>
                  <a:gd name="connsiteX24" fmla="*/ 46601 w 922660"/>
                  <a:gd name="connsiteY24" fmla="*/ 54223 h 547986"/>
                  <a:gd name="connsiteX25" fmla="*/ 102550 w 922660"/>
                  <a:gd name="connsiteY25" fmla="*/ 99242 h 547986"/>
                  <a:gd name="connsiteX26" fmla="*/ 220201 w 922660"/>
                  <a:gd name="connsiteY26" fmla="*/ 174320 h 547986"/>
                  <a:gd name="connsiteX27" fmla="*/ 229550 w 922660"/>
                  <a:gd name="connsiteY27" fmla="*/ 260186 h 547986"/>
                  <a:gd name="connsiteX28" fmla="*/ 213442 w 922660"/>
                  <a:gd name="connsiteY28" fmla="*/ 349935 h 547986"/>
                  <a:gd name="connsiteX29" fmla="*/ 182806 w 922660"/>
                  <a:gd name="connsiteY29" fmla="*/ 436664 h 547986"/>
                  <a:gd name="connsiteX30" fmla="*/ 163677 w 922660"/>
                  <a:gd name="connsiteY30" fmla="*/ 478661 h 547986"/>
                  <a:gd name="connsiteX31" fmla="*/ 142534 w 922660"/>
                  <a:gd name="connsiteY31" fmla="*/ 519221 h 547986"/>
                  <a:gd name="connsiteX32" fmla="*/ 126138 w 922660"/>
                  <a:gd name="connsiteY32" fmla="*/ 547987 h 547986"/>
                  <a:gd name="connsiteX33" fmla="*/ 157780 w 922660"/>
                  <a:gd name="connsiteY33" fmla="*/ 539357 h 547986"/>
                  <a:gd name="connsiteX34" fmla="*/ 183381 w 922660"/>
                  <a:gd name="connsiteY34" fmla="*/ 532453 h 547986"/>
                  <a:gd name="connsiteX35" fmla="*/ 208695 w 922660"/>
                  <a:gd name="connsiteY35" fmla="*/ 524543 h 547986"/>
                  <a:gd name="connsiteX36" fmla="*/ 258316 w 922660"/>
                  <a:gd name="connsiteY36" fmla="*/ 505701 h 547986"/>
                  <a:gd name="connsiteX37" fmla="*/ 351373 w 922660"/>
                  <a:gd name="connsiteY37" fmla="*/ 453491 h 547986"/>
                  <a:gd name="connsiteX38" fmla="*/ 372804 w 922660"/>
                  <a:gd name="connsiteY38" fmla="*/ 437383 h 547986"/>
                  <a:gd name="connsiteX39" fmla="*/ 393083 w 922660"/>
                  <a:gd name="connsiteY39" fmla="*/ 419836 h 547986"/>
                  <a:gd name="connsiteX40" fmla="*/ 429904 w 922660"/>
                  <a:gd name="connsiteY40" fmla="*/ 380570 h 547986"/>
                  <a:gd name="connsiteX41" fmla="*/ 460395 w 922660"/>
                  <a:gd name="connsiteY41" fmla="*/ 335984 h 547986"/>
                  <a:gd name="connsiteX42" fmla="*/ 472621 w 922660"/>
                  <a:gd name="connsiteY42" fmla="*/ 311676 h 547986"/>
                  <a:gd name="connsiteX43" fmla="*/ 478661 w 922660"/>
                  <a:gd name="connsiteY43" fmla="*/ 296287 h 547986"/>
                  <a:gd name="connsiteX44" fmla="*/ 580348 w 922660"/>
                  <a:gd name="connsiteY44" fmla="*/ 315704 h 547986"/>
                  <a:gd name="connsiteX45" fmla="*/ 694117 w 922660"/>
                  <a:gd name="connsiteY45" fmla="*/ 329367 h 547986"/>
                  <a:gd name="connsiteX46" fmla="*/ 808460 w 922660"/>
                  <a:gd name="connsiteY46" fmla="*/ 335121 h 547986"/>
                  <a:gd name="connsiteX47" fmla="*/ 865560 w 922660"/>
                  <a:gd name="connsiteY47" fmla="*/ 335264 h 547986"/>
                  <a:gd name="connsiteX48" fmla="*/ 922660 w 922660"/>
                  <a:gd name="connsiteY48" fmla="*/ 333395 h 547986"/>
                  <a:gd name="connsiteX49" fmla="*/ 808892 w 922660"/>
                  <a:gd name="connsiteY49" fmla="*/ 326491 h 547986"/>
                  <a:gd name="connsiteX50" fmla="*/ 695699 w 922660"/>
                  <a:gd name="connsiteY50" fmla="*/ 313978 h 547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2660" h="547986">
                    <a:moveTo>
                      <a:pt x="695699" y="313978"/>
                    </a:moveTo>
                    <a:cubicBezTo>
                      <a:pt x="658159" y="308944"/>
                      <a:pt x="620908" y="302615"/>
                      <a:pt x="583800" y="295568"/>
                    </a:cubicBezTo>
                    <a:cubicBezTo>
                      <a:pt x="546692" y="288520"/>
                      <a:pt x="509872" y="280034"/>
                      <a:pt x="473340" y="270542"/>
                    </a:cubicBezTo>
                    <a:lnTo>
                      <a:pt x="462121" y="267665"/>
                    </a:lnTo>
                    <a:lnTo>
                      <a:pt x="458669" y="279315"/>
                    </a:lnTo>
                    <a:cubicBezTo>
                      <a:pt x="456656" y="285931"/>
                      <a:pt x="453491" y="294129"/>
                      <a:pt x="450039" y="301465"/>
                    </a:cubicBezTo>
                    <a:cubicBezTo>
                      <a:pt x="446588" y="308944"/>
                      <a:pt x="442704" y="316279"/>
                      <a:pt x="438389" y="323327"/>
                    </a:cubicBezTo>
                    <a:cubicBezTo>
                      <a:pt x="430047" y="337566"/>
                      <a:pt x="420123" y="351086"/>
                      <a:pt x="409480" y="363886"/>
                    </a:cubicBezTo>
                    <a:cubicBezTo>
                      <a:pt x="387906" y="389344"/>
                      <a:pt x="363023" y="412069"/>
                      <a:pt x="335408" y="431198"/>
                    </a:cubicBezTo>
                    <a:cubicBezTo>
                      <a:pt x="307937" y="450615"/>
                      <a:pt x="278021" y="466580"/>
                      <a:pt x="246954" y="479956"/>
                    </a:cubicBezTo>
                    <a:cubicBezTo>
                      <a:pt x="231564" y="486860"/>
                      <a:pt x="215599" y="492757"/>
                      <a:pt x="199634" y="498366"/>
                    </a:cubicBezTo>
                    <a:lnTo>
                      <a:pt x="181080" y="504263"/>
                    </a:lnTo>
                    <a:cubicBezTo>
                      <a:pt x="183381" y="499661"/>
                      <a:pt x="185683" y="495058"/>
                      <a:pt x="187840" y="490455"/>
                    </a:cubicBezTo>
                    <a:cubicBezTo>
                      <a:pt x="194744" y="476073"/>
                      <a:pt x="201072" y="461546"/>
                      <a:pt x="206969" y="446875"/>
                    </a:cubicBezTo>
                    <a:cubicBezTo>
                      <a:pt x="218763" y="417391"/>
                      <a:pt x="228975" y="387186"/>
                      <a:pt x="236886" y="356263"/>
                    </a:cubicBezTo>
                    <a:cubicBezTo>
                      <a:pt x="244796" y="325340"/>
                      <a:pt x="250262" y="293554"/>
                      <a:pt x="251125" y="261193"/>
                    </a:cubicBezTo>
                    <a:cubicBezTo>
                      <a:pt x="251556" y="245084"/>
                      <a:pt x="251125" y="228831"/>
                      <a:pt x="248679" y="212722"/>
                    </a:cubicBezTo>
                    <a:cubicBezTo>
                      <a:pt x="247529" y="204668"/>
                      <a:pt x="246091" y="196614"/>
                      <a:pt x="243933" y="188703"/>
                    </a:cubicBezTo>
                    <a:cubicBezTo>
                      <a:pt x="242063" y="180793"/>
                      <a:pt x="239187" y="173026"/>
                      <a:pt x="236454" y="165259"/>
                    </a:cubicBezTo>
                    <a:lnTo>
                      <a:pt x="235304" y="161951"/>
                    </a:lnTo>
                    <a:lnTo>
                      <a:pt x="232139" y="160369"/>
                    </a:lnTo>
                    <a:cubicBezTo>
                      <a:pt x="189998" y="139226"/>
                      <a:pt x="148575" y="115782"/>
                      <a:pt x="108447" y="90612"/>
                    </a:cubicBezTo>
                    <a:cubicBezTo>
                      <a:pt x="88454" y="77955"/>
                      <a:pt x="68894" y="64579"/>
                      <a:pt x="50340" y="49909"/>
                    </a:cubicBezTo>
                    <a:cubicBezTo>
                      <a:pt x="32074" y="35094"/>
                      <a:pt x="13664" y="19705"/>
                      <a:pt x="0" y="0"/>
                    </a:cubicBezTo>
                    <a:cubicBezTo>
                      <a:pt x="11938" y="20711"/>
                      <a:pt x="28909" y="38258"/>
                      <a:pt x="46601" y="54223"/>
                    </a:cubicBezTo>
                    <a:cubicBezTo>
                      <a:pt x="64435" y="70332"/>
                      <a:pt x="83277" y="85147"/>
                      <a:pt x="102550" y="99242"/>
                    </a:cubicBezTo>
                    <a:cubicBezTo>
                      <a:pt x="140089" y="126713"/>
                      <a:pt x="179498" y="151308"/>
                      <a:pt x="220201" y="174320"/>
                    </a:cubicBezTo>
                    <a:cubicBezTo>
                      <a:pt x="228831" y="201648"/>
                      <a:pt x="231564" y="230989"/>
                      <a:pt x="229550" y="260186"/>
                    </a:cubicBezTo>
                    <a:cubicBezTo>
                      <a:pt x="227681" y="290390"/>
                      <a:pt x="221496" y="320450"/>
                      <a:pt x="213442" y="349935"/>
                    </a:cubicBezTo>
                    <a:cubicBezTo>
                      <a:pt x="205243" y="379420"/>
                      <a:pt x="194744" y="408329"/>
                      <a:pt x="182806" y="436664"/>
                    </a:cubicBezTo>
                    <a:cubicBezTo>
                      <a:pt x="176765" y="450759"/>
                      <a:pt x="170437" y="464854"/>
                      <a:pt x="163677" y="478661"/>
                    </a:cubicBezTo>
                    <a:cubicBezTo>
                      <a:pt x="157061" y="492469"/>
                      <a:pt x="149869" y="506420"/>
                      <a:pt x="142534" y="519221"/>
                    </a:cubicBezTo>
                    <a:lnTo>
                      <a:pt x="126138" y="547987"/>
                    </a:lnTo>
                    <a:lnTo>
                      <a:pt x="157780" y="539357"/>
                    </a:lnTo>
                    <a:lnTo>
                      <a:pt x="183381" y="532453"/>
                    </a:lnTo>
                    <a:lnTo>
                      <a:pt x="208695" y="524543"/>
                    </a:lnTo>
                    <a:cubicBezTo>
                      <a:pt x="225379" y="518790"/>
                      <a:pt x="242063" y="512749"/>
                      <a:pt x="258316" y="505701"/>
                    </a:cubicBezTo>
                    <a:cubicBezTo>
                      <a:pt x="290821" y="491462"/>
                      <a:pt x="322320" y="474347"/>
                      <a:pt x="351373" y="453491"/>
                    </a:cubicBezTo>
                    <a:cubicBezTo>
                      <a:pt x="358708" y="448457"/>
                      <a:pt x="365756" y="442848"/>
                      <a:pt x="372804" y="437383"/>
                    </a:cubicBezTo>
                    <a:cubicBezTo>
                      <a:pt x="379707" y="431773"/>
                      <a:pt x="386611" y="425876"/>
                      <a:pt x="393083" y="419836"/>
                    </a:cubicBezTo>
                    <a:cubicBezTo>
                      <a:pt x="406316" y="407754"/>
                      <a:pt x="418541" y="394522"/>
                      <a:pt x="429904" y="380570"/>
                    </a:cubicBezTo>
                    <a:cubicBezTo>
                      <a:pt x="441122" y="366475"/>
                      <a:pt x="451478" y="351805"/>
                      <a:pt x="460395" y="335984"/>
                    </a:cubicBezTo>
                    <a:cubicBezTo>
                      <a:pt x="464854" y="328073"/>
                      <a:pt x="469025" y="320019"/>
                      <a:pt x="472621" y="311676"/>
                    </a:cubicBezTo>
                    <a:cubicBezTo>
                      <a:pt x="474778" y="306643"/>
                      <a:pt x="476792" y="301609"/>
                      <a:pt x="478661" y="296287"/>
                    </a:cubicBezTo>
                    <a:cubicBezTo>
                      <a:pt x="512317" y="303910"/>
                      <a:pt x="546261" y="310238"/>
                      <a:pt x="580348" y="315704"/>
                    </a:cubicBezTo>
                    <a:cubicBezTo>
                      <a:pt x="618175" y="321745"/>
                      <a:pt x="656146" y="326059"/>
                      <a:pt x="694117" y="329367"/>
                    </a:cubicBezTo>
                    <a:cubicBezTo>
                      <a:pt x="732087" y="332819"/>
                      <a:pt x="770346" y="334258"/>
                      <a:pt x="808460" y="335121"/>
                    </a:cubicBezTo>
                    <a:cubicBezTo>
                      <a:pt x="827446" y="335552"/>
                      <a:pt x="846575" y="335552"/>
                      <a:pt x="865560" y="335264"/>
                    </a:cubicBezTo>
                    <a:cubicBezTo>
                      <a:pt x="884546" y="335121"/>
                      <a:pt x="903531" y="334114"/>
                      <a:pt x="922660" y="333395"/>
                    </a:cubicBezTo>
                    <a:cubicBezTo>
                      <a:pt x="884689" y="331669"/>
                      <a:pt x="846719" y="329655"/>
                      <a:pt x="808892" y="326491"/>
                    </a:cubicBezTo>
                    <a:cubicBezTo>
                      <a:pt x="770921" y="323327"/>
                      <a:pt x="733238" y="318724"/>
                      <a:pt x="695699" y="313978"/>
                    </a:cubicBezTo>
                    <a:close/>
                  </a:path>
                </a:pathLst>
              </a:custGeom>
              <a:solidFill>
                <a:srgbClr val="3A261B"/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7451370-0343-3F15-0AEE-034EF9B77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741" y="1918038"/>
              <a:ext cx="3672749" cy="4165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63423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C683A-67C3-1B92-CA4B-7935933BB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7F7EBDC-B485-A4DD-1AA7-895E2ACA398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20BEE5-F18D-A591-92DA-981B55CF9E2E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4DDA9FB-1819-C49A-FC9E-2965DB4787A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65FF123-7C36-004E-C512-DAFC90842F7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CFC0534-633C-1360-F916-64C95751B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3C35C6-781A-4E53-E28F-0F157261446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8C57E1-9B7E-5C74-F203-0D1F507A2D9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F846F9-6CC1-523F-BBC7-3FFD9A1C1CB4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6BCA49-F164-C2C2-E983-4710AAE2AFE7}"/>
              </a:ext>
            </a:extLst>
          </p:cNvPr>
          <p:cNvSpPr txBox="1"/>
          <p:nvPr/>
        </p:nvSpPr>
        <p:spPr>
          <a:xfrm>
            <a:off x="452552" y="43623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 منكم يلعب دور البنت.  من  يلعب دور الأب؟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36F4A88-406E-8DD5-9AAA-DA4B43F3E50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80429D5-F790-DA0D-8869-D578CB0AA05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8F687EC-AEDE-4C40-3CFA-E0352D112D4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737F40B-2A9C-9EE2-ABCD-77EB6BBEE2A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91E508D-5BB6-944F-88B6-AFBD9B4AEB27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EAD79C08-74A3-D990-E77C-7E365B552E2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9EE7A12-4D88-61AC-4ACE-2A7C2228F084}"/>
              </a:ext>
            </a:extLst>
          </p:cNvPr>
          <p:cNvGrpSpPr/>
          <p:nvPr/>
        </p:nvGrpSpPr>
        <p:grpSpPr>
          <a:xfrm>
            <a:off x="1842346" y="1634999"/>
            <a:ext cx="5764325" cy="4448311"/>
            <a:chOff x="1842346" y="1634999"/>
            <a:chExt cx="5764325" cy="4448311"/>
          </a:xfrm>
        </p:grpSpPr>
        <p:grpSp>
          <p:nvGrpSpPr>
            <p:cNvPr id="25" name="Graphique 2">
              <a:extLst>
                <a:ext uri="{FF2B5EF4-FFF2-40B4-BE49-F238E27FC236}">
                  <a16:creationId xmlns:a16="http://schemas.microsoft.com/office/drawing/2014/main" id="{9402FAFB-672B-F794-7378-49BE68C2969E}"/>
                </a:ext>
              </a:extLst>
            </p:cNvPr>
            <p:cNvGrpSpPr/>
            <p:nvPr/>
          </p:nvGrpSpPr>
          <p:grpSpPr>
            <a:xfrm>
              <a:off x="5241452" y="1634999"/>
              <a:ext cx="2365219" cy="1212099"/>
              <a:chOff x="5025192" y="681379"/>
              <a:chExt cx="1910474" cy="1212099"/>
            </a:xfrm>
          </p:grpSpPr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BC49F536-713B-F3A9-8ECD-F56177A34CB6}"/>
                  </a:ext>
                </a:extLst>
              </p:cNvPr>
              <p:cNvSpPr/>
              <p:nvPr/>
            </p:nvSpPr>
            <p:spPr>
              <a:xfrm>
                <a:off x="5025192" y="730628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52" name="Graphique 2">
                <a:extLst>
                  <a:ext uri="{FF2B5EF4-FFF2-40B4-BE49-F238E27FC236}">
                    <a16:creationId xmlns:a16="http://schemas.microsoft.com/office/drawing/2014/main" id="{907462F8-3B0F-0977-AC80-3DA617F5D4A7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E72B4277-DB8A-F1FF-2D3A-7D7D0F7B5782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8011EB53-A2C5-F63C-D476-802E87BB97C9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E1742D0D-9925-D397-486C-8D8F208B9B5C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6" name="Graphique 2">
              <a:extLst>
                <a:ext uri="{FF2B5EF4-FFF2-40B4-BE49-F238E27FC236}">
                  <a16:creationId xmlns:a16="http://schemas.microsoft.com/office/drawing/2014/main" id="{5434B3AF-B33A-DB2C-59B4-2ADC0927CFF1}"/>
                </a:ext>
              </a:extLst>
            </p:cNvPr>
            <p:cNvGrpSpPr/>
            <p:nvPr/>
          </p:nvGrpSpPr>
          <p:grpSpPr>
            <a:xfrm flipH="1">
              <a:off x="1842346" y="2573105"/>
              <a:ext cx="2049233" cy="1212099"/>
              <a:chOff x="5002319" y="681379"/>
              <a:chExt cx="1917693" cy="1212099"/>
            </a:xfrm>
          </p:grpSpPr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F4C61D62-FFBD-20F3-1809-365696631055}"/>
                  </a:ext>
                </a:extLst>
              </p:cNvPr>
              <p:cNvSpPr/>
              <p:nvPr/>
            </p:nvSpPr>
            <p:spPr>
              <a:xfrm>
                <a:off x="5002319" y="734585"/>
                <a:ext cx="1910474" cy="1081210"/>
              </a:xfrm>
              <a:custGeom>
                <a:avLst/>
                <a:gdLst>
                  <a:gd name="connsiteX0" fmla="*/ 1906766 w 1910474"/>
                  <a:gd name="connsiteY0" fmla="*/ 496404 h 1081210"/>
                  <a:gd name="connsiteX1" fmla="*/ 1803929 w 1910474"/>
                  <a:gd name="connsiteY1" fmla="*/ 223273 h 1081210"/>
                  <a:gd name="connsiteX2" fmla="*/ 1538997 w 1910474"/>
                  <a:gd name="connsiteY2" fmla="*/ 79732 h 1081210"/>
                  <a:gd name="connsiteX3" fmla="*/ 304804 w 1910474"/>
                  <a:gd name="connsiteY3" fmla="*/ 167180 h 1081210"/>
                  <a:gd name="connsiteX4" fmla="*/ 95245 w 1910474"/>
                  <a:gd name="connsiteY4" fmla="*/ 312159 h 1081210"/>
                  <a:gd name="connsiteX5" fmla="*/ 175 w 1910474"/>
                  <a:gd name="connsiteY5" fmla="*/ 543148 h 1081210"/>
                  <a:gd name="connsiteX6" fmla="*/ 127175 w 1910474"/>
                  <a:gd name="connsiteY6" fmla="*/ 762486 h 1081210"/>
                  <a:gd name="connsiteX7" fmla="*/ 379738 w 1910474"/>
                  <a:gd name="connsiteY7" fmla="*/ 805060 h 1081210"/>
                  <a:gd name="connsiteX8" fmla="*/ 328104 w 1910474"/>
                  <a:gd name="connsiteY8" fmla="*/ 1081211 h 1081210"/>
                  <a:gd name="connsiteX9" fmla="*/ 607131 w 1910474"/>
                  <a:gd name="connsiteY9" fmla="*/ 932348 h 1081210"/>
                  <a:gd name="connsiteX10" fmla="*/ 783753 w 1910474"/>
                  <a:gd name="connsiteY10" fmla="*/ 952196 h 1081210"/>
                  <a:gd name="connsiteX11" fmla="*/ 1579556 w 1910474"/>
                  <a:gd name="connsiteY11" fmla="*/ 790677 h 1081210"/>
                  <a:gd name="connsiteX12" fmla="*/ 1783793 w 1910474"/>
                  <a:gd name="connsiteY12" fmla="*/ 685394 h 1081210"/>
                  <a:gd name="connsiteX13" fmla="*/ 1906766 w 1910474"/>
                  <a:gd name="connsiteY13" fmla="*/ 496404 h 108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474" h="1081210">
                    <a:moveTo>
                      <a:pt x="1906766" y="496404"/>
                    </a:moveTo>
                    <a:cubicBezTo>
                      <a:pt x="1924457" y="396587"/>
                      <a:pt x="1876994" y="293461"/>
                      <a:pt x="1803929" y="223273"/>
                    </a:cubicBezTo>
                    <a:cubicBezTo>
                      <a:pt x="1730864" y="153085"/>
                      <a:pt x="1635361" y="111231"/>
                      <a:pt x="1538997" y="79732"/>
                    </a:cubicBezTo>
                    <a:cubicBezTo>
                      <a:pt x="1136996" y="-51583"/>
                      <a:pt x="684223" y="-19510"/>
                      <a:pt x="304804" y="167180"/>
                    </a:cubicBezTo>
                    <a:cubicBezTo>
                      <a:pt x="228143" y="204863"/>
                      <a:pt x="153352" y="249594"/>
                      <a:pt x="95245" y="312159"/>
                    </a:cubicBezTo>
                    <a:cubicBezTo>
                      <a:pt x="37139" y="374725"/>
                      <a:pt x="-2990" y="457714"/>
                      <a:pt x="175" y="543148"/>
                    </a:cubicBezTo>
                    <a:cubicBezTo>
                      <a:pt x="3483" y="630739"/>
                      <a:pt x="53967" y="714160"/>
                      <a:pt x="127175" y="762486"/>
                    </a:cubicBezTo>
                    <a:cubicBezTo>
                      <a:pt x="200384" y="810813"/>
                      <a:pt x="294160" y="824620"/>
                      <a:pt x="379738" y="805060"/>
                    </a:cubicBezTo>
                    <a:cubicBezTo>
                      <a:pt x="406203" y="898404"/>
                      <a:pt x="386498" y="1003687"/>
                      <a:pt x="328104" y="1081211"/>
                    </a:cubicBezTo>
                    <a:cubicBezTo>
                      <a:pt x="429647" y="1061506"/>
                      <a:pt x="515369" y="1012460"/>
                      <a:pt x="607131" y="932348"/>
                    </a:cubicBezTo>
                    <a:cubicBezTo>
                      <a:pt x="653300" y="923431"/>
                      <a:pt x="725215" y="949176"/>
                      <a:pt x="783753" y="952196"/>
                    </a:cubicBezTo>
                    <a:cubicBezTo>
                      <a:pt x="1061486" y="966579"/>
                      <a:pt x="1319083" y="888336"/>
                      <a:pt x="1579556" y="790677"/>
                    </a:cubicBezTo>
                    <a:cubicBezTo>
                      <a:pt x="1651614" y="763637"/>
                      <a:pt x="1723241" y="732858"/>
                      <a:pt x="1783793" y="685394"/>
                    </a:cubicBezTo>
                    <a:cubicBezTo>
                      <a:pt x="1844344" y="638075"/>
                      <a:pt x="1893390" y="572201"/>
                      <a:pt x="1906766" y="4964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43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grpSp>
            <p:nvGrpSpPr>
              <p:cNvPr id="47" name="Graphique 2">
                <a:extLst>
                  <a:ext uri="{FF2B5EF4-FFF2-40B4-BE49-F238E27FC236}">
                    <a16:creationId xmlns:a16="http://schemas.microsoft.com/office/drawing/2014/main" id="{1649D768-704F-5501-171B-0DDB7E08E345}"/>
                  </a:ext>
                </a:extLst>
              </p:cNvPr>
              <p:cNvGrpSpPr/>
              <p:nvPr/>
            </p:nvGrpSpPr>
            <p:grpSpPr>
              <a:xfrm>
                <a:off x="5025192" y="681379"/>
                <a:ext cx="1894820" cy="1212099"/>
                <a:chOff x="5025192" y="681379"/>
                <a:chExt cx="1894820" cy="1212099"/>
              </a:xfrm>
              <a:solidFill>
                <a:srgbClr val="3A261B"/>
              </a:solidFill>
            </p:grpSpPr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FDF757B9-4F41-5840-8F0E-1BF7D3D2D83B}"/>
                    </a:ext>
                  </a:extLst>
                </p:cNvPr>
                <p:cNvSpPr/>
                <p:nvPr/>
              </p:nvSpPr>
              <p:spPr>
                <a:xfrm>
                  <a:off x="5928810" y="778951"/>
                  <a:ext cx="991201" cy="875767"/>
                </a:xfrm>
                <a:custGeom>
                  <a:avLst/>
                  <a:gdLst>
                    <a:gd name="connsiteX0" fmla="*/ 981342 w 991201"/>
                    <a:gd name="connsiteY0" fmla="*/ 455793 h 875767"/>
                    <a:gd name="connsiteX1" fmla="*/ 986233 w 991201"/>
                    <a:gd name="connsiteY1" fmla="*/ 435801 h 875767"/>
                    <a:gd name="connsiteX2" fmla="*/ 989253 w 991201"/>
                    <a:gd name="connsiteY2" fmla="*/ 414945 h 875767"/>
                    <a:gd name="connsiteX3" fmla="*/ 990691 w 991201"/>
                    <a:gd name="connsiteY3" fmla="*/ 395097 h 875767"/>
                    <a:gd name="connsiteX4" fmla="*/ 991123 w 991201"/>
                    <a:gd name="connsiteY4" fmla="*/ 385461 h 875767"/>
                    <a:gd name="connsiteX5" fmla="*/ 990691 w 991201"/>
                    <a:gd name="connsiteY5" fmla="*/ 374817 h 875767"/>
                    <a:gd name="connsiteX6" fmla="*/ 943084 w 991201"/>
                    <a:gd name="connsiteY6" fmla="*/ 230845 h 875767"/>
                    <a:gd name="connsiteX7" fmla="*/ 852759 w 991201"/>
                    <a:gd name="connsiteY7" fmla="*/ 131315 h 875767"/>
                    <a:gd name="connsiteX8" fmla="*/ 759846 w 991201"/>
                    <a:gd name="connsiteY8" fmla="*/ 67456 h 875767"/>
                    <a:gd name="connsiteX9" fmla="*/ 682754 w 991201"/>
                    <a:gd name="connsiteY9" fmla="*/ 28190 h 875767"/>
                    <a:gd name="connsiteX10" fmla="*/ 631407 w 991201"/>
                    <a:gd name="connsiteY10" fmla="*/ 7048 h 875767"/>
                    <a:gd name="connsiteX11" fmla="*/ 613141 w 991201"/>
                    <a:gd name="connsiteY11" fmla="*/ 0 h 875767"/>
                    <a:gd name="connsiteX12" fmla="*/ 630832 w 991201"/>
                    <a:gd name="connsiteY12" fmla="*/ 8342 h 875767"/>
                    <a:gd name="connsiteX13" fmla="*/ 652119 w 991201"/>
                    <a:gd name="connsiteY13" fmla="*/ 18410 h 875767"/>
                    <a:gd name="connsiteX14" fmla="*/ 680309 w 991201"/>
                    <a:gd name="connsiteY14" fmla="*/ 32937 h 875767"/>
                    <a:gd name="connsiteX15" fmla="*/ 754381 w 991201"/>
                    <a:gd name="connsiteY15" fmla="*/ 76085 h 875767"/>
                    <a:gd name="connsiteX16" fmla="*/ 842116 w 991201"/>
                    <a:gd name="connsiteY16" fmla="*/ 143109 h 875767"/>
                    <a:gd name="connsiteX17" fmla="*/ 925249 w 991201"/>
                    <a:gd name="connsiteY17" fmla="*/ 241488 h 875767"/>
                    <a:gd name="connsiteX18" fmla="*/ 965953 w 991201"/>
                    <a:gd name="connsiteY18" fmla="*/ 375105 h 875767"/>
                    <a:gd name="connsiteX19" fmla="*/ 966240 w 991201"/>
                    <a:gd name="connsiteY19" fmla="*/ 383735 h 875767"/>
                    <a:gd name="connsiteX20" fmla="*/ 965665 w 991201"/>
                    <a:gd name="connsiteY20" fmla="*/ 393371 h 875767"/>
                    <a:gd name="connsiteX21" fmla="*/ 963939 w 991201"/>
                    <a:gd name="connsiteY21" fmla="*/ 412213 h 875767"/>
                    <a:gd name="connsiteX22" fmla="*/ 960919 w 991201"/>
                    <a:gd name="connsiteY22" fmla="*/ 430047 h 875767"/>
                    <a:gd name="connsiteX23" fmla="*/ 956172 w 991201"/>
                    <a:gd name="connsiteY23" fmla="*/ 448170 h 875767"/>
                    <a:gd name="connsiteX24" fmla="*/ 924961 w 991201"/>
                    <a:gd name="connsiteY24" fmla="*/ 517495 h 875767"/>
                    <a:gd name="connsiteX25" fmla="*/ 818384 w 991201"/>
                    <a:gd name="connsiteY25" fmla="*/ 632846 h 875767"/>
                    <a:gd name="connsiteX26" fmla="*/ 683186 w 991201"/>
                    <a:gd name="connsiteY26" fmla="*/ 717848 h 875767"/>
                    <a:gd name="connsiteX27" fmla="*/ 539501 w 991201"/>
                    <a:gd name="connsiteY27" fmla="*/ 778256 h 875767"/>
                    <a:gd name="connsiteX28" fmla="*/ 270541 w 991201"/>
                    <a:gd name="connsiteY28" fmla="*/ 846143 h 875767"/>
                    <a:gd name="connsiteX29" fmla="*/ 160369 w 991201"/>
                    <a:gd name="connsiteY29" fmla="*/ 861965 h 875767"/>
                    <a:gd name="connsiteX30" fmla="*/ 74791 w 991201"/>
                    <a:gd name="connsiteY30" fmla="*/ 870019 h 875767"/>
                    <a:gd name="connsiteX31" fmla="*/ 19560 w 991201"/>
                    <a:gd name="connsiteY31" fmla="*/ 873615 h 875767"/>
                    <a:gd name="connsiteX32" fmla="*/ 0 w 991201"/>
                    <a:gd name="connsiteY32" fmla="*/ 874765 h 875767"/>
                    <a:gd name="connsiteX33" fmla="*/ 19560 w 991201"/>
                    <a:gd name="connsiteY33" fmla="*/ 875197 h 875767"/>
                    <a:gd name="connsiteX34" fmla="*/ 75078 w 991201"/>
                    <a:gd name="connsiteY34" fmla="*/ 875485 h 875767"/>
                    <a:gd name="connsiteX35" fmla="*/ 161375 w 991201"/>
                    <a:gd name="connsiteY35" fmla="*/ 872320 h 875767"/>
                    <a:gd name="connsiteX36" fmla="*/ 272987 w 991201"/>
                    <a:gd name="connsiteY36" fmla="*/ 861965 h 875767"/>
                    <a:gd name="connsiteX37" fmla="*/ 404014 w 991201"/>
                    <a:gd name="connsiteY37" fmla="*/ 839815 h 875767"/>
                    <a:gd name="connsiteX38" fmla="*/ 547555 w 991201"/>
                    <a:gd name="connsiteY38" fmla="*/ 801557 h 875767"/>
                    <a:gd name="connsiteX39" fmla="*/ 695411 w 991201"/>
                    <a:gd name="connsiteY39" fmla="*/ 742012 h 875767"/>
                    <a:gd name="connsiteX40" fmla="*/ 835932 w 991201"/>
                    <a:gd name="connsiteY40" fmla="*/ 654708 h 875767"/>
                    <a:gd name="connsiteX41" fmla="*/ 948262 w 991201"/>
                    <a:gd name="connsiteY41" fmla="*/ 531303 h 875767"/>
                    <a:gd name="connsiteX42" fmla="*/ 981342 w 991201"/>
                    <a:gd name="connsiteY42" fmla="*/ 455793 h 875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991201" h="875767">
                      <a:moveTo>
                        <a:pt x="981342" y="455793"/>
                      </a:moveTo>
                      <a:lnTo>
                        <a:pt x="986233" y="435801"/>
                      </a:lnTo>
                      <a:cubicBezTo>
                        <a:pt x="987239" y="428897"/>
                        <a:pt x="988246" y="421849"/>
                        <a:pt x="989253" y="414945"/>
                      </a:cubicBezTo>
                      <a:cubicBezTo>
                        <a:pt x="990547" y="407898"/>
                        <a:pt x="990403" y="401713"/>
                        <a:pt x="990691" y="395097"/>
                      </a:cubicBezTo>
                      <a:lnTo>
                        <a:pt x="991123" y="385461"/>
                      </a:lnTo>
                      <a:cubicBezTo>
                        <a:pt x="991410" y="381146"/>
                        <a:pt x="990835" y="378413"/>
                        <a:pt x="990691" y="374817"/>
                      </a:cubicBezTo>
                      <a:cubicBezTo>
                        <a:pt x="988677" y="321025"/>
                        <a:pt x="969692" y="270973"/>
                        <a:pt x="943084" y="230845"/>
                      </a:cubicBezTo>
                      <a:cubicBezTo>
                        <a:pt x="916907" y="190141"/>
                        <a:pt x="884546" y="157924"/>
                        <a:pt x="852759" y="131315"/>
                      </a:cubicBezTo>
                      <a:cubicBezTo>
                        <a:pt x="821117" y="104420"/>
                        <a:pt x="788756" y="84427"/>
                        <a:pt x="759846" y="67456"/>
                      </a:cubicBezTo>
                      <a:cubicBezTo>
                        <a:pt x="730793" y="50915"/>
                        <a:pt x="704616" y="37971"/>
                        <a:pt x="682754" y="28190"/>
                      </a:cubicBezTo>
                      <a:cubicBezTo>
                        <a:pt x="661036" y="18122"/>
                        <a:pt x="643489" y="11506"/>
                        <a:pt x="631407" y="7048"/>
                      </a:cubicBezTo>
                      <a:cubicBezTo>
                        <a:pt x="619470" y="2445"/>
                        <a:pt x="613141" y="0"/>
                        <a:pt x="613141" y="0"/>
                      </a:cubicBezTo>
                      <a:cubicBezTo>
                        <a:pt x="613141" y="0"/>
                        <a:pt x="619326" y="2877"/>
                        <a:pt x="630832" y="8342"/>
                      </a:cubicBezTo>
                      <a:cubicBezTo>
                        <a:pt x="636585" y="11075"/>
                        <a:pt x="643776" y="14527"/>
                        <a:pt x="652119" y="18410"/>
                      </a:cubicBezTo>
                      <a:cubicBezTo>
                        <a:pt x="660317" y="22725"/>
                        <a:pt x="669810" y="27471"/>
                        <a:pt x="680309" y="32937"/>
                      </a:cubicBezTo>
                      <a:cubicBezTo>
                        <a:pt x="701452" y="43868"/>
                        <a:pt x="726622" y="58107"/>
                        <a:pt x="754381" y="76085"/>
                      </a:cubicBezTo>
                      <a:cubicBezTo>
                        <a:pt x="781852" y="94352"/>
                        <a:pt x="812343" y="115926"/>
                        <a:pt x="842116" y="143109"/>
                      </a:cubicBezTo>
                      <a:cubicBezTo>
                        <a:pt x="871889" y="170149"/>
                        <a:pt x="901517" y="202654"/>
                        <a:pt x="925249" y="241488"/>
                      </a:cubicBezTo>
                      <a:cubicBezTo>
                        <a:pt x="949269" y="280034"/>
                        <a:pt x="964658" y="326491"/>
                        <a:pt x="965953" y="375105"/>
                      </a:cubicBezTo>
                      <a:cubicBezTo>
                        <a:pt x="965953" y="377981"/>
                        <a:pt x="966528" y="381721"/>
                        <a:pt x="966240" y="383735"/>
                      </a:cubicBezTo>
                      <a:lnTo>
                        <a:pt x="965665" y="393371"/>
                      </a:lnTo>
                      <a:cubicBezTo>
                        <a:pt x="965233" y="399700"/>
                        <a:pt x="965233" y="406603"/>
                        <a:pt x="963939" y="412213"/>
                      </a:cubicBezTo>
                      <a:lnTo>
                        <a:pt x="960919" y="430047"/>
                      </a:lnTo>
                      <a:lnTo>
                        <a:pt x="956172" y="448170"/>
                      </a:lnTo>
                      <a:cubicBezTo>
                        <a:pt x="948693" y="472045"/>
                        <a:pt x="938481" y="495489"/>
                        <a:pt x="924961" y="517495"/>
                      </a:cubicBezTo>
                      <a:cubicBezTo>
                        <a:pt x="897778" y="561363"/>
                        <a:pt x="860526" y="600197"/>
                        <a:pt x="818384" y="632846"/>
                      </a:cubicBezTo>
                      <a:cubicBezTo>
                        <a:pt x="776530" y="665926"/>
                        <a:pt x="730649" y="694260"/>
                        <a:pt x="683186" y="717848"/>
                      </a:cubicBezTo>
                      <a:cubicBezTo>
                        <a:pt x="635722" y="741436"/>
                        <a:pt x="587396" y="761716"/>
                        <a:pt x="539501" y="778256"/>
                      </a:cubicBezTo>
                      <a:cubicBezTo>
                        <a:pt x="443711" y="811481"/>
                        <a:pt x="350798" y="832480"/>
                        <a:pt x="270541" y="846143"/>
                      </a:cubicBezTo>
                      <a:cubicBezTo>
                        <a:pt x="230413" y="853047"/>
                        <a:pt x="193305" y="857937"/>
                        <a:pt x="160369" y="861965"/>
                      </a:cubicBezTo>
                      <a:cubicBezTo>
                        <a:pt x="127432" y="865704"/>
                        <a:pt x="98522" y="868437"/>
                        <a:pt x="74791" y="870019"/>
                      </a:cubicBezTo>
                      <a:cubicBezTo>
                        <a:pt x="51059" y="871889"/>
                        <a:pt x="32217" y="872896"/>
                        <a:pt x="19560" y="873615"/>
                      </a:cubicBezTo>
                      <a:cubicBezTo>
                        <a:pt x="6760" y="874334"/>
                        <a:pt x="0" y="874765"/>
                        <a:pt x="0" y="874765"/>
                      </a:cubicBezTo>
                      <a:cubicBezTo>
                        <a:pt x="0" y="874765"/>
                        <a:pt x="6760" y="874909"/>
                        <a:pt x="19560" y="875197"/>
                      </a:cubicBezTo>
                      <a:cubicBezTo>
                        <a:pt x="32361" y="875341"/>
                        <a:pt x="51203" y="876204"/>
                        <a:pt x="75078" y="875485"/>
                      </a:cubicBezTo>
                      <a:cubicBezTo>
                        <a:pt x="98954" y="875341"/>
                        <a:pt x="128007" y="874190"/>
                        <a:pt x="161375" y="872320"/>
                      </a:cubicBezTo>
                      <a:cubicBezTo>
                        <a:pt x="194600" y="870307"/>
                        <a:pt x="232283" y="867574"/>
                        <a:pt x="272987" y="861965"/>
                      </a:cubicBezTo>
                      <a:cubicBezTo>
                        <a:pt x="313834" y="856931"/>
                        <a:pt x="357846" y="849883"/>
                        <a:pt x="404014" y="839815"/>
                      </a:cubicBezTo>
                      <a:cubicBezTo>
                        <a:pt x="450183" y="829891"/>
                        <a:pt x="498653" y="817953"/>
                        <a:pt x="547555" y="801557"/>
                      </a:cubicBezTo>
                      <a:cubicBezTo>
                        <a:pt x="596601" y="785304"/>
                        <a:pt x="646653" y="766175"/>
                        <a:pt x="695411" y="742012"/>
                      </a:cubicBezTo>
                      <a:cubicBezTo>
                        <a:pt x="744313" y="717992"/>
                        <a:pt x="791920" y="689083"/>
                        <a:pt x="835932" y="654708"/>
                      </a:cubicBezTo>
                      <a:cubicBezTo>
                        <a:pt x="879656" y="620333"/>
                        <a:pt x="919064" y="579054"/>
                        <a:pt x="948262" y="531303"/>
                      </a:cubicBezTo>
                      <a:cubicBezTo>
                        <a:pt x="962788" y="508146"/>
                        <a:pt x="973719" y="482257"/>
                        <a:pt x="981342" y="455793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731C92F3-1088-FAA5-8326-6638C00CCCEA}"/>
                    </a:ext>
                  </a:extLst>
                </p:cNvPr>
                <p:cNvSpPr/>
                <p:nvPr/>
              </p:nvSpPr>
              <p:spPr>
                <a:xfrm>
                  <a:off x="5025192" y="681379"/>
                  <a:ext cx="1625493" cy="851377"/>
                </a:xfrm>
                <a:custGeom>
                  <a:avLst/>
                  <a:gdLst>
                    <a:gd name="connsiteX0" fmla="*/ 1007462 w 1625493"/>
                    <a:gd name="connsiteY0" fmla="*/ 23357 h 851377"/>
                    <a:gd name="connsiteX1" fmla="*/ 1102533 w 1625493"/>
                    <a:gd name="connsiteY1" fmla="*/ 24651 h 851377"/>
                    <a:gd name="connsiteX2" fmla="*/ 1275990 w 1625493"/>
                    <a:gd name="connsiteY2" fmla="*/ 39178 h 851377"/>
                    <a:gd name="connsiteX3" fmla="*/ 1421113 w 1625493"/>
                    <a:gd name="connsiteY3" fmla="*/ 63773 h 851377"/>
                    <a:gd name="connsiteX4" fmla="*/ 1531286 w 1625493"/>
                    <a:gd name="connsiteY4" fmla="*/ 91388 h 851377"/>
                    <a:gd name="connsiteX5" fmla="*/ 1601043 w 1625493"/>
                    <a:gd name="connsiteY5" fmla="*/ 113537 h 851377"/>
                    <a:gd name="connsiteX6" fmla="*/ 1625494 w 1625493"/>
                    <a:gd name="connsiteY6" fmla="*/ 122167 h 851377"/>
                    <a:gd name="connsiteX7" fmla="*/ 1601618 w 1625493"/>
                    <a:gd name="connsiteY7" fmla="*/ 112099 h 851377"/>
                    <a:gd name="connsiteX8" fmla="*/ 1532868 w 1625493"/>
                    <a:gd name="connsiteY8" fmla="*/ 86066 h 851377"/>
                    <a:gd name="connsiteX9" fmla="*/ 1278004 w 1625493"/>
                    <a:gd name="connsiteY9" fmla="*/ 23357 h 851377"/>
                    <a:gd name="connsiteX10" fmla="*/ 1103396 w 1625493"/>
                    <a:gd name="connsiteY10" fmla="*/ 4084 h 851377"/>
                    <a:gd name="connsiteX11" fmla="*/ 1007606 w 1625493"/>
                    <a:gd name="connsiteY11" fmla="*/ 200 h 851377"/>
                    <a:gd name="connsiteX12" fmla="*/ 907214 w 1625493"/>
                    <a:gd name="connsiteY12" fmla="*/ 1639 h 851377"/>
                    <a:gd name="connsiteX13" fmla="*/ 486084 w 1625493"/>
                    <a:gd name="connsiteY13" fmla="*/ 68375 h 851377"/>
                    <a:gd name="connsiteX14" fmla="*/ 284005 w 1625493"/>
                    <a:gd name="connsiteY14" fmla="*/ 149207 h 851377"/>
                    <a:gd name="connsiteX15" fmla="*/ 110403 w 1625493"/>
                    <a:gd name="connsiteY15" fmla="*/ 270311 h 851377"/>
                    <a:gd name="connsiteX16" fmla="*/ 7278 w 1625493"/>
                    <a:gd name="connsiteY16" fmla="*/ 440172 h 851377"/>
                    <a:gd name="connsiteX17" fmla="*/ 1813 w 1625493"/>
                    <a:gd name="connsiteY17" fmla="*/ 533373 h 851377"/>
                    <a:gd name="connsiteX18" fmla="*/ 26408 w 1625493"/>
                    <a:gd name="connsiteY18" fmla="*/ 616506 h 851377"/>
                    <a:gd name="connsiteX19" fmla="*/ 117020 w 1625493"/>
                    <a:gd name="connsiteY19" fmla="*/ 735308 h 851377"/>
                    <a:gd name="connsiteX20" fmla="*/ 208638 w 1625493"/>
                    <a:gd name="connsiteY20" fmla="*/ 804202 h 851377"/>
                    <a:gd name="connsiteX21" fmla="*/ 245171 w 1625493"/>
                    <a:gd name="connsiteY21" fmla="*/ 825489 h 851377"/>
                    <a:gd name="connsiteX22" fmla="*/ 272786 w 1625493"/>
                    <a:gd name="connsiteY22" fmla="*/ 840016 h 851377"/>
                    <a:gd name="connsiteX23" fmla="*/ 296086 w 1625493"/>
                    <a:gd name="connsiteY23" fmla="*/ 851378 h 851377"/>
                    <a:gd name="connsiteX24" fmla="*/ 273505 w 1625493"/>
                    <a:gd name="connsiteY24" fmla="*/ 838577 h 851377"/>
                    <a:gd name="connsiteX25" fmla="*/ 211515 w 1625493"/>
                    <a:gd name="connsiteY25" fmla="*/ 799600 h 851377"/>
                    <a:gd name="connsiteX26" fmla="*/ 124211 w 1625493"/>
                    <a:gd name="connsiteY26" fmla="*/ 727829 h 851377"/>
                    <a:gd name="connsiteX27" fmla="*/ 101198 w 1625493"/>
                    <a:gd name="connsiteY27" fmla="*/ 703235 h 851377"/>
                    <a:gd name="connsiteX28" fmla="*/ 89836 w 1625493"/>
                    <a:gd name="connsiteY28" fmla="*/ 689858 h 851377"/>
                    <a:gd name="connsiteX29" fmla="*/ 79049 w 1625493"/>
                    <a:gd name="connsiteY29" fmla="*/ 675476 h 851377"/>
                    <a:gd name="connsiteX30" fmla="*/ 40791 w 1625493"/>
                    <a:gd name="connsiteY30" fmla="*/ 610034 h 851377"/>
                    <a:gd name="connsiteX31" fmla="*/ 19648 w 1625493"/>
                    <a:gd name="connsiteY31" fmla="*/ 531359 h 851377"/>
                    <a:gd name="connsiteX32" fmla="*/ 26983 w 1625493"/>
                    <a:gd name="connsiteY32" fmla="*/ 445206 h 851377"/>
                    <a:gd name="connsiteX33" fmla="*/ 127231 w 1625493"/>
                    <a:gd name="connsiteY33" fmla="*/ 287858 h 851377"/>
                    <a:gd name="connsiteX34" fmla="*/ 295798 w 1625493"/>
                    <a:gd name="connsiteY34" fmla="*/ 172507 h 851377"/>
                    <a:gd name="connsiteX35" fmla="*/ 493994 w 1625493"/>
                    <a:gd name="connsiteY35" fmla="*/ 95271 h 851377"/>
                    <a:gd name="connsiteX36" fmla="*/ 908221 w 1625493"/>
                    <a:gd name="connsiteY36" fmla="*/ 25946 h 851377"/>
                    <a:gd name="connsiteX37" fmla="*/ 1007462 w 1625493"/>
                    <a:gd name="connsiteY37" fmla="*/ 23357 h 851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625493" h="851377">
                      <a:moveTo>
                        <a:pt x="1007462" y="23357"/>
                      </a:moveTo>
                      <a:cubicBezTo>
                        <a:pt x="1040111" y="23069"/>
                        <a:pt x="1071610" y="23501"/>
                        <a:pt x="1102533" y="24651"/>
                      </a:cubicBezTo>
                      <a:cubicBezTo>
                        <a:pt x="1164235" y="26953"/>
                        <a:pt x="1222486" y="32130"/>
                        <a:pt x="1275990" y="39178"/>
                      </a:cubicBezTo>
                      <a:cubicBezTo>
                        <a:pt x="1329494" y="46369"/>
                        <a:pt x="1378252" y="54712"/>
                        <a:pt x="1421113" y="63773"/>
                      </a:cubicBezTo>
                      <a:cubicBezTo>
                        <a:pt x="1464118" y="72690"/>
                        <a:pt x="1501082" y="82758"/>
                        <a:pt x="1531286" y="91388"/>
                      </a:cubicBezTo>
                      <a:cubicBezTo>
                        <a:pt x="1561490" y="100449"/>
                        <a:pt x="1585078" y="107928"/>
                        <a:pt x="1601043" y="113537"/>
                      </a:cubicBezTo>
                      <a:cubicBezTo>
                        <a:pt x="1617008" y="119147"/>
                        <a:pt x="1625494" y="122167"/>
                        <a:pt x="1625494" y="122167"/>
                      </a:cubicBezTo>
                      <a:cubicBezTo>
                        <a:pt x="1625494" y="122167"/>
                        <a:pt x="1617151" y="118715"/>
                        <a:pt x="1601618" y="112099"/>
                      </a:cubicBezTo>
                      <a:cubicBezTo>
                        <a:pt x="1585941" y="105627"/>
                        <a:pt x="1562928" y="96278"/>
                        <a:pt x="1532868" y="86066"/>
                      </a:cubicBezTo>
                      <a:cubicBezTo>
                        <a:pt x="1473035" y="65786"/>
                        <a:pt x="1385731" y="40185"/>
                        <a:pt x="1278004" y="23357"/>
                      </a:cubicBezTo>
                      <a:cubicBezTo>
                        <a:pt x="1224212" y="14871"/>
                        <a:pt x="1165674" y="8111"/>
                        <a:pt x="1103396" y="4084"/>
                      </a:cubicBezTo>
                      <a:cubicBezTo>
                        <a:pt x="1072329" y="1926"/>
                        <a:pt x="1039968" y="776"/>
                        <a:pt x="1007606" y="200"/>
                      </a:cubicBezTo>
                      <a:cubicBezTo>
                        <a:pt x="974669" y="-375"/>
                        <a:pt x="941301" y="344"/>
                        <a:pt x="907214" y="1639"/>
                      </a:cubicBezTo>
                      <a:cubicBezTo>
                        <a:pt x="771152" y="7104"/>
                        <a:pt x="626173" y="27384"/>
                        <a:pt x="486084" y="68375"/>
                      </a:cubicBezTo>
                      <a:cubicBezTo>
                        <a:pt x="416471" y="89806"/>
                        <a:pt x="348008" y="115983"/>
                        <a:pt x="284005" y="149207"/>
                      </a:cubicBezTo>
                      <a:cubicBezTo>
                        <a:pt x="220145" y="182287"/>
                        <a:pt x="160024" y="221840"/>
                        <a:pt x="110403" y="270311"/>
                      </a:cubicBezTo>
                      <a:cubicBezTo>
                        <a:pt x="60351" y="317918"/>
                        <a:pt x="21949" y="377031"/>
                        <a:pt x="7278" y="440172"/>
                      </a:cubicBezTo>
                      <a:cubicBezTo>
                        <a:pt x="-344" y="472102"/>
                        <a:pt x="-1639" y="503169"/>
                        <a:pt x="1813" y="533373"/>
                      </a:cubicBezTo>
                      <a:cubicBezTo>
                        <a:pt x="5265" y="563433"/>
                        <a:pt x="14758" y="591480"/>
                        <a:pt x="26408" y="616506"/>
                      </a:cubicBezTo>
                      <a:cubicBezTo>
                        <a:pt x="49708" y="667277"/>
                        <a:pt x="84658" y="705248"/>
                        <a:pt x="117020" y="735308"/>
                      </a:cubicBezTo>
                      <a:cubicBezTo>
                        <a:pt x="149813" y="765368"/>
                        <a:pt x="181886" y="787230"/>
                        <a:pt x="208638" y="804202"/>
                      </a:cubicBezTo>
                      <a:cubicBezTo>
                        <a:pt x="222158" y="812544"/>
                        <a:pt x="234240" y="819880"/>
                        <a:pt x="245171" y="825489"/>
                      </a:cubicBezTo>
                      <a:cubicBezTo>
                        <a:pt x="255958" y="831386"/>
                        <a:pt x="265163" y="836420"/>
                        <a:pt x="272786" y="840016"/>
                      </a:cubicBezTo>
                      <a:cubicBezTo>
                        <a:pt x="288032" y="847495"/>
                        <a:pt x="296086" y="851378"/>
                        <a:pt x="296086" y="851378"/>
                      </a:cubicBezTo>
                      <a:cubicBezTo>
                        <a:pt x="296086" y="851378"/>
                        <a:pt x="288176" y="846919"/>
                        <a:pt x="273505" y="838577"/>
                      </a:cubicBezTo>
                      <a:cubicBezTo>
                        <a:pt x="258691" y="830235"/>
                        <a:pt x="237548" y="817291"/>
                        <a:pt x="211515" y="799600"/>
                      </a:cubicBezTo>
                      <a:cubicBezTo>
                        <a:pt x="185770" y="781621"/>
                        <a:pt x="154990" y="758609"/>
                        <a:pt x="124211" y="727829"/>
                      </a:cubicBezTo>
                      <a:cubicBezTo>
                        <a:pt x="116588" y="720063"/>
                        <a:pt x="108534" y="712152"/>
                        <a:pt x="101198" y="703235"/>
                      </a:cubicBezTo>
                      <a:cubicBezTo>
                        <a:pt x="97459" y="698776"/>
                        <a:pt x="93576" y="694461"/>
                        <a:pt x="89836" y="689858"/>
                      </a:cubicBezTo>
                      <a:cubicBezTo>
                        <a:pt x="86240" y="685112"/>
                        <a:pt x="82645" y="680366"/>
                        <a:pt x="79049" y="675476"/>
                      </a:cubicBezTo>
                      <a:cubicBezTo>
                        <a:pt x="64810" y="655915"/>
                        <a:pt x="51002" y="634341"/>
                        <a:pt x="40791" y="610034"/>
                      </a:cubicBezTo>
                      <a:cubicBezTo>
                        <a:pt x="30435" y="585870"/>
                        <a:pt x="22236" y="559406"/>
                        <a:pt x="19648" y="531359"/>
                      </a:cubicBezTo>
                      <a:cubicBezTo>
                        <a:pt x="17059" y="503457"/>
                        <a:pt x="19360" y="473396"/>
                        <a:pt x="26983" y="445206"/>
                      </a:cubicBezTo>
                      <a:cubicBezTo>
                        <a:pt x="42085" y="387243"/>
                        <a:pt x="79480" y="333307"/>
                        <a:pt x="127231" y="287858"/>
                      </a:cubicBezTo>
                      <a:cubicBezTo>
                        <a:pt x="174983" y="241976"/>
                        <a:pt x="233377" y="204149"/>
                        <a:pt x="295798" y="172507"/>
                      </a:cubicBezTo>
                      <a:cubicBezTo>
                        <a:pt x="358364" y="140721"/>
                        <a:pt x="425532" y="115695"/>
                        <a:pt x="493994" y="95271"/>
                      </a:cubicBezTo>
                      <a:cubicBezTo>
                        <a:pt x="631063" y="53992"/>
                        <a:pt x="773885" y="32562"/>
                        <a:pt x="908221" y="25946"/>
                      </a:cubicBezTo>
                      <a:cubicBezTo>
                        <a:pt x="942020" y="24220"/>
                        <a:pt x="975245" y="23788"/>
                        <a:pt x="1007462" y="23357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53F7879C-516A-C313-0CF6-E4617675FD31}"/>
                    </a:ext>
                  </a:extLst>
                </p:cNvPr>
                <p:cNvSpPr/>
                <p:nvPr/>
              </p:nvSpPr>
              <p:spPr>
                <a:xfrm>
                  <a:off x="5115172" y="1345492"/>
                  <a:ext cx="922660" cy="547986"/>
                </a:xfrm>
                <a:custGeom>
                  <a:avLst/>
                  <a:gdLst>
                    <a:gd name="connsiteX0" fmla="*/ 695699 w 922660"/>
                    <a:gd name="connsiteY0" fmla="*/ 313978 h 547986"/>
                    <a:gd name="connsiteX1" fmla="*/ 583800 w 922660"/>
                    <a:gd name="connsiteY1" fmla="*/ 295568 h 547986"/>
                    <a:gd name="connsiteX2" fmla="*/ 473340 w 922660"/>
                    <a:gd name="connsiteY2" fmla="*/ 270542 h 547986"/>
                    <a:gd name="connsiteX3" fmla="*/ 462121 w 922660"/>
                    <a:gd name="connsiteY3" fmla="*/ 267665 h 547986"/>
                    <a:gd name="connsiteX4" fmla="*/ 458669 w 922660"/>
                    <a:gd name="connsiteY4" fmla="*/ 279315 h 547986"/>
                    <a:gd name="connsiteX5" fmla="*/ 450039 w 922660"/>
                    <a:gd name="connsiteY5" fmla="*/ 301465 h 547986"/>
                    <a:gd name="connsiteX6" fmla="*/ 438389 w 922660"/>
                    <a:gd name="connsiteY6" fmla="*/ 323327 h 547986"/>
                    <a:gd name="connsiteX7" fmla="*/ 409480 w 922660"/>
                    <a:gd name="connsiteY7" fmla="*/ 363886 h 547986"/>
                    <a:gd name="connsiteX8" fmla="*/ 335408 w 922660"/>
                    <a:gd name="connsiteY8" fmla="*/ 431198 h 547986"/>
                    <a:gd name="connsiteX9" fmla="*/ 246954 w 922660"/>
                    <a:gd name="connsiteY9" fmla="*/ 479956 h 547986"/>
                    <a:gd name="connsiteX10" fmla="*/ 199634 w 922660"/>
                    <a:gd name="connsiteY10" fmla="*/ 498366 h 547986"/>
                    <a:gd name="connsiteX11" fmla="*/ 181080 w 922660"/>
                    <a:gd name="connsiteY11" fmla="*/ 504263 h 547986"/>
                    <a:gd name="connsiteX12" fmla="*/ 187840 w 922660"/>
                    <a:gd name="connsiteY12" fmla="*/ 490455 h 547986"/>
                    <a:gd name="connsiteX13" fmla="*/ 206969 w 922660"/>
                    <a:gd name="connsiteY13" fmla="*/ 446875 h 547986"/>
                    <a:gd name="connsiteX14" fmla="*/ 236886 w 922660"/>
                    <a:gd name="connsiteY14" fmla="*/ 356263 h 547986"/>
                    <a:gd name="connsiteX15" fmla="*/ 251125 w 922660"/>
                    <a:gd name="connsiteY15" fmla="*/ 261193 h 547986"/>
                    <a:gd name="connsiteX16" fmla="*/ 248679 w 922660"/>
                    <a:gd name="connsiteY16" fmla="*/ 212722 h 547986"/>
                    <a:gd name="connsiteX17" fmla="*/ 243933 w 922660"/>
                    <a:gd name="connsiteY17" fmla="*/ 188703 h 547986"/>
                    <a:gd name="connsiteX18" fmla="*/ 236454 w 922660"/>
                    <a:gd name="connsiteY18" fmla="*/ 165259 h 547986"/>
                    <a:gd name="connsiteX19" fmla="*/ 235304 w 922660"/>
                    <a:gd name="connsiteY19" fmla="*/ 161951 h 547986"/>
                    <a:gd name="connsiteX20" fmla="*/ 232139 w 922660"/>
                    <a:gd name="connsiteY20" fmla="*/ 160369 h 547986"/>
                    <a:gd name="connsiteX21" fmla="*/ 108447 w 922660"/>
                    <a:gd name="connsiteY21" fmla="*/ 90612 h 547986"/>
                    <a:gd name="connsiteX22" fmla="*/ 50340 w 922660"/>
                    <a:gd name="connsiteY22" fmla="*/ 49909 h 547986"/>
                    <a:gd name="connsiteX23" fmla="*/ 0 w 922660"/>
                    <a:gd name="connsiteY23" fmla="*/ 0 h 547986"/>
                    <a:gd name="connsiteX24" fmla="*/ 46601 w 922660"/>
                    <a:gd name="connsiteY24" fmla="*/ 54223 h 547986"/>
                    <a:gd name="connsiteX25" fmla="*/ 102550 w 922660"/>
                    <a:gd name="connsiteY25" fmla="*/ 99242 h 547986"/>
                    <a:gd name="connsiteX26" fmla="*/ 220201 w 922660"/>
                    <a:gd name="connsiteY26" fmla="*/ 174320 h 547986"/>
                    <a:gd name="connsiteX27" fmla="*/ 229550 w 922660"/>
                    <a:gd name="connsiteY27" fmla="*/ 260186 h 547986"/>
                    <a:gd name="connsiteX28" fmla="*/ 213442 w 922660"/>
                    <a:gd name="connsiteY28" fmla="*/ 349935 h 547986"/>
                    <a:gd name="connsiteX29" fmla="*/ 182806 w 922660"/>
                    <a:gd name="connsiteY29" fmla="*/ 436664 h 547986"/>
                    <a:gd name="connsiteX30" fmla="*/ 163677 w 922660"/>
                    <a:gd name="connsiteY30" fmla="*/ 478661 h 547986"/>
                    <a:gd name="connsiteX31" fmla="*/ 142534 w 922660"/>
                    <a:gd name="connsiteY31" fmla="*/ 519221 h 547986"/>
                    <a:gd name="connsiteX32" fmla="*/ 126138 w 922660"/>
                    <a:gd name="connsiteY32" fmla="*/ 547987 h 547986"/>
                    <a:gd name="connsiteX33" fmla="*/ 157780 w 922660"/>
                    <a:gd name="connsiteY33" fmla="*/ 539357 h 547986"/>
                    <a:gd name="connsiteX34" fmla="*/ 183381 w 922660"/>
                    <a:gd name="connsiteY34" fmla="*/ 532453 h 547986"/>
                    <a:gd name="connsiteX35" fmla="*/ 208695 w 922660"/>
                    <a:gd name="connsiteY35" fmla="*/ 524543 h 547986"/>
                    <a:gd name="connsiteX36" fmla="*/ 258316 w 922660"/>
                    <a:gd name="connsiteY36" fmla="*/ 505701 h 547986"/>
                    <a:gd name="connsiteX37" fmla="*/ 351373 w 922660"/>
                    <a:gd name="connsiteY37" fmla="*/ 453491 h 547986"/>
                    <a:gd name="connsiteX38" fmla="*/ 372804 w 922660"/>
                    <a:gd name="connsiteY38" fmla="*/ 437383 h 547986"/>
                    <a:gd name="connsiteX39" fmla="*/ 393083 w 922660"/>
                    <a:gd name="connsiteY39" fmla="*/ 419836 h 547986"/>
                    <a:gd name="connsiteX40" fmla="*/ 429904 w 922660"/>
                    <a:gd name="connsiteY40" fmla="*/ 380570 h 547986"/>
                    <a:gd name="connsiteX41" fmla="*/ 460395 w 922660"/>
                    <a:gd name="connsiteY41" fmla="*/ 335984 h 547986"/>
                    <a:gd name="connsiteX42" fmla="*/ 472621 w 922660"/>
                    <a:gd name="connsiteY42" fmla="*/ 311676 h 547986"/>
                    <a:gd name="connsiteX43" fmla="*/ 478661 w 922660"/>
                    <a:gd name="connsiteY43" fmla="*/ 296287 h 547986"/>
                    <a:gd name="connsiteX44" fmla="*/ 580348 w 922660"/>
                    <a:gd name="connsiteY44" fmla="*/ 315704 h 547986"/>
                    <a:gd name="connsiteX45" fmla="*/ 694117 w 922660"/>
                    <a:gd name="connsiteY45" fmla="*/ 329367 h 547986"/>
                    <a:gd name="connsiteX46" fmla="*/ 808460 w 922660"/>
                    <a:gd name="connsiteY46" fmla="*/ 335121 h 547986"/>
                    <a:gd name="connsiteX47" fmla="*/ 865560 w 922660"/>
                    <a:gd name="connsiteY47" fmla="*/ 335264 h 547986"/>
                    <a:gd name="connsiteX48" fmla="*/ 922660 w 922660"/>
                    <a:gd name="connsiteY48" fmla="*/ 333395 h 547986"/>
                    <a:gd name="connsiteX49" fmla="*/ 808892 w 922660"/>
                    <a:gd name="connsiteY49" fmla="*/ 326491 h 547986"/>
                    <a:gd name="connsiteX50" fmla="*/ 695699 w 922660"/>
                    <a:gd name="connsiteY50" fmla="*/ 313978 h 54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22660" h="547986">
                      <a:moveTo>
                        <a:pt x="695699" y="313978"/>
                      </a:moveTo>
                      <a:cubicBezTo>
                        <a:pt x="658159" y="308944"/>
                        <a:pt x="620908" y="302615"/>
                        <a:pt x="583800" y="295568"/>
                      </a:cubicBezTo>
                      <a:cubicBezTo>
                        <a:pt x="546692" y="288520"/>
                        <a:pt x="509872" y="280034"/>
                        <a:pt x="473340" y="270542"/>
                      </a:cubicBezTo>
                      <a:lnTo>
                        <a:pt x="462121" y="267665"/>
                      </a:lnTo>
                      <a:lnTo>
                        <a:pt x="458669" y="279315"/>
                      </a:lnTo>
                      <a:cubicBezTo>
                        <a:pt x="456656" y="285931"/>
                        <a:pt x="453491" y="294129"/>
                        <a:pt x="450039" y="301465"/>
                      </a:cubicBezTo>
                      <a:cubicBezTo>
                        <a:pt x="446588" y="308944"/>
                        <a:pt x="442704" y="316279"/>
                        <a:pt x="438389" y="323327"/>
                      </a:cubicBezTo>
                      <a:cubicBezTo>
                        <a:pt x="430047" y="337566"/>
                        <a:pt x="420123" y="351086"/>
                        <a:pt x="409480" y="363886"/>
                      </a:cubicBezTo>
                      <a:cubicBezTo>
                        <a:pt x="387906" y="389344"/>
                        <a:pt x="363023" y="412069"/>
                        <a:pt x="335408" y="431198"/>
                      </a:cubicBezTo>
                      <a:cubicBezTo>
                        <a:pt x="307937" y="450615"/>
                        <a:pt x="278021" y="466580"/>
                        <a:pt x="246954" y="479956"/>
                      </a:cubicBezTo>
                      <a:cubicBezTo>
                        <a:pt x="231564" y="486860"/>
                        <a:pt x="215599" y="492757"/>
                        <a:pt x="199634" y="498366"/>
                      </a:cubicBezTo>
                      <a:lnTo>
                        <a:pt x="181080" y="504263"/>
                      </a:lnTo>
                      <a:cubicBezTo>
                        <a:pt x="183381" y="499661"/>
                        <a:pt x="185683" y="495058"/>
                        <a:pt x="187840" y="490455"/>
                      </a:cubicBezTo>
                      <a:cubicBezTo>
                        <a:pt x="194744" y="476073"/>
                        <a:pt x="201072" y="461546"/>
                        <a:pt x="206969" y="446875"/>
                      </a:cubicBezTo>
                      <a:cubicBezTo>
                        <a:pt x="218763" y="417391"/>
                        <a:pt x="228975" y="387186"/>
                        <a:pt x="236886" y="356263"/>
                      </a:cubicBezTo>
                      <a:cubicBezTo>
                        <a:pt x="244796" y="325340"/>
                        <a:pt x="250262" y="293554"/>
                        <a:pt x="251125" y="261193"/>
                      </a:cubicBezTo>
                      <a:cubicBezTo>
                        <a:pt x="251556" y="245084"/>
                        <a:pt x="251125" y="228831"/>
                        <a:pt x="248679" y="212722"/>
                      </a:cubicBezTo>
                      <a:cubicBezTo>
                        <a:pt x="247529" y="204668"/>
                        <a:pt x="246091" y="196614"/>
                        <a:pt x="243933" y="188703"/>
                      </a:cubicBezTo>
                      <a:cubicBezTo>
                        <a:pt x="242063" y="180793"/>
                        <a:pt x="239187" y="173026"/>
                        <a:pt x="236454" y="165259"/>
                      </a:cubicBezTo>
                      <a:lnTo>
                        <a:pt x="235304" y="161951"/>
                      </a:lnTo>
                      <a:lnTo>
                        <a:pt x="232139" y="160369"/>
                      </a:lnTo>
                      <a:cubicBezTo>
                        <a:pt x="189998" y="139226"/>
                        <a:pt x="148575" y="115782"/>
                        <a:pt x="108447" y="90612"/>
                      </a:cubicBezTo>
                      <a:cubicBezTo>
                        <a:pt x="88454" y="77955"/>
                        <a:pt x="68894" y="64579"/>
                        <a:pt x="50340" y="49909"/>
                      </a:cubicBezTo>
                      <a:cubicBezTo>
                        <a:pt x="32074" y="35094"/>
                        <a:pt x="13664" y="19705"/>
                        <a:pt x="0" y="0"/>
                      </a:cubicBezTo>
                      <a:cubicBezTo>
                        <a:pt x="11938" y="20711"/>
                        <a:pt x="28909" y="38258"/>
                        <a:pt x="46601" y="54223"/>
                      </a:cubicBezTo>
                      <a:cubicBezTo>
                        <a:pt x="64435" y="70332"/>
                        <a:pt x="83277" y="85147"/>
                        <a:pt x="102550" y="99242"/>
                      </a:cubicBezTo>
                      <a:cubicBezTo>
                        <a:pt x="140089" y="126713"/>
                        <a:pt x="179498" y="151308"/>
                        <a:pt x="220201" y="174320"/>
                      </a:cubicBezTo>
                      <a:cubicBezTo>
                        <a:pt x="228831" y="201648"/>
                        <a:pt x="231564" y="230989"/>
                        <a:pt x="229550" y="260186"/>
                      </a:cubicBezTo>
                      <a:cubicBezTo>
                        <a:pt x="227681" y="290390"/>
                        <a:pt x="221496" y="320450"/>
                        <a:pt x="213442" y="349935"/>
                      </a:cubicBezTo>
                      <a:cubicBezTo>
                        <a:pt x="205243" y="379420"/>
                        <a:pt x="194744" y="408329"/>
                        <a:pt x="182806" y="436664"/>
                      </a:cubicBezTo>
                      <a:cubicBezTo>
                        <a:pt x="176765" y="450759"/>
                        <a:pt x="170437" y="464854"/>
                        <a:pt x="163677" y="478661"/>
                      </a:cubicBezTo>
                      <a:cubicBezTo>
                        <a:pt x="157061" y="492469"/>
                        <a:pt x="149869" y="506420"/>
                        <a:pt x="142534" y="519221"/>
                      </a:cubicBezTo>
                      <a:lnTo>
                        <a:pt x="126138" y="547987"/>
                      </a:lnTo>
                      <a:lnTo>
                        <a:pt x="157780" y="539357"/>
                      </a:lnTo>
                      <a:lnTo>
                        <a:pt x="183381" y="532453"/>
                      </a:lnTo>
                      <a:lnTo>
                        <a:pt x="208695" y="524543"/>
                      </a:lnTo>
                      <a:cubicBezTo>
                        <a:pt x="225379" y="518790"/>
                        <a:pt x="242063" y="512749"/>
                        <a:pt x="258316" y="505701"/>
                      </a:cubicBezTo>
                      <a:cubicBezTo>
                        <a:pt x="290821" y="491462"/>
                        <a:pt x="322320" y="474347"/>
                        <a:pt x="351373" y="453491"/>
                      </a:cubicBezTo>
                      <a:cubicBezTo>
                        <a:pt x="358708" y="448457"/>
                        <a:pt x="365756" y="442848"/>
                        <a:pt x="372804" y="437383"/>
                      </a:cubicBezTo>
                      <a:cubicBezTo>
                        <a:pt x="379707" y="431773"/>
                        <a:pt x="386611" y="425876"/>
                        <a:pt x="393083" y="419836"/>
                      </a:cubicBezTo>
                      <a:cubicBezTo>
                        <a:pt x="406316" y="407754"/>
                        <a:pt x="418541" y="394522"/>
                        <a:pt x="429904" y="380570"/>
                      </a:cubicBezTo>
                      <a:cubicBezTo>
                        <a:pt x="441122" y="366475"/>
                        <a:pt x="451478" y="351805"/>
                        <a:pt x="460395" y="335984"/>
                      </a:cubicBezTo>
                      <a:cubicBezTo>
                        <a:pt x="464854" y="328073"/>
                        <a:pt x="469025" y="320019"/>
                        <a:pt x="472621" y="311676"/>
                      </a:cubicBezTo>
                      <a:cubicBezTo>
                        <a:pt x="474778" y="306643"/>
                        <a:pt x="476792" y="301609"/>
                        <a:pt x="478661" y="296287"/>
                      </a:cubicBezTo>
                      <a:cubicBezTo>
                        <a:pt x="512317" y="303910"/>
                        <a:pt x="546261" y="310238"/>
                        <a:pt x="580348" y="315704"/>
                      </a:cubicBezTo>
                      <a:cubicBezTo>
                        <a:pt x="618175" y="321745"/>
                        <a:pt x="656146" y="326059"/>
                        <a:pt x="694117" y="329367"/>
                      </a:cubicBezTo>
                      <a:cubicBezTo>
                        <a:pt x="732087" y="332819"/>
                        <a:pt x="770346" y="334258"/>
                        <a:pt x="808460" y="335121"/>
                      </a:cubicBezTo>
                      <a:cubicBezTo>
                        <a:pt x="827446" y="335552"/>
                        <a:pt x="846575" y="335552"/>
                        <a:pt x="865560" y="335264"/>
                      </a:cubicBezTo>
                      <a:cubicBezTo>
                        <a:pt x="884546" y="335121"/>
                        <a:pt x="903531" y="334114"/>
                        <a:pt x="922660" y="333395"/>
                      </a:cubicBezTo>
                      <a:cubicBezTo>
                        <a:pt x="884689" y="331669"/>
                        <a:pt x="846719" y="329655"/>
                        <a:pt x="808892" y="326491"/>
                      </a:cubicBezTo>
                      <a:cubicBezTo>
                        <a:pt x="770921" y="323327"/>
                        <a:pt x="733238" y="318724"/>
                        <a:pt x="695699" y="313978"/>
                      </a:cubicBezTo>
                      <a:close/>
                    </a:path>
                  </a:pathLst>
                </a:custGeom>
                <a:solidFill>
                  <a:srgbClr val="3A261B"/>
                </a:solidFill>
                <a:ln w="143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BB8F43C6-DD93-D183-7557-5E8E3D768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741" y="1918038"/>
              <a:ext cx="3672749" cy="4165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33278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2155" y="2036367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8" y="1809265"/>
            <a:ext cx="8168504" cy="2855066"/>
            <a:chOff x="487748" y="1809265"/>
            <a:chExt cx="8168504" cy="285506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8" y="3648668"/>
              <a:ext cx="8168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  <a:endPara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569FBCF-7004-E6AB-3BF3-42DCC314AE95}"/>
              </a:ext>
            </a:extLst>
          </p:cNvPr>
          <p:cNvSpPr txBox="1"/>
          <p:nvPr/>
        </p:nvSpPr>
        <p:spPr>
          <a:xfrm>
            <a:off x="585781" y="4739448"/>
            <a:ext cx="816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الجملة الفعلية</a:t>
            </a:r>
          </a:p>
        </p:txBody>
      </p: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7B17-DBED-F510-9004-F8897C28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8E7692-0D93-7E21-AEC1-5E26EBA21FE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2CDD80-3845-B4D6-8894-B65A72F6AD9E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3A3801-4EBA-59BF-1E01-2CFA2F1C0E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0B5C7A-34F5-6124-BA4B-762A9EFB4B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70BBC1-0B1F-61BA-8126-8444392C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DC61C1-0013-EA9D-AF0C-99D647F3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E527C635-293B-B534-E3A8-3AF0FA6A427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958C23E-D2EE-C648-3057-835DC99877F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EEAD81C-08F6-46D4-B038-9CBB27C3529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2A7245B-27EC-8E3A-99E9-2DF17CD559A1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3DCB469-39BC-7EFC-E78F-18739B472844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4D5C587-5535-FB78-94DF-0BD6B303EA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890B606-D682-CD05-E940-7A4230B1C55A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النص وتجيبون عن الأسئلة.</a:t>
            </a:r>
          </a:p>
        </p:txBody>
      </p:sp>
    </p:spTree>
    <p:extLst>
      <p:ext uri="{BB962C8B-B14F-4D97-AF65-F5344CB8AC3E}">
        <p14:creationId xmlns:p14="http://schemas.microsoft.com/office/powerpoint/2010/main" val="6534660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8730F-0745-9CDE-ECFA-43947F756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AB103E9-86AF-C7C3-1AB3-C7B5B422802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6D21A3-7409-591F-48A7-F03EAE02A92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68B8408-C7D2-2CB1-539E-15A549EC3E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6DCFF5-BB10-CAA0-55F8-72A5B3D4CD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3B81300-8DF0-CFD6-0025-652CFB95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4979D8-7425-11B2-E59F-605B405DF62E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سيقوم اثنان منكم للقراءة بالتناوب. واحد يقرأ والآخر يصحح.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EDCA022-0E8C-3C24-1D12-7DD230A2F50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F58C352-1B0D-C544-34EE-8B1447645FA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D372B66-140B-8C45-E4A0-A55AFB212D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1E00C6D-4680-722B-727B-64B80E84D98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2F57E5B-326D-F22A-F7BE-E5633CDF6471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285CB0C-414F-6460-CE93-7E8BE5062B3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3EE4E0E-2C58-47B2-A7FE-F74A0D513A3F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1C050CF-DD34-39C2-7425-A7D61DF9676D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ثُمَّ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E156B25-A4ED-CFFB-6EC8-9A69723307D2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تَحْتَ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FAF01F5-AB23-8086-5847-90AEE243BBD5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خَلْفَ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7CB0397-7331-A6B3-076A-9D1335406261}"/>
                </a:ext>
              </a:extLst>
            </p:cNvPr>
            <p:cNvSpPr/>
            <p:nvPr/>
          </p:nvSpPr>
          <p:spPr>
            <a:xfrm>
              <a:off x="1085855" y="1757458"/>
              <a:ext cx="165302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حَتّــى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1A52CD8-BE44-1F45-90D7-F1DC5D94DA29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اَلَّتــي</a:t>
              </a:r>
              <a:endParaRPr lang="fr-MA" sz="3600" dirty="0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721BA7B-9760-824B-88AD-01D39DE11C98}"/>
                </a:ext>
              </a:extLst>
            </p:cNvPr>
            <p:cNvSpPr/>
            <p:nvPr/>
          </p:nvSpPr>
          <p:spPr>
            <a:xfrm>
              <a:off x="1713410" y="3610520"/>
              <a:ext cx="1724161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أَبَداً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16F2883-8AC3-2FD6-3CB6-AE86BE5B5486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لَنْ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29119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DB1C4-3611-F57A-A7D9-A8EF6D28F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3EC2D4E-6EE8-55FF-FEC7-7B1346C5128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19A9BD-C38F-6C59-9466-F71815945DEC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E6C0F2-A063-F8A6-BE48-692812E5D92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4067353-55DB-B210-5414-B3D058CAF16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37642BB-A44B-5AC3-BFE9-4A3063C50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99DC20-BCBB-DF06-1616-719EB9E2B546}"/>
              </a:ext>
            </a:extLst>
          </p:cNvPr>
          <p:cNvSpPr txBox="1"/>
          <p:nvPr/>
        </p:nvSpPr>
        <p:spPr>
          <a:xfrm>
            <a:off x="3601594" y="46700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يقوم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لسبورة ليقرأ؟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74469A6-975B-CAC3-EF34-915146F9EB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1450" y="384062"/>
            <a:ext cx="1097912" cy="73230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54056DC-CB97-414A-5E2C-8024B1AF172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9FCF4A0-9BED-CE80-66CC-0F2016E3F46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5F5BDE-37DF-4A88-E10A-8E7637923D9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2F2EFE5-82C3-6F22-D25F-E154A1EE442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51144E5-0755-D8E2-0FB5-B549B7BE6BA6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0061D88-23CD-8A00-F257-094FDAAF91B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C7D7B59-4661-E7F5-47BB-121D51D63565}"/>
              </a:ext>
            </a:extLst>
          </p:cNvPr>
          <p:cNvGrpSpPr/>
          <p:nvPr/>
        </p:nvGrpSpPr>
        <p:grpSpPr>
          <a:xfrm>
            <a:off x="901442" y="2279861"/>
            <a:ext cx="7341113" cy="2659786"/>
            <a:chOff x="1085855" y="1757458"/>
            <a:chExt cx="7341113" cy="265978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0BED103-7AE9-1330-2168-A565CF798587}"/>
                </a:ext>
              </a:extLst>
            </p:cNvPr>
            <p:cNvSpPr/>
            <p:nvPr/>
          </p:nvSpPr>
          <p:spPr>
            <a:xfrm>
              <a:off x="5095587" y="1814468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ثُمَّ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EF415BF-EA5F-21AD-A175-A51E49989A91}"/>
                </a:ext>
              </a:extLst>
            </p:cNvPr>
            <p:cNvSpPr/>
            <p:nvPr/>
          </p:nvSpPr>
          <p:spPr>
            <a:xfrm>
              <a:off x="3051399" y="1824963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تَحْتَ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BA944B3-CA12-C5D0-7FF1-EE089B1AA399}"/>
                </a:ext>
              </a:extLst>
            </p:cNvPr>
            <p:cNvSpPr/>
            <p:nvPr/>
          </p:nvSpPr>
          <p:spPr>
            <a:xfrm>
              <a:off x="591543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خَلْفَ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BF17E9F-44EE-FCED-7464-1859D0BEFBAB}"/>
                </a:ext>
              </a:extLst>
            </p:cNvPr>
            <p:cNvSpPr/>
            <p:nvPr/>
          </p:nvSpPr>
          <p:spPr>
            <a:xfrm>
              <a:off x="1085855" y="1757458"/>
              <a:ext cx="165302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حَتّــى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C5F3A68-6C50-01CE-BDF1-0D6851CD0883}"/>
                </a:ext>
              </a:extLst>
            </p:cNvPr>
            <p:cNvSpPr/>
            <p:nvPr/>
          </p:nvSpPr>
          <p:spPr>
            <a:xfrm>
              <a:off x="7061131" y="1824964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اَلَّتــي</a:t>
              </a:r>
              <a:endParaRPr lang="fr-MA" sz="3600" dirty="0"/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F0AE1FF-EB88-78A6-32CF-2528B18B2F0D}"/>
                </a:ext>
              </a:extLst>
            </p:cNvPr>
            <p:cNvSpPr/>
            <p:nvPr/>
          </p:nvSpPr>
          <p:spPr>
            <a:xfrm>
              <a:off x="1713410" y="3610520"/>
              <a:ext cx="1724161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أَبَداً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9BDE9A9-76D9-2E7A-BAE4-5A7B2CE998BE}"/>
                </a:ext>
              </a:extLst>
            </p:cNvPr>
            <p:cNvSpPr/>
            <p:nvPr/>
          </p:nvSpPr>
          <p:spPr>
            <a:xfrm>
              <a:off x="3993584" y="3618979"/>
              <a:ext cx="1365837" cy="798265"/>
            </a:xfrm>
            <a:prstGeom prst="roundRect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106585"/>
                  </a:solidFill>
                  <a:ea typeface="Calibri"/>
                  <a:cs typeface="Calibri"/>
                </a:rPr>
                <a:t>لَنْ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59498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F84F0-F63A-39CF-2F7D-DCC734FF3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5324240-A7C3-EC22-FFC8-7996F9BFD77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88D45F-DFCC-A9A7-59E2-5BD0232FDD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DA990-93FB-5136-0959-3AC4045AAD7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74B9C9-2295-60A7-0AF7-2F270136A0F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0D4E03-D95D-5ED5-E08D-2FAA67C8E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0B8B80-8ADF-A775-0D2D-186A835B2359}"/>
              </a:ext>
            </a:extLst>
          </p:cNvPr>
          <p:cNvSpPr txBox="1"/>
          <p:nvPr/>
        </p:nvSpPr>
        <p:spPr>
          <a:xfrm>
            <a:off x="422071" y="41220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 8 .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كلمة "حتى"  وكلمة "خلف" في الفقرة 3.  ضعوا تحتهما سطرا بقلم الرصاص.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10 ثوان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C28BD4-B3D1-A32F-C880-222FF3889FC0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7E50F2C-AE03-63FD-DFD1-BD1064143E8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C81A9FD-B016-AF05-CBB1-D5113AFA72A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C8ED2F9-3CCA-0332-B7C4-3C6BBC5EFDF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893F61C-9ABE-56A3-9F62-7017CFAD9B8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078674A-A68B-1221-E8DF-4DAC080B2C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E1BB298-B578-BCA9-A16B-F8CF8822A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908" y="1209642"/>
            <a:ext cx="6287045" cy="5201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02B9D21-C43E-D4FD-5576-DD3AA7A2BCB1}"/>
              </a:ext>
            </a:extLst>
          </p:cNvPr>
          <p:cNvSpPr/>
          <p:nvPr/>
        </p:nvSpPr>
        <p:spPr>
          <a:xfrm>
            <a:off x="987924" y="4188810"/>
            <a:ext cx="1275983" cy="61005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106585"/>
                </a:solidFill>
                <a:ea typeface="Calibri"/>
                <a:cs typeface="Calibri"/>
              </a:rPr>
              <a:t>حَتّى  -  </a:t>
            </a:r>
            <a:endParaRPr lang="fr-MA" sz="32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82232E-1C38-1D25-779C-C329D80ABE8C}"/>
              </a:ext>
            </a:extLst>
          </p:cNvPr>
          <p:cNvSpPr/>
          <p:nvPr/>
        </p:nvSpPr>
        <p:spPr>
          <a:xfrm>
            <a:off x="422071" y="3423682"/>
            <a:ext cx="8325942" cy="18771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AD2792E-A55F-7889-E32D-954E54AE77EB}"/>
              </a:ext>
            </a:extLst>
          </p:cNvPr>
          <p:cNvSpPr/>
          <p:nvPr/>
        </p:nvSpPr>
        <p:spPr>
          <a:xfrm>
            <a:off x="435811" y="4199469"/>
            <a:ext cx="937283" cy="61005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106585"/>
                </a:solidFill>
                <a:ea typeface="Calibri"/>
                <a:cs typeface="Calibri"/>
              </a:rPr>
              <a:t>خَلْفَ</a:t>
            </a:r>
            <a:endParaRPr lang="fr-MA" sz="3200" b="1" dirty="0">
              <a:solidFill>
                <a:srgbClr val="106585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98237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5CBD99-9391-53C5-370F-95CE35CFA05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0089B-383B-35CB-5FBF-8734067DF727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سأقرأ وستقرؤون مثلي.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sp>
        <p:nvSpPr>
          <p:cNvPr id="21" name="Google Shape;1477;p57">
            <a:extLst>
              <a:ext uri="{FF2B5EF4-FFF2-40B4-BE49-F238E27FC236}">
                <a16:creationId xmlns:a16="http://schemas.microsoft.com/office/drawing/2014/main" id="{327DCF66-5A90-2AF1-9A0E-4837AB51EB64}"/>
              </a:ext>
            </a:extLst>
          </p:cNvPr>
          <p:cNvSpPr/>
          <p:nvPr/>
        </p:nvSpPr>
        <p:spPr>
          <a:xfrm>
            <a:off x="3185652" y="1322629"/>
            <a:ext cx="2865122" cy="600474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000" b="1" kern="100" dirty="0">
                <a:solidFill>
                  <a:srgbClr val="FFFFFF"/>
                </a:solidFill>
                <a:latin typeface="Aptos" panose="020B0004020202020204" pitchFamily="34" charset="0"/>
                <a:cs typeface="Microsoft Uighur" panose="02000000000000000000" pitchFamily="2" charset="-78"/>
                <a:sym typeface="Arial"/>
              </a:rPr>
              <a:t>رِحْلَةُ ﭐلْصَّيْفِ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C3C93C4-72AB-5024-F02E-0A1A8C369C7A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227B434-B525-ACC1-DA63-F721698ECFF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6873BAE-5FCD-D9A3-EF21-CCB119DC1C2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32B78E5-F8FC-927D-9006-DF04822E8E07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6C9702-2D63-4CC0-112A-077389268B99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6568D97-B5E2-2C2F-2C86-CFF208903DE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A90CE-54EB-E683-1E23-9A5E3351E7A6}"/>
              </a:ext>
            </a:extLst>
          </p:cNvPr>
          <p:cNvGrpSpPr/>
          <p:nvPr/>
        </p:nvGrpSpPr>
        <p:grpSpPr>
          <a:xfrm>
            <a:off x="511277" y="1830762"/>
            <a:ext cx="8320206" cy="3631763"/>
            <a:chOff x="125446" y="1830762"/>
            <a:chExt cx="8706037" cy="3631763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3F13333-DBE8-3351-E693-DB648D6C2CF7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631763"/>
              <a:chOff x="104865" y="2266820"/>
              <a:chExt cx="8440224" cy="3631763"/>
            </a:xfrm>
          </p:grpSpPr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86A242E-69E6-C36F-9C9D-245ECBB91550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631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ٱلْعُطْلَةِ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ٱلصَّيْفِيَّةِ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سافَرْنا مَعَ عائِلَتي إِلى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ٱلشّاطِئِ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اِسْتَغْرَقَتِ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ٱلرِّحْلَةُ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ثَلاثَ ساعاتٍ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بِٱلسَّيّارَةِ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لَكِنَّها كانَتْ مُمْتِعَةً. عِنْدَما وَصَلْنا، كانَ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ٱلْبَحْرُ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أَزْرَقَ وَجَميلاً، </a:t>
                </a:r>
                <a:r>
                  <a:rPr lang="ar-SA" sz="40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وَٱلرَّمْلُ</a:t>
                </a:r>
                <a:r>
                  <a:rPr lang="ar-SA" sz="40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ذَهَبِيّاً وَناعِماً.</a:t>
                </a:r>
              </a:p>
            </p:txBody>
          </p: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963CF2F3-105E-5419-3C50-DE1A556268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92934" y="3372038"/>
                <a:ext cx="1474505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9864B931-6B52-65FF-2B1C-41D0E08DFC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17818" y="3406695"/>
                <a:ext cx="297873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A5F007CF-7ADF-0E1E-CF9C-9625216D2A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18722" y="4582045"/>
                <a:ext cx="194871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54F699AE-72F9-A2F2-BEAB-9699584A79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888" y="4582045"/>
                <a:ext cx="83651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BF14017B-3300-DC30-C83B-1E6031FA06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519" y="3406695"/>
                <a:ext cx="1274692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0F3C184F-445F-9C01-2CF8-81AA67165F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89009" y="5385563"/>
              <a:ext cx="1698031" cy="194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D6C547B0-53B6-7FFD-DA9F-3908E2C355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0043" y="5385563"/>
              <a:ext cx="91204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5D3054D-A7E8-C37B-560D-EE7395BDB987}"/>
              </a:ext>
            </a:extLst>
          </p:cNvPr>
          <p:cNvCxnSpPr>
            <a:cxnSpLocks/>
          </p:cNvCxnSpPr>
          <p:nvPr/>
        </p:nvCxnSpPr>
        <p:spPr>
          <a:xfrm flipH="1" flipV="1">
            <a:off x="4129548" y="4145987"/>
            <a:ext cx="1510542" cy="74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46A4BA-5F2B-2CF3-D7D6-90ECD5CBD8CB}"/>
              </a:ext>
            </a:extLst>
          </p:cNvPr>
          <p:cNvCxnSpPr>
            <a:cxnSpLocks/>
          </p:cNvCxnSpPr>
          <p:nvPr/>
        </p:nvCxnSpPr>
        <p:spPr>
          <a:xfrm flipH="1">
            <a:off x="2312322" y="4145987"/>
            <a:ext cx="115836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7921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7D64-1D1C-6587-9518-1674C0C6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F94539-2B4D-39DB-F407-DE69CD3DE34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211525-3719-4632-35A7-B065435B915B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B5102A1-851C-736B-807D-87B4CC7A3C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153502-4151-1A1B-376B-C4D039E9A6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2DA95B-8195-ACD9-0236-AC2D0ADFC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55FB36-9898-F34E-CA37-63E8A4C61EB4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سأقرأ وستقرؤون مثلي.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3E084D5-8132-D47C-64EF-E8E82CB4B08F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4F8E851-07D9-112F-7D24-E2D1C1483C1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85710F6-293F-9B33-9820-813FCD38A06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E4A11B1-449D-B824-3D8A-9403F540FE7B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AC20796-5B99-DF69-2978-70B6E7DF0A28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2022979-3B14-E04E-3F8A-722BCB8F622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31F2391-0F61-1198-53C9-DBDF7708639A}"/>
              </a:ext>
            </a:extLst>
          </p:cNvPr>
          <p:cNvGrpSpPr/>
          <p:nvPr/>
        </p:nvGrpSpPr>
        <p:grpSpPr>
          <a:xfrm>
            <a:off x="312516" y="1830762"/>
            <a:ext cx="8518967" cy="3543278"/>
            <a:chOff x="125446" y="1830762"/>
            <a:chExt cx="8706037" cy="3543278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919F532-D97E-AF40-FF4C-BDBDB20634A6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3543278"/>
              <a:chOff x="104865" y="2266820"/>
              <a:chExt cx="8440224" cy="3543278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608A53-64B3-89B4-F10C-C56AA929B818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3543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ٱلْيَوْمِ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ٱلْأَوَّلِ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بَنَيْتُ قَلْعَةً كَبيرَةً مِنَ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ٱلرَّمْلِ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مَعَ أُخْتي. زَيَّنّاها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بِٱلْأَصْدافِ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ٱلَّتي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جَمَعْناها مِنَ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ٱلشّاطِئِ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ثُمَّ سَبَحْنا في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ٱلْمِياهِ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ٱلدّافِئَةِ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تَحْتَ إِشْرافِ والِدي. في فَتْرَةِ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ٱلظَّهيرَةِ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لَعِبْنا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بِٱلْكُرَةِ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مَعَ أَطْفالٍ آخَرينَ عَلى </a:t>
                </a:r>
                <a:r>
                  <a:rPr lang="ar-SA" sz="3900" kern="1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ٱلشّاطِئِ</a:t>
                </a:r>
                <a:r>
                  <a:rPr lang="ar-SA" sz="3900" kern="1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36AD3AD7-02C0-627D-D990-857CF2CFB8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2730" y="3381732"/>
                <a:ext cx="1159785" cy="11933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avec flèche 35">
                <a:extLst>
                  <a:ext uri="{FF2B5EF4-FFF2-40B4-BE49-F238E27FC236}">
                    <a16:creationId xmlns:a16="http://schemas.microsoft.com/office/drawing/2014/main" id="{A23E3662-E9FB-AB93-8CB9-8B079F18B5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76406" y="3372038"/>
                <a:ext cx="353902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avec flèche 36">
                <a:extLst>
                  <a:ext uri="{FF2B5EF4-FFF2-40B4-BE49-F238E27FC236}">
                    <a16:creationId xmlns:a16="http://schemas.microsoft.com/office/drawing/2014/main" id="{69DD58A1-2923-3A28-410E-715729432B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22625" y="4582045"/>
                <a:ext cx="2331763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43973834-3537-1E5F-2DE4-AD1CDCF6B1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1430" y="4582045"/>
                <a:ext cx="4314768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avec flèche 38">
                <a:extLst>
                  <a:ext uri="{FF2B5EF4-FFF2-40B4-BE49-F238E27FC236}">
                    <a16:creationId xmlns:a16="http://schemas.microsoft.com/office/drawing/2014/main" id="{1714752D-743F-FF8A-C51B-9165190F32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82571" y="3342543"/>
                <a:ext cx="1332224" cy="1579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8ED7C41E-7327-BEB1-80FE-80B2E81E4B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58678" y="5321682"/>
              <a:ext cx="391432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B82C78DF-698E-42A8-EE35-B7749EE353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1620" y="5321682"/>
              <a:ext cx="128567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69366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AEB44-2C35-88DC-F81B-72AD0488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CD9325-649E-3B98-AA7A-CA48E1A9676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0D76E47-0737-68F0-37FE-532D3F1D8C38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59944D3-BCE1-4145-A5E4-792748594BD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15F83D-F5E5-1724-150A-A631DC8B12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CE7E6FF-D643-0E3A-22F8-A1773055B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74A952-C66D-C9E5-8A39-36981F646244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سأقرأ وستقرؤون مثلي.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7CE0CB5-DE80-1107-5961-AB92B971E0A2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7D1A1AE-00D1-A8AF-6C1C-FD9A77BDE917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6CCC3F6-9D16-BD63-4031-972E158292AB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5270306-C043-A027-2960-5A0230AE6F25}"/>
              </a:ext>
            </a:extLst>
          </p:cNvPr>
          <p:cNvCxnSpPr>
            <a:cxnSpLocks/>
          </p:cNvCxnSpPr>
          <p:nvPr/>
        </p:nvCxnSpPr>
        <p:spPr>
          <a:xfrm flipH="1">
            <a:off x="2177469" y="4782058"/>
            <a:ext cx="1850896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A6184B5-F321-58B3-7AAE-E05D919A1719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29FA989-49C1-E083-93A0-000D9DB5C976}"/>
              </a:ext>
            </a:extLst>
          </p:cNvPr>
          <p:cNvCxnSpPr>
            <a:cxnSpLocks/>
          </p:cNvCxnSpPr>
          <p:nvPr/>
        </p:nvCxnSpPr>
        <p:spPr>
          <a:xfrm flipH="1">
            <a:off x="690890" y="2863641"/>
            <a:ext cx="137192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1444EAF0-A901-3499-BA15-5582519DF609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3D30988-2406-CD07-60A0-E3A08E89D68D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5388F05-04C8-2DDD-44E0-D6F67EA7AB9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B823A5-B18F-4513-0B2C-E7DE251CCA6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0CD53A1-F561-B643-AEDA-64D74419B990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E5D2FC-1AC4-D7A2-4525-F42FD0642766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4B76FFA-DD6C-B69D-2A4E-AB4534BF4CE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6F32C69-8CCE-0074-DDB5-7458C4D61AA6}"/>
              </a:ext>
            </a:extLst>
          </p:cNvPr>
          <p:cNvSpPr/>
          <p:nvPr/>
        </p:nvSpPr>
        <p:spPr>
          <a:xfrm>
            <a:off x="394949" y="2418735"/>
            <a:ext cx="8150139" cy="3028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A357085-4C31-268A-7037-6E1C4D4E83F3}"/>
              </a:ext>
            </a:extLst>
          </p:cNvPr>
          <p:cNvGrpSpPr/>
          <p:nvPr/>
        </p:nvGrpSpPr>
        <p:grpSpPr>
          <a:xfrm>
            <a:off x="422071" y="1543566"/>
            <a:ext cx="8409412" cy="4632037"/>
            <a:chOff x="125446" y="1830762"/>
            <a:chExt cx="8706037" cy="4632037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C58315F-BA46-2F00-1C1C-D4E62444E747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4632037"/>
              <a:chOff x="104865" y="2266820"/>
              <a:chExt cx="8440224" cy="4632037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CA31C7A-8460-8D09-5729-91B6F66AC6D0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4632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182563" algn="just" rtl="1">
                  <a:lnSpc>
                    <a:spcPct val="150000"/>
                  </a:lnSpc>
                </a:pP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ٱلْيَوْمِ ٱلثّاني، ذَهَبْنا في رِحْلَةٍ بَحْرِيَّةٍ عَلى مَتْنِ قارِبٍ. رَأَيْنا أَسْماكاً مُلَوَّنَةً وَحَتى دُلْفيناً يَقْفِزُ في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ٱلْماءِ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كانَ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ٱلْمَنْظَرُ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رائِعاً،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وَٱلْهَواءُ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مُنْعِشاً.</a:t>
                </a:r>
              </a:p>
              <a:p>
                <a:pPr indent="182563" algn="just" rtl="1">
                  <a:lnSpc>
                    <a:spcPct val="150000"/>
                  </a:lnSpc>
                </a:pP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ٱلْمَساءِ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تَناوَلْنا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ٱلْعَشاءَ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مَطْعَمٍ يُطِلُّ عَلى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ٱلْبَحْرِ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أَكَلْنا سَمَكاً طازَجاً وَحَلْوى لَذيذَةً. شاهَدْنا غُروبَ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ٱلشَّمْسِ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وَهِيَ تَخْتَفي خَلْفَ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ٱلْأُفُقِ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، مُلَوِّنَةً </a:t>
                </a:r>
                <a:r>
                  <a:rPr lang="ar-MA" sz="40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ٱلسَّماءَ</a:t>
                </a:r>
                <a:r>
                  <a:rPr lang="ar-MA" sz="40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بِأَلْوانٍ جَميلَةٍ.</a:t>
                </a:r>
              </a:p>
            </p:txBody>
          </p:sp>
          <p:cxnSp>
            <p:nvCxnSpPr>
              <p:cNvPr id="29" name="Connecteur droit avec flèche 28">
                <a:extLst>
                  <a:ext uri="{FF2B5EF4-FFF2-40B4-BE49-F238E27FC236}">
                    <a16:creationId xmlns:a16="http://schemas.microsoft.com/office/drawing/2014/main" id="{08A51BAC-9F74-C844-5835-9FBAB13732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20152" y="3234387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DE95F223-0AA4-72D0-58B4-E15BADA25C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83082" y="3218629"/>
                <a:ext cx="411140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AE1C6FF9-F23E-1422-F172-14429A9788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19989" y="4070768"/>
                <a:ext cx="322533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F4E3283C-26B8-3E72-7EBE-E437E33E91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63995" y="4995000"/>
                <a:ext cx="836514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B261933F-730D-FE87-E8C8-A21E813A2A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1224" y="3218629"/>
                <a:ext cx="979491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FDC89C50-6680-67BD-D1EC-C6CE0BAD01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6573" y="5483174"/>
              <a:ext cx="5082518" cy="1028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161E20FF-56D5-8B08-55A6-A5E8B641FA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47923" y="5474054"/>
              <a:ext cx="1724979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C03E7EFC-EFCB-905E-835D-8AF221CFF3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8079" y="6462799"/>
              <a:ext cx="249618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E2FACE9C-0FA5-1D1D-AE28-C358C571BFC0}"/>
              </a:ext>
            </a:extLst>
          </p:cNvPr>
          <p:cNvCxnSpPr>
            <a:cxnSpLocks/>
          </p:cNvCxnSpPr>
          <p:nvPr/>
        </p:nvCxnSpPr>
        <p:spPr>
          <a:xfrm flipH="1">
            <a:off x="3165987" y="3347144"/>
            <a:ext cx="157155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3FDAB445-1090-3823-3A70-25C1BD350C4F}"/>
              </a:ext>
            </a:extLst>
          </p:cNvPr>
          <p:cNvCxnSpPr>
            <a:cxnSpLocks/>
          </p:cNvCxnSpPr>
          <p:nvPr/>
        </p:nvCxnSpPr>
        <p:spPr>
          <a:xfrm flipH="1" flipV="1">
            <a:off x="1413732" y="3347144"/>
            <a:ext cx="931344" cy="90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937E38F8-E583-B33C-CF2A-7E0987BBA642}"/>
              </a:ext>
            </a:extLst>
          </p:cNvPr>
          <p:cNvCxnSpPr>
            <a:cxnSpLocks/>
          </p:cNvCxnSpPr>
          <p:nvPr/>
        </p:nvCxnSpPr>
        <p:spPr>
          <a:xfrm flipH="1">
            <a:off x="2345076" y="4271746"/>
            <a:ext cx="437724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D1456963-DE22-61BD-6555-E4E99AF7F3D9}"/>
              </a:ext>
            </a:extLst>
          </p:cNvPr>
          <p:cNvCxnSpPr>
            <a:cxnSpLocks/>
          </p:cNvCxnSpPr>
          <p:nvPr/>
        </p:nvCxnSpPr>
        <p:spPr>
          <a:xfrm flipH="1" flipV="1">
            <a:off x="697421" y="4267200"/>
            <a:ext cx="931344" cy="90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7967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B60AF-D0BC-6E7A-EBCB-D09FF3E6F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2A734B-A355-CA83-D8A6-5B4A7C0B50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C5CCFA-1153-10FF-74DC-33BA66FEFBBD}"/>
              </a:ext>
            </a:extLst>
          </p:cNvPr>
          <p:cNvGrpSpPr/>
          <p:nvPr/>
        </p:nvGrpSpPr>
        <p:grpSpPr>
          <a:xfrm>
            <a:off x="312516" y="37710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F719ACF-5D86-B16A-433F-4CE9A4A0C23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F537B71-BE93-EA63-2ABC-9D700EB5A67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130D6E-191B-D269-27C3-4A77BD12B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FC076D-52D7-A05B-D07C-5B9361B8B1DD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سأقرأ وستقرؤون مثلي.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40A2110-715E-A714-8A37-2A6480AA9BCC}"/>
              </a:ext>
            </a:extLst>
          </p:cNvPr>
          <p:cNvCxnSpPr>
            <a:cxnSpLocks/>
          </p:cNvCxnSpPr>
          <p:nvPr/>
        </p:nvCxnSpPr>
        <p:spPr>
          <a:xfrm flipH="1">
            <a:off x="4789122" y="2878483"/>
            <a:ext cx="289978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43C018A-8AA0-A1B5-D590-7569912FD1BB}"/>
              </a:ext>
            </a:extLst>
          </p:cNvPr>
          <p:cNvCxnSpPr>
            <a:cxnSpLocks/>
          </p:cNvCxnSpPr>
          <p:nvPr/>
        </p:nvCxnSpPr>
        <p:spPr>
          <a:xfrm flipH="1">
            <a:off x="4755067" y="3831130"/>
            <a:ext cx="2334201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47264A1A-73C2-3DD9-AEDB-1F588B82F52B}"/>
              </a:ext>
            </a:extLst>
          </p:cNvPr>
          <p:cNvCxnSpPr>
            <a:cxnSpLocks/>
          </p:cNvCxnSpPr>
          <p:nvPr/>
        </p:nvCxnSpPr>
        <p:spPr>
          <a:xfrm flipH="1">
            <a:off x="2772130" y="2878483"/>
            <a:ext cx="125623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8FF54BFD-FC9B-2496-3BC9-3F0C276C5FAD}"/>
              </a:ext>
            </a:extLst>
          </p:cNvPr>
          <p:cNvCxnSpPr>
            <a:cxnSpLocks/>
          </p:cNvCxnSpPr>
          <p:nvPr/>
        </p:nvCxnSpPr>
        <p:spPr>
          <a:xfrm flipH="1">
            <a:off x="2177469" y="4782058"/>
            <a:ext cx="1850896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1198FEDC-FF14-2619-CF6A-C072F00FFE0C}"/>
              </a:ext>
            </a:extLst>
          </p:cNvPr>
          <p:cNvCxnSpPr>
            <a:cxnSpLocks/>
          </p:cNvCxnSpPr>
          <p:nvPr/>
        </p:nvCxnSpPr>
        <p:spPr>
          <a:xfrm flipH="1">
            <a:off x="5072743" y="4782058"/>
            <a:ext cx="3127973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E135632-2EAA-E7B8-62B8-87FF76FC022C}"/>
              </a:ext>
            </a:extLst>
          </p:cNvPr>
          <p:cNvCxnSpPr>
            <a:cxnSpLocks/>
          </p:cNvCxnSpPr>
          <p:nvPr/>
        </p:nvCxnSpPr>
        <p:spPr>
          <a:xfrm flipH="1">
            <a:off x="690890" y="2863641"/>
            <a:ext cx="137192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1791C93-2261-F952-8BF4-F308C407C7BE}"/>
              </a:ext>
            </a:extLst>
          </p:cNvPr>
          <p:cNvCxnSpPr>
            <a:cxnSpLocks/>
          </p:cNvCxnSpPr>
          <p:nvPr/>
        </p:nvCxnSpPr>
        <p:spPr>
          <a:xfrm flipH="1">
            <a:off x="853194" y="3852900"/>
            <a:ext cx="330829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194E389-AC59-755C-2316-E2C788650C83}"/>
              </a:ext>
            </a:extLst>
          </p:cNvPr>
          <p:cNvGrpSpPr/>
          <p:nvPr/>
        </p:nvGrpSpPr>
        <p:grpSpPr>
          <a:xfrm>
            <a:off x="312516" y="-73092"/>
            <a:ext cx="8412136" cy="448851"/>
            <a:chOff x="312517" y="-96284"/>
            <a:chExt cx="8412136" cy="44885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7B74AD5-B265-5658-FBD4-8558BBE5B6F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18E50EC-6F13-9290-9809-788BE929A89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CBC6AF1-9B80-7F0F-EF8F-04D526C35DDF}"/>
                </a:ext>
              </a:extLst>
            </p:cNvPr>
            <p:cNvSpPr/>
            <p:nvPr/>
          </p:nvSpPr>
          <p:spPr>
            <a:xfrm>
              <a:off x="2658511" y="-917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4A1BCFD-EC6C-AA72-E794-B330CB04B9B3}"/>
                </a:ext>
              </a:extLst>
            </p:cNvPr>
            <p:cNvSpPr/>
            <p:nvPr/>
          </p:nvSpPr>
          <p:spPr>
            <a:xfrm>
              <a:off x="4727946" y="-5690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3CCFFEB-9D33-C02E-6931-079585879A8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A18A4F3-2854-F3DF-AE2C-021A3B102AAF}"/>
              </a:ext>
            </a:extLst>
          </p:cNvPr>
          <p:cNvSpPr/>
          <p:nvPr/>
        </p:nvSpPr>
        <p:spPr>
          <a:xfrm>
            <a:off x="394949" y="2418735"/>
            <a:ext cx="8150139" cy="3028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98D13F-9950-5745-E1E1-C905FEB83E6A}"/>
              </a:ext>
            </a:extLst>
          </p:cNvPr>
          <p:cNvGrpSpPr/>
          <p:nvPr/>
        </p:nvGrpSpPr>
        <p:grpSpPr>
          <a:xfrm>
            <a:off x="422071" y="2116727"/>
            <a:ext cx="8409412" cy="4070345"/>
            <a:chOff x="125446" y="1830762"/>
            <a:chExt cx="8706037" cy="407034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FE99797-1742-5FFC-6CA9-F65DDAD99BF9}"/>
                </a:ext>
              </a:extLst>
            </p:cNvPr>
            <p:cNvGrpSpPr/>
            <p:nvPr/>
          </p:nvGrpSpPr>
          <p:grpSpPr>
            <a:xfrm>
              <a:off x="125446" y="1830762"/>
              <a:ext cx="8706037" cy="4070345"/>
              <a:chOff x="104865" y="2266820"/>
              <a:chExt cx="8440224" cy="4070345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08376C6-93E8-0D49-2FFE-8A9FCA7638F3}"/>
                  </a:ext>
                </a:extLst>
              </p:cNvPr>
              <p:cNvSpPr txBox="1"/>
              <p:nvPr/>
            </p:nvSpPr>
            <p:spPr>
              <a:xfrm>
                <a:off x="104865" y="2266820"/>
                <a:ext cx="8440224" cy="4070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182563" algn="just" rtl="1">
                  <a:lnSpc>
                    <a:spcPct val="150000"/>
                  </a:lnSpc>
                </a:pP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ٱلْيَوْمِ ٱلْأَخيرِ، جَمَعْنا تَذْكاراتٍ مِنَ ٱلشّاطِئِ: أَصْدافاً جَميلَةً وَحِجارَةً مُلَوَّنَةً. وَعَدَ والِدايَ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بٱلْعَوْدَةِ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ٱلصَّيْفِ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ٱلْقادِمِ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 كانَتْ رِحْلَةً رائِعَةً لَنْ أَنْساها أَبَداً، وَأَنا مُتَشَوِّقٌ لِلْمَزيدِ مِنَ </a:t>
                </a:r>
                <a:r>
                  <a:rPr lang="ar-MA" sz="4400" dirty="0" err="1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ٱلْمُغامَراتِ</a:t>
                </a:r>
                <a:r>
                  <a:rPr lang="ar-MA" sz="4400" dirty="0"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ٱلصَّيْفِيَّةِ.</a:t>
                </a:r>
              </a:p>
            </p:txBody>
          </p:sp>
          <p:cxnSp>
            <p:nvCxnSpPr>
              <p:cNvPr id="40" name="Connecteur droit avec flèche 39">
                <a:extLst>
                  <a:ext uri="{FF2B5EF4-FFF2-40B4-BE49-F238E27FC236}">
                    <a16:creationId xmlns:a16="http://schemas.microsoft.com/office/drawing/2014/main" id="{24678E85-6359-506F-59FF-A9B681A591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31654" y="3227485"/>
                <a:ext cx="1280357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avec flèche 40">
                <a:extLst>
                  <a:ext uri="{FF2B5EF4-FFF2-40B4-BE49-F238E27FC236}">
                    <a16:creationId xmlns:a16="http://schemas.microsoft.com/office/drawing/2014/main" id="{51780C20-A19D-4A3E-612F-6F4E219FC8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1074" y="3227485"/>
                <a:ext cx="2877362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2A602344-FC20-B98C-FFCE-EA18855E4A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6940" y="4247748"/>
                <a:ext cx="4448226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avec flèche 44">
                <a:extLst>
                  <a:ext uri="{FF2B5EF4-FFF2-40B4-BE49-F238E27FC236}">
                    <a16:creationId xmlns:a16="http://schemas.microsoft.com/office/drawing/2014/main" id="{E05C3C06-0DB3-CFB3-67C3-E1254A5D30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9393" y="3227485"/>
                <a:ext cx="1199248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72864101-ED1C-0C49-4B2E-EFD958C0F4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0709" y="4819497"/>
              <a:ext cx="3812492" cy="788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B449D7F2-2E5F-8079-4673-95C3357EFC29}"/>
              </a:ext>
            </a:extLst>
          </p:cNvPr>
          <p:cNvCxnSpPr>
            <a:cxnSpLocks/>
          </p:cNvCxnSpPr>
          <p:nvPr/>
        </p:nvCxnSpPr>
        <p:spPr>
          <a:xfrm flipH="1">
            <a:off x="7231626" y="4097655"/>
            <a:ext cx="119487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335A2018-54F9-B73C-6967-C18BF4539EFA}"/>
              </a:ext>
            </a:extLst>
          </p:cNvPr>
          <p:cNvCxnSpPr>
            <a:cxnSpLocks/>
          </p:cNvCxnSpPr>
          <p:nvPr/>
        </p:nvCxnSpPr>
        <p:spPr>
          <a:xfrm flipH="1">
            <a:off x="5557635" y="5105462"/>
            <a:ext cx="279181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72901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F9E94-5502-2889-32F3-C5320C2D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7D09B4-B204-0815-72D0-C3961267BE3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2AD703-C4E9-4AE5-7C3E-D847E136195A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E16924-C65E-0C0C-16AE-0F243A6FBDC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04ABF4-1190-711B-53F3-2B4BE7C52F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D981314-2DB0-F35D-C81D-1F157869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B9CA75-E88E-E312-7E53-059B44ACA408}"/>
              </a:ext>
            </a:extLst>
          </p:cNvPr>
          <p:cNvSpPr txBox="1"/>
          <p:nvPr/>
        </p:nvSpPr>
        <p:spPr>
          <a:xfrm>
            <a:off x="422071" y="46306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يناقش كل ثنائي الجواب.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E475FB-ECA2-6328-D097-715990620AC7}"/>
              </a:ext>
            </a:extLst>
          </p:cNvPr>
          <p:cNvSpPr txBox="1"/>
          <p:nvPr/>
        </p:nvSpPr>
        <p:spPr>
          <a:xfrm>
            <a:off x="647566" y="1979959"/>
            <a:ext cx="6545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سافَرَتِ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ٱلشّاطِئِ عَلى مَتْنِ: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8066E05-7286-2346-B1DB-AFF4E092B5C6}"/>
              </a:ext>
            </a:extLst>
          </p:cNvPr>
          <p:cNvSpPr txBox="1"/>
          <p:nvPr/>
        </p:nvSpPr>
        <p:spPr>
          <a:xfrm>
            <a:off x="4834850" y="2174240"/>
            <a:ext cx="15530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ٱلْقِطارِ؛</a:t>
            </a:r>
          </a:p>
          <a:p>
            <a:pPr algn="r" rtl="1"/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ٱلْحافِلَةِ؛</a:t>
            </a:r>
          </a:p>
          <a:p>
            <a:pPr algn="r" rtl="1"/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ٱلْقارِبِ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DDCD484-79DC-1992-A074-4F50AD203E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49F3DBE8-6054-253C-B1E3-A1CB9C32CE87}"/>
              </a:ext>
            </a:extLst>
          </p:cNvPr>
          <p:cNvSpPr/>
          <p:nvPr/>
        </p:nvSpPr>
        <p:spPr>
          <a:xfrm>
            <a:off x="6524188" y="3538869"/>
            <a:ext cx="491666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D7D959-1949-DF56-1CED-E76EBBDA44B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9D1C49-6CB8-F4F9-6790-0C8B4245CE0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04AD2B-49D4-D905-25E7-746CE30B092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2BD6D78-B811-506C-3EDE-B78DB2395796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E5B4B83-F45C-68AF-9955-F93B4BA43E52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C90752A-BD87-EE78-AABD-D6D20980FB5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6EDC365C-57C0-26B5-BBFB-016C03788D5E}"/>
              </a:ext>
            </a:extLst>
          </p:cNvPr>
          <p:cNvSpPr/>
          <p:nvPr/>
        </p:nvSpPr>
        <p:spPr>
          <a:xfrm>
            <a:off x="6500477" y="2866718"/>
            <a:ext cx="523669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EAF841D-5951-C481-FC48-50099CD7B0FC}"/>
              </a:ext>
            </a:extLst>
          </p:cNvPr>
          <p:cNvSpPr/>
          <p:nvPr/>
        </p:nvSpPr>
        <p:spPr>
          <a:xfrm>
            <a:off x="6516478" y="4140410"/>
            <a:ext cx="491666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7C9FF97-CF07-2BE0-7DD5-A56EC039F287}"/>
              </a:ext>
            </a:extLst>
          </p:cNvPr>
          <p:cNvSpPr/>
          <p:nvPr/>
        </p:nvSpPr>
        <p:spPr>
          <a:xfrm>
            <a:off x="6516478" y="4746267"/>
            <a:ext cx="491666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29998547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A94A9-AFD5-EDE5-A7B3-DFBB3A73E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CF0CE0-2F7E-423C-1327-B5791409420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D072E5-EA06-FFA1-06DA-480BABFBC7F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52965E-61BA-A0D4-5DCC-BA9DF0A2BC7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700633-538E-B38D-9F5D-EFFE9292F77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EE304-1244-123F-17D2-86BE5416F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F2942D-FD01-EC3E-5044-C3B0DE6B6392}"/>
              </a:ext>
            </a:extLst>
          </p:cNvPr>
          <p:cNvSpPr txBox="1"/>
          <p:nvPr/>
        </p:nvSpPr>
        <p:spPr>
          <a:xfrm>
            <a:off x="422071" y="46306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كاملة؟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9EE4F39-18EB-2B37-9BFC-08CA307A5E5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9E70C56-43C1-1025-3129-5036E589799A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6F5BE2-5F7D-D2BE-A84E-38410355188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FA25B2A-794D-D01F-365B-A084DD5A67E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D7942F1-4AC7-C740-6679-07B67BCB49EA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B8B42C3-BC26-09AE-A788-AAC764AB02B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EAE6118-ED72-9088-9E1D-5E370E27F6C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67430C0C-0079-EBE7-325E-DAA9CFA72ED6}"/>
              </a:ext>
            </a:extLst>
          </p:cNvPr>
          <p:cNvSpPr txBox="1"/>
          <p:nvPr/>
        </p:nvSpPr>
        <p:spPr>
          <a:xfrm>
            <a:off x="647566" y="1979959"/>
            <a:ext cx="6545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سافَرَتِ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ٱلشّاطِئِ عَلى مَتْنِ: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3000987-E7B1-CEC8-A02B-55FAFBC3733B}"/>
              </a:ext>
            </a:extLst>
          </p:cNvPr>
          <p:cNvSpPr txBox="1"/>
          <p:nvPr/>
        </p:nvSpPr>
        <p:spPr>
          <a:xfrm>
            <a:off x="4500990" y="2204566"/>
            <a:ext cx="15530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4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1B3BAA6-5786-D2E6-34DA-ADE3CD3F2C66}"/>
              </a:ext>
            </a:extLst>
          </p:cNvPr>
          <p:cNvSpPr/>
          <p:nvPr/>
        </p:nvSpPr>
        <p:spPr>
          <a:xfrm>
            <a:off x="6182618" y="2959166"/>
            <a:ext cx="491666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669D65C-F826-048D-F516-ADAC7D8F4C60}"/>
              </a:ext>
            </a:extLst>
          </p:cNvPr>
          <p:cNvSpPr txBox="1"/>
          <p:nvPr/>
        </p:nvSpPr>
        <p:spPr>
          <a:xfrm>
            <a:off x="1038446" y="5338614"/>
            <a:ext cx="6545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سافَرَتِ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ٱلشّاطِئِ عَلى مَتْنِ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9B6A685-B35C-6B79-B5FB-55C0974C4426}"/>
              </a:ext>
            </a:extLst>
          </p:cNvPr>
          <p:cNvSpPr/>
          <p:nvPr/>
        </p:nvSpPr>
        <p:spPr>
          <a:xfrm>
            <a:off x="1950541" y="1855304"/>
            <a:ext cx="5404416" cy="196641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95880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EF84B-BE9B-B750-2C02-AAB2942D4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1C5469-94C9-A2F3-A90D-1A27EF59B7D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8000BC-968F-7362-2F74-BB05A85A1FE9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1EE77C-5844-FB81-3872-9B3A2AF75B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AE14D7F-1BD8-460F-EA91-D6E8DAA5C9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C14316F-3DE7-B683-AEC1-AF2F935AE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F528087-A99D-7869-46A3-D9DE7E757B95}"/>
              </a:ext>
            </a:extLst>
          </p:cNvPr>
          <p:cNvSpPr txBox="1"/>
          <p:nvPr/>
        </p:nvSpPr>
        <p:spPr>
          <a:xfrm>
            <a:off x="422071" y="46306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يناقش كل ثنائي الجواب.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311AD6-A06F-436B-E4D6-78C678846CD4}"/>
              </a:ext>
            </a:extLst>
          </p:cNvPr>
          <p:cNvSpPr txBox="1"/>
          <p:nvPr/>
        </p:nvSpPr>
        <p:spPr>
          <a:xfrm>
            <a:off x="647566" y="1979959"/>
            <a:ext cx="6545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تَناوَلَتِ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وَجْبَةِ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ٱلْعَشاءِ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799CD1-C149-FDB6-8A1F-61EE868B3607}"/>
              </a:ext>
            </a:extLst>
          </p:cNvPr>
          <p:cNvSpPr txBox="1"/>
          <p:nvPr/>
        </p:nvSpPr>
        <p:spPr>
          <a:xfrm>
            <a:off x="2252871" y="2115292"/>
            <a:ext cx="41150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سَمَكاً طازَجاً وَعَصيراً لَذيذاً؛</a:t>
            </a: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سَمَكاً طازَجاً وَمُثَلَّجاتٍ لَذيذَةً؛</a:t>
            </a: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سَمَكاً طازَجاً وَحَلْوى لَذيذَةً؛</a:t>
            </a: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سَمَكاً طازَجاً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وَشاياً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لَذيذاً.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9A5AD872-B8BA-18BA-E0D1-1C5640FD655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BA74640A-77EE-1813-56D8-F4F9BF1FD86C}"/>
              </a:ext>
            </a:extLst>
          </p:cNvPr>
          <p:cNvSpPr/>
          <p:nvPr/>
        </p:nvSpPr>
        <p:spPr>
          <a:xfrm>
            <a:off x="6524188" y="3538869"/>
            <a:ext cx="491666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MA" sz="2000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22B1370-430B-4F95-00B9-8240C70554E7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4AE3389-3DBD-0B58-B885-3D1547D22BB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0A28B1-7975-FAA8-433D-C9EB043A21B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3ECE7D2-112C-E951-7202-63D963321245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06B9FD2-ED3B-A35E-692F-B245E534DE5D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497E667-85A7-26B5-B67E-FEEA5FE4E87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715680F5-48B1-0215-9C5D-F168702DEA66}"/>
              </a:ext>
            </a:extLst>
          </p:cNvPr>
          <p:cNvSpPr/>
          <p:nvPr/>
        </p:nvSpPr>
        <p:spPr>
          <a:xfrm>
            <a:off x="6500477" y="2866718"/>
            <a:ext cx="523669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MA" sz="2000" b="1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C0AEAE9-C954-0992-67A9-B24578844E21}"/>
              </a:ext>
            </a:extLst>
          </p:cNvPr>
          <p:cNvSpPr/>
          <p:nvPr/>
        </p:nvSpPr>
        <p:spPr>
          <a:xfrm>
            <a:off x="6516478" y="4140410"/>
            <a:ext cx="491666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3ED58DD-730E-66FB-BA3C-2581B3591263}"/>
              </a:ext>
            </a:extLst>
          </p:cNvPr>
          <p:cNvSpPr/>
          <p:nvPr/>
        </p:nvSpPr>
        <p:spPr>
          <a:xfrm>
            <a:off x="6516478" y="4746267"/>
            <a:ext cx="491666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12129286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96350-D811-8873-B90E-117C14741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16A592-2261-98B9-17A0-73B79CBD458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AB4435-018A-7D7F-B778-C053FD2AD84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67F8F7A-9449-83BC-454C-0E8CC7A455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AE89553-9846-68F0-0E42-FFE818DD4F6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F885E7C-DB13-2885-3F5E-1E249F910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64DDEF4-5813-48B3-94DD-C991EC08FACA}"/>
              </a:ext>
            </a:extLst>
          </p:cNvPr>
          <p:cNvSpPr txBox="1"/>
          <p:nvPr/>
        </p:nvSpPr>
        <p:spPr>
          <a:xfrm>
            <a:off x="422071" y="46306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698B44-D66E-2F61-F239-22092EED0ED1}"/>
              </a:ext>
            </a:extLst>
          </p:cNvPr>
          <p:cNvSpPr txBox="1"/>
          <p:nvPr/>
        </p:nvSpPr>
        <p:spPr>
          <a:xfrm>
            <a:off x="647566" y="1979959"/>
            <a:ext cx="6545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تَناوَلَتِ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وَجْبَةِ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ٱلْعَشاءِ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03A3B95-5FFB-7FD8-BA16-BCA493B3D68D}"/>
              </a:ext>
            </a:extLst>
          </p:cNvPr>
          <p:cNvSpPr txBox="1"/>
          <p:nvPr/>
        </p:nvSpPr>
        <p:spPr>
          <a:xfrm>
            <a:off x="2401418" y="2844259"/>
            <a:ext cx="41150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سَمَكاً طازَجاً وَحَلْوى لَذيذَةً؛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123512D-8420-FD93-5007-209A2D80876E}"/>
              </a:ext>
            </a:extLst>
          </p:cNvPr>
          <p:cNvSpPr/>
          <p:nvPr/>
        </p:nvSpPr>
        <p:spPr>
          <a:xfrm>
            <a:off x="6524188" y="3538869"/>
            <a:ext cx="491666" cy="46983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MA" sz="2000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556E74-F572-E3B5-73E1-AF574A99DD43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5E50647-0B88-6DB8-8EA3-7F30FAE6DD52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DE45DD1-B2DF-D763-1A9A-717BFA185D53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205D531-7517-1F4E-739C-B6C1049B87C4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44F15EA-9BB4-14F8-FD1B-18D19BF4FC1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8274C83-0466-77DC-E0A1-AFBC545C2C5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FFDD03A9-DFF9-219E-F709-21545DC85F7E}"/>
              </a:ext>
            </a:extLst>
          </p:cNvPr>
          <p:cNvSpPr txBox="1"/>
          <p:nvPr/>
        </p:nvSpPr>
        <p:spPr>
          <a:xfrm>
            <a:off x="1038446" y="5338614"/>
            <a:ext cx="6545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تَناوَلَتِ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سَمَكاً طازَجاً وَحَلْوى لَذيذَةً.</a:t>
            </a:r>
          </a:p>
        </p:txBody>
      </p:sp>
    </p:spTree>
    <p:extLst>
      <p:ext uri="{BB962C8B-B14F-4D97-AF65-F5344CB8AC3E}">
        <p14:creationId xmlns:p14="http://schemas.microsoft.com/office/powerpoint/2010/main" val="40753237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EDBF8-3D2D-BAE4-66E2-F57282F4A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AC8892D2-A0FC-EEE6-DE85-C390F1EC55C7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0C13E17E-0393-1FC3-CC7C-D1B6EDC79F6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1067E1-278E-707D-058B-82C1F469FCF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FAAD5EC1-253D-A8E3-A686-00FAEFE37B9F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A6370B3-3905-FD1F-95B0-1A4528FC99D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0CA76FBC-ED05-66EC-1452-C45DC3A1CD91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429AF2A-3878-5C6C-6A72-E18FF46F21B0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488DC1F7-7017-14CC-6065-C1370443D469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A2D159D-2E4E-F80C-6155-B1AF978AE78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85BB4443-F9A8-8C87-1F44-5A90B6880A09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46CD6C67-B083-8BB8-EA83-73315A574B7B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804A56FF-5669-91CF-72EE-4CEDB1A193F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EACCCDA-E2BB-690D-3EA5-77A6BB35B7CD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0DA9858-66A1-D8B7-6A23-B6C55EBDEA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57BF2C37-F0FF-7357-DD50-5B236BAB90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C34CF6A-9F17-ABC7-793B-7A8FB371EC9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DB30224-789B-2D15-6591-034F0F3263E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9BF0505-91C8-429E-2855-928A7D227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05A47729-91AA-DA0B-A96F-DE20F9CE93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1EEB2FB-3BF3-1FC3-8EAC-740A41995A10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54F9955-1DDD-A7E4-8403-9311394941D7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E56DB6F-BE77-E568-9409-C342025F70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E0A3C8-AE95-2A24-93AF-AF0B7B09F8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3660CEE5-9546-3980-BEAA-1D599290EBF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0B246A-24AE-5833-CC2B-764F280035D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A22FAEF-EA20-4833-DA70-4A46965079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43A03A8D-0E92-B0E9-622C-8F62824806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EC333E2E-3B5D-D52B-5AE2-8E5DACF4C21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0AE5CDDB-A002-DFFC-7D12-FC778291F9C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C86D9B31-DCE0-7045-9E48-284D290DF297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6FA28E3-FF14-F1AF-8821-AFE040C2356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3016791-8F94-DF83-B8DB-241071DEFEF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85A8BAA-2874-6F98-CB96-79F6C35F27A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6D8E2B8-0E4A-8FEB-F55A-B40863C9CD7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1FBE849-CA89-7F7D-66BD-D7873DD0D313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3A4471A-1498-65F7-AE18-B868262F49A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130B7EE-1FD9-E1E1-5F55-B408FD53B8E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48FB52B-F1E8-D4A4-486F-F20FDB773D81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63E524B-83A9-2CB1-E2A8-3F5FE46205B3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CA4ACC5D-C4B8-68DF-BD11-984A0658562D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FEA8B9E-667B-A299-3830-A0BCFDCFB87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1CE86F88-BD98-18DB-7B83-338D18FB6C7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4DBD3CAD-5E2F-3D4A-D5A2-714B83BE284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8DA835E4-31DC-67D0-AF64-EA8480B3909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201206DB-2FEF-0046-F591-9E713EEBD9E7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57DFF093-9331-4215-555C-7128294C2DF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234C029-09F0-D7BB-562E-6F02BCD0588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6B52527-FAD4-3A2E-EFCA-C071545A9DB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215F95D4-6B4D-0BFA-4B4E-7F931496DDB6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F99212B9-E4CF-179D-BC7C-FCC35279ADC3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CC4AE1E9-7455-CB4E-1CF7-08C4A6E0060D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DC7390B-FB2C-A667-09E9-B073D76218C0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50AF4D7-6F02-C50F-B6E0-ABB581805D1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99EA832-ADE8-E547-74C9-755D96647DB9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5C9FA1E-13AF-2267-6D4A-7C2C1476367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7D9774-0C90-5340-3FC0-2D9DBD04B0A9}"/>
              </a:ext>
            </a:extLst>
          </p:cNvPr>
          <p:cNvGrpSpPr/>
          <p:nvPr/>
        </p:nvGrpSpPr>
        <p:grpSpPr>
          <a:xfrm>
            <a:off x="450877" y="1809265"/>
            <a:ext cx="8168503" cy="2345844"/>
            <a:chOff x="450877" y="1809265"/>
            <a:chExt cx="8168503" cy="234584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78C2D69-871F-B482-1682-2072D6A2196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D9F781D-1F0D-2985-CE62-B611B5B8D437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B29632-32E7-834A-78EE-DC4A3A06CABA}"/>
              </a:ext>
            </a:extLst>
          </p:cNvPr>
          <p:cNvSpPr txBox="1"/>
          <p:nvPr/>
        </p:nvSpPr>
        <p:spPr>
          <a:xfrm>
            <a:off x="585781" y="438796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البنية اللغوية: المفرد والجمع</a:t>
            </a:r>
          </a:p>
        </p:txBody>
      </p:sp>
    </p:spTree>
    <p:extLst>
      <p:ext uri="{BB962C8B-B14F-4D97-AF65-F5344CB8AC3E}">
        <p14:creationId xmlns:p14="http://schemas.microsoft.com/office/powerpoint/2010/main" val="7295430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80D2-33B6-ACC2-A21C-21F10E2EB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2F469-0D1B-DC08-E9CA-A7EC42D0D64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826EC5-CEF8-F346-1E38-5CA028B7B034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E3AEA2-FA95-46AA-9C69-028861D235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5C4B11-7CB3-7747-7A13-0D83BFBFF3C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67298D-2E7E-FA60-05D8-65E7ED0E1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FFB01C-7FC1-A1D7-89C3-32CE2BEF4B4F}"/>
              </a:ext>
            </a:extLst>
          </p:cNvPr>
          <p:cNvSpPr txBox="1"/>
          <p:nvPr/>
        </p:nvSpPr>
        <p:spPr>
          <a:xfrm>
            <a:off x="422071" y="44999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 تحولون أسماء من المفرد إلى الجمع. ومن الجمع إلى المفرد.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C1E961-0446-3CF2-BD61-607B276D1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543" y="1642586"/>
            <a:ext cx="5504911" cy="42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B33DB8F-AF70-03C0-CDA9-C66AA5748FD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CC0E857-C1CC-4F6A-7629-211D576F6E2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B141782-D7E0-8C06-C816-BB57F862E37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D2DB5EA-9BC6-4727-7F42-A6B28365D13E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D61B385-6A8F-E900-85E7-8C58E7A8EA2A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5DFD0B2-5EED-795E-4C36-6005830FD3C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5091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648B5-7A87-33C2-F270-3757D5F84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232ACBE-93C1-12FC-5797-579079C5C93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4B4BD7-C954-235D-73DD-2BDF4725AFC6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8C2DB37-A4FF-8045-8CD7-54F3B09944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ا</a:t>
              </a:r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E87297-D621-EC32-6196-1F058383465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9A855C1-0515-3C2A-D05A-66177BC99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876614-5BAF-1AAF-073E-907E658DC750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هذه أسماء مفردة ( شيء واحد). وهذه أسماء جمع (ثلاثة أشياء أو أكثر).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الأستاذ التلاميذ إلى تسمية بعض الأشياء في القسم (مفردة – جمع)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76C87A9-2693-4AD9-6144-EDC24BBFFF81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6EAD8D3-B0F3-C488-0423-F4B39FF3E3F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39A8083-35B8-0B01-68E6-64E12EA2989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A9DA597-93E2-C969-055A-94364AFC529A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099E5C2-70AC-49FD-4A93-4BC432E246B6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16CFC90-D718-4F4C-A29E-21C0F990DA4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D8C48B36-DFA7-9D10-F7BF-332F15A87F8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32D5C12-74F8-26DB-7B4B-BDF6D5A92F82}"/>
              </a:ext>
            </a:extLst>
          </p:cNvPr>
          <p:cNvSpPr/>
          <p:nvPr/>
        </p:nvSpPr>
        <p:spPr>
          <a:xfrm>
            <a:off x="5965371" y="2096833"/>
            <a:ext cx="2579717" cy="1123809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بَيْضَةٌ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55D039F-46D6-8F73-657F-F1EAF70D7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09" y="2261692"/>
            <a:ext cx="596271" cy="73315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BD8EF4E-B3FC-58AE-92A3-DFDD82C0BB9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12" y="3782370"/>
            <a:ext cx="551462" cy="57828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C2160BD-5A32-0CE8-5823-1AE3EE63C2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86" y="2065742"/>
            <a:ext cx="976919" cy="120119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53CCE72-7D9C-4C8A-51C4-E1850624D61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048" y="4812292"/>
            <a:ext cx="1116069" cy="174262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AA0BBA3-FFFF-7794-586E-3565A55DF50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354" y="3518132"/>
            <a:ext cx="1050055" cy="129111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E745BEEC-E752-A0C0-FC3F-F4F526A35C7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20" y="5188979"/>
            <a:ext cx="730327" cy="897990"/>
          </a:xfrm>
          <a:prstGeom prst="rect">
            <a:avLst/>
          </a:prstGeom>
        </p:spPr>
      </p:pic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3552CF86-7E94-4777-D0E9-43D3CFBAFAC7}"/>
              </a:ext>
            </a:extLst>
          </p:cNvPr>
          <p:cNvSpPr/>
          <p:nvPr/>
        </p:nvSpPr>
        <p:spPr>
          <a:xfrm>
            <a:off x="5991578" y="3586985"/>
            <a:ext cx="2579717" cy="1123809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هاتِفٌ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7858F51E-8C97-CB7C-AC58-BB20C64C4F47}"/>
              </a:ext>
            </a:extLst>
          </p:cNvPr>
          <p:cNvSpPr/>
          <p:nvPr/>
        </p:nvSpPr>
        <p:spPr>
          <a:xfrm>
            <a:off x="6006093" y="5076070"/>
            <a:ext cx="2579717" cy="1123809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صَحْنٌ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916F279-20B5-7309-6296-DC365F3D801A}"/>
              </a:ext>
            </a:extLst>
          </p:cNvPr>
          <p:cNvSpPr/>
          <p:nvPr/>
        </p:nvSpPr>
        <p:spPr>
          <a:xfrm>
            <a:off x="598912" y="2104435"/>
            <a:ext cx="2579717" cy="1123809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أَطْفالٌ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9A7D2E35-D6FA-B498-637A-052C9A961606}"/>
              </a:ext>
            </a:extLst>
          </p:cNvPr>
          <p:cNvSpPr/>
          <p:nvPr/>
        </p:nvSpPr>
        <p:spPr>
          <a:xfrm>
            <a:off x="590272" y="3601786"/>
            <a:ext cx="2579717" cy="1123809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ساعاتٌ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B7B94643-BA9E-CEA8-DE3A-15EF76B37C88}"/>
              </a:ext>
            </a:extLst>
          </p:cNvPr>
          <p:cNvSpPr/>
          <p:nvPr/>
        </p:nvSpPr>
        <p:spPr>
          <a:xfrm>
            <a:off x="593707" y="5056631"/>
            <a:ext cx="2579717" cy="1123809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أَقْلامٌ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3EEF7B54-C99D-D73C-0B2F-694B0EE10F0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89" y="3995799"/>
            <a:ext cx="691274" cy="724896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843CB5D1-9C3E-A0CD-4570-C3A430784D7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3526" y="3639573"/>
            <a:ext cx="782688" cy="820756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602A186C-FE7C-748C-CCE5-A5893E90ECA5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9738">
            <a:off x="894707" y="5386629"/>
            <a:ext cx="730327" cy="89799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25179DBC-C908-92C4-8BFB-478BE3BCE6A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56999">
            <a:off x="679978" y="5211817"/>
            <a:ext cx="730327" cy="897990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09793DFB-2FE2-FF87-6DF0-B61B5C14F2B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9897">
            <a:off x="1360405" y="5246938"/>
            <a:ext cx="730327" cy="89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358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8C9AA-82B8-1EBD-4BA3-2BD75E384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23698FE-F394-13BB-2BEB-676633DD6C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D1F16A-CF38-7C43-FE19-E73A335F4FE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59B91B-1866-37C8-2E29-B51CEC89722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5D4768-0544-E1EA-827E-E2B8DEAE26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5C6772-44E4-4C7D-D0A4-B8CE507AD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1ECA78-71EE-68D2-0255-B138DA0FB863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سأحول "مطعم "إلى الجمع.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6A04DA8-240F-D2A5-03C3-C573CC9437FC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9B19EE2-9707-3644-F935-073EABC06AE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7AA9D83-CB3B-E47E-D870-A9E6E01AA48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98A80D8-5EF0-5FE6-23FF-F88D0043222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A86F3CF-8541-773B-55E3-4BEFB72ACE09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E1D7DC3-9532-82E0-887D-5B85FCB3845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3E29B1C-03DA-8594-3776-CF5C16E55AB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FCDA0D1-1832-C3C4-436A-3F562434AF06}"/>
              </a:ext>
            </a:extLst>
          </p:cNvPr>
          <p:cNvSpPr/>
          <p:nvPr/>
        </p:nvSpPr>
        <p:spPr>
          <a:xfrm>
            <a:off x="6864627" y="2372545"/>
            <a:ext cx="168046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مَطْعَمٌ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07B16BB-87D1-9F86-678B-49AD2A681C19}"/>
              </a:ext>
            </a:extLst>
          </p:cNvPr>
          <p:cNvSpPr/>
          <p:nvPr/>
        </p:nvSpPr>
        <p:spPr>
          <a:xfrm>
            <a:off x="3861197" y="2344203"/>
            <a:ext cx="255723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ثَلاثَةُ ............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D41469C-B79F-3ECB-3CF6-C444D50C2C3C}"/>
              </a:ext>
            </a:extLst>
          </p:cNvPr>
          <p:cNvSpPr/>
          <p:nvPr/>
        </p:nvSpPr>
        <p:spPr>
          <a:xfrm>
            <a:off x="774598" y="2372546"/>
            <a:ext cx="2557232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ثَلاثَةُ مَطاعِمٍ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62DCBE6-AD10-FBB1-7910-B358ADED8B59}"/>
              </a:ext>
            </a:extLst>
          </p:cNvPr>
          <p:cNvSpPr/>
          <p:nvPr/>
        </p:nvSpPr>
        <p:spPr>
          <a:xfrm>
            <a:off x="5352055" y="5201885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مَطْعَمٌ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20157A6-47F7-EDD1-64C1-06B33A185A76}"/>
              </a:ext>
            </a:extLst>
          </p:cNvPr>
          <p:cNvSpPr/>
          <p:nvPr/>
        </p:nvSpPr>
        <p:spPr>
          <a:xfrm>
            <a:off x="2265456" y="5201884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مَطاعِمٌ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AB65ECD7-550B-83E0-B382-CB7655D392EF}"/>
              </a:ext>
            </a:extLst>
          </p:cNvPr>
          <p:cNvSpPr/>
          <p:nvPr/>
        </p:nvSpPr>
        <p:spPr>
          <a:xfrm rot="5400000">
            <a:off x="4362847" y="5331091"/>
            <a:ext cx="505867" cy="53984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93E012-A7DE-5581-3B15-3CF2F6315031}"/>
              </a:ext>
            </a:extLst>
          </p:cNvPr>
          <p:cNvSpPr txBox="1"/>
          <p:nvPr/>
        </p:nvSpPr>
        <p:spPr>
          <a:xfrm>
            <a:off x="4311393" y="2387500"/>
            <a:ext cx="657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/>
              <a:t>؟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9390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96191-AB3B-AF9E-231E-359B03E6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88C1070-4E4A-DDA5-0056-BCDA29DE59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6F84920-B474-C5DC-9671-5AD6013F8005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5D4DE8A-079B-6A6B-9A0B-6A618A5A38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BD64821-B850-126A-1D9D-DDF0903750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5101C90-8B15-5F64-35CD-051A1FDAB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DF9D454-108B-4DB2-0927-6F99C61D3475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الألواح. اكتبوا جمع "منظر"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E9B5675-2194-371E-B61B-7E4CB146F208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971AFB5-7764-E824-341A-0F2BF7A2B39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5856241-C343-4A15-AAB8-DD7FCDE308F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D6BCD8A-0419-3E94-EA68-C6A95E403194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1FB5DB6-70C3-99C0-5C77-7891D7A107F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041565E-BA74-15EE-3B7D-6CDE91184A0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3E1023-9B17-0DE6-84AB-27A603A53C32}"/>
              </a:ext>
            </a:extLst>
          </p:cNvPr>
          <p:cNvSpPr/>
          <p:nvPr/>
        </p:nvSpPr>
        <p:spPr>
          <a:xfrm>
            <a:off x="5317181" y="2346065"/>
            <a:ext cx="168046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مَنْظَرٌ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1D4C119-A178-64B8-101E-BC42CC1C5B4F}"/>
              </a:ext>
            </a:extLst>
          </p:cNvPr>
          <p:cNvSpPr/>
          <p:nvPr/>
        </p:nvSpPr>
        <p:spPr>
          <a:xfrm>
            <a:off x="2313751" y="2317723"/>
            <a:ext cx="255723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ثَلاثَةُ ............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95EB812-2892-FEE2-9609-073595B3C4A3}"/>
              </a:ext>
            </a:extLst>
          </p:cNvPr>
          <p:cNvSpPr txBox="1"/>
          <p:nvPr/>
        </p:nvSpPr>
        <p:spPr>
          <a:xfrm>
            <a:off x="2825950" y="2352151"/>
            <a:ext cx="657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/>
              <a:t>؟</a:t>
            </a:r>
            <a:endParaRPr lang="fr-MA" sz="4000" b="1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FBE7CF5-9FC5-08A2-A1CF-87284913B6FA}"/>
              </a:ext>
            </a:extLst>
          </p:cNvPr>
          <p:cNvSpPr/>
          <p:nvPr/>
        </p:nvSpPr>
        <p:spPr>
          <a:xfrm>
            <a:off x="5352055" y="5201885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مَنْظَرٌ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03F98F8-5C4D-8BFE-5897-CB2C1A1A6DD9}"/>
              </a:ext>
            </a:extLst>
          </p:cNvPr>
          <p:cNvSpPr/>
          <p:nvPr/>
        </p:nvSpPr>
        <p:spPr>
          <a:xfrm>
            <a:off x="2265456" y="5201884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مَناظِرٌ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632DEB2D-6F7C-1190-6681-7C64EDD2F39E}"/>
              </a:ext>
            </a:extLst>
          </p:cNvPr>
          <p:cNvSpPr/>
          <p:nvPr/>
        </p:nvSpPr>
        <p:spPr>
          <a:xfrm rot="5400000">
            <a:off x="4362847" y="5331091"/>
            <a:ext cx="505867" cy="53984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87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24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3A246-6B9F-50FC-D434-6BE6AD01F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DB7150C-D0EC-C77E-7142-2DB666E2E76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56CD65-1DA3-0C58-496A-83C2FDE5AA0A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07D63E0-B8F1-1E0B-8BD3-9B8220F50E3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3FA39E-E372-7E6D-E8B2-4E50E938EC1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9CC182-C922-1CDF-FE4A-07CFEB9D7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F7647D-3E82-A08B-A565-7AA5841C5C8D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527F863-DB45-B08A-69AA-2555AD64BDB4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2CBE453-3BD6-2806-8878-617B88066C8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9617CF6-05A6-E0E5-A18E-D2C42EADA90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88F5A02-A8F0-126C-46EA-4D4DBCA804E2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E42939D-37F5-6438-36E8-B133D5FCFAB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86D79C2-83A2-4415-C30A-3E84E222871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2C2573B-70FB-B67E-FE70-D8631F1C7BEE}"/>
              </a:ext>
            </a:extLst>
          </p:cNvPr>
          <p:cNvSpPr/>
          <p:nvPr/>
        </p:nvSpPr>
        <p:spPr>
          <a:xfrm>
            <a:off x="5317181" y="2346065"/>
            <a:ext cx="168046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مَنْظَرٌ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FC14312-4AC5-0D32-83BE-81C202F5D7E4}"/>
              </a:ext>
            </a:extLst>
          </p:cNvPr>
          <p:cNvSpPr/>
          <p:nvPr/>
        </p:nvSpPr>
        <p:spPr>
          <a:xfrm>
            <a:off x="2313751" y="2317723"/>
            <a:ext cx="255723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ثَلاثَةُ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مَناظِرَ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332F485-321D-989D-1490-7CC2FF057869}"/>
              </a:ext>
            </a:extLst>
          </p:cNvPr>
          <p:cNvSpPr/>
          <p:nvPr/>
        </p:nvSpPr>
        <p:spPr>
          <a:xfrm>
            <a:off x="5352055" y="5201885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مَنْظَرٌ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3B24E1-C08D-5002-517E-F6A52F7476C8}"/>
              </a:ext>
            </a:extLst>
          </p:cNvPr>
          <p:cNvSpPr/>
          <p:nvPr/>
        </p:nvSpPr>
        <p:spPr>
          <a:xfrm>
            <a:off x="2265456" y="5201884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مَناظِر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7A05F38A-8A49-E2A0-DF47-166B7DBE567B}"/>
              </a:ext>
            </a:extLst>
          </p:cNvPr>
          <p:cNvSpPr/>
          <p:nvPr/>
        </p:nvSpPr>
        <p:spPr>
          <a:xfrm rot="5400000">
            <a:off x="4362847" y="5331091"/>
            <a:ext cx="505867" cy="53984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31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2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AF74C-C6ED-BFCF-0881-85887A843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D77A916-EA18-99CE-BD43-4EB600A13DA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971D89-016B-34B7-D3AA-78345BFA20E7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D6BF65C-FC0C-CF35-5A56-9CCBB79553C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A38421-5E55-A356-B918-4521D8F7E10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49693A-9B4B-915D-8086-BFAB1373F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04BE3D-E674-6989-3CE3-E5C1482BEBBE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سأحول "ساعات"  إلى المفرد.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5B68DB-0961-3983-5B05-0E081A0FAF6B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FC52BC0-0039-37EC-B3D0-F503A0749C0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CB23323-3D8E-BD27-5766-61BBA835263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8048B84-642A-1C11-6D0F-D0EDFD992B91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E31D04A-7231-D3F8-B523-E859ADF832CD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AD127FE-025F-A16D-E832-C68835CE9A8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DEC2FD26-9F9B-280C-260A-A8A942CCB93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9" y="377702"/>
            <a:ext cx="757137" cy="75517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AA371E-B2E2-07DA-7893-E92337582C54}"/>
              </a:ext>
            </a:extLst>
          </p:cNvPr>
          <p:cNvSpPr/>
          <p:nvPr/>
        </p:nvSpPr>
        <p:spPr>
          <a:xfrm>
            <a:off x="6864627" y="2372545"/>
            <a:ext cx="168046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ساعاتٌ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78255D3-E4D9-7BAC-D2FA-7787DFBE8C83}"/>
              </a:ext>
            </a:extLst>
          </p:cNvPr>
          <p:cNvSpPr/>
          <p:nvPr/>
        </p:nvSpPr>
        <p:spPr>
          <a:xfrm>
            <a:off x="3861197" y="2344203"/>
            <a:ext cx="255723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 واحِدَةٌ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95E015A-2DBA-1D17-FAA3-769E3A3F2271}"/>
              </a:ext>
            </a:extLst>
          </p:cNvPr>
          <p:cNvSpPr/>
          <p:nvPr/>
        </p:nvSpPr>
        <p:spPr>
          <a:xfrm>
            <a:off x="774598" y="2372546"/>
            <a:ext cx="2557232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ساعَةٌ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واحِدَةٌ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8E4DC27-1B78-CFF5-D697-92EC4EFD011F}"/>
              </a:ext>
            </a:extLst>
          </p:cNvPr>
          <p:cNvSpPr/>
          <p:nvPr/>
        </p:nvSpPr>
        <p:spPr>
          <a:xfrm>
            <a:off x="5352055" y="5201885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ساعَةٌ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F0A1289-B5C9-0100-5ADF-9CAE5ED40C78}"/>
              </a:ext>
            </a:extLst>
          </p:cNvPr>
          <p:cNvSpPr/>
          <p:nvPr/>
        </p:nvSpPr>
        <p:spPr>
          <a:xfrm>
            <a:off x="2265456" y="5201884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ساعاتٌ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055B43C9-10C7-322B-9357-DA8F7571FCE4}"/>
              </a:ext>
            </a:extLst>
          </p:cNvPr>
          <p:cNvSpPr/>
          <p:nvPr/>
        </p:nvSpPr>
        <p:spPr>
          <a:xfrm rot="5400000" flipV="1">
            <a:off x="4476514" y="5367841"/>
            <a:ext cx="505867" cy="466350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9A1E2B-6EB7-A67A-B4A7-F1BA4F3352BF}"/>
              </a:ext>
            </a:extLst>
          </p:cNvPr>
          <p:cNvSpPr txBox="1"/>
          <p:nvPr/>
        </p:nvSpPr>
        <p:spPr>
          <a:xfrm>
            <a:off x="5249503" y="2372545"/>
            <a:ext cx="657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/>
              <a:t>؟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244631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562A2-CB79-3701-3013-B418135EA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A750169-198D-8CA9-B457-E3778649EA6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8A60CB-C092-4DBF-55B2-83601C266FC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CD6C9A-2183-57CB-A2FB-F22F1831AB9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79E8144-76AD-DAA3-77C4-B033E75F22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1E0A3A-30F3-E60F-C795-54C866262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2CD001-721E-8341-C3D2-8F02416C0A4B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الألواح. اكتبوا مفرد مغامرات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F09C3BD-4477-B74E-C5F2-3D211ABBBBCD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34045B0-8BA0-8E5A-14EA-339D101E9C4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3C3D1DE-68B1-A70A-B00B-AEB3FEC5A70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0340E7D-29E7-C982-62F1-26BADE606C71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9C65581-0308-91A5-0FC4-5D5C963C40E3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D54BDF9-3FBF-1470-E29D-306C72A103D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3BA23B-12F3-2991-E53C-987DB7A1D2CB}"/>
              </a:ext>
            </a:extLst>
          </p:cNvPr>
          <p:cNvSpPr/>
          <p:nvPr/>
        </p:nvSpPr>
        <p:spPr>
          <a:xfrm>
            <a:off x="5317181" y="2346065"/>
            <a:ext cx="168046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مُغامَراتٌ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3C98D1-3AE0-1DE5-B50E-0DB1E15573F3}"/>
              </a:ext>
            </a:extLst>
          </p:cNvPr>
          <p:cNvSpPr/>
          <p:nvPr/>
        </p:nvSpPr>
        <p:spPr>
          <a:xfrm>
            <a:off x="2313751" y="2317723"/>
            <a:ext cx="255723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 واحِدَةٌ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3E0C1A5-DF0E-3A5D-DCE1-AE88846389DA}"/>
              </a:ext>
            </a:extLst>
          </p:cNvPr>
          <p:cNvSpPr txBox="1"/>
          <p:nvPr/>
        </p:nvSpPr>
        <p:spPr>
          <a:xfrm>
            <a:off x="3688466" y="2317723"/>
            <a:ext cx="657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/>
              <a:t>؟</a:t>
            </a:r>
            <a:endParaRPr lang="fr-MA" sz="4000" b="1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9E1DD64-A37A-B2A9-E9B0-96F78DCE67E6}"/>
              </a:ext>
            </a:extLst>
          </p:cNvPr>
          <p:cNvSpPr/>
          <p:nvPr/>
        </p:nvSpPr>
        <p:spPr>
          <a:xfrm>
            <a:off x="5352055" y="5201885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7B5E912-C99C-B43F-FE1F-DB252036FD0F}"/>
              </a:ext>
            </a:extLst>
          </p:cNvPr>
          <p:cNvSpPr/>
          <p:nvPr/>
        </p:nvSpPr>
        <p:spPr>
          <a:xfrm>
            <a:off x="2265456" y="5201884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مُغامَراتٌ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3DC0FD99-35C0-D51C-5CFA-E0D522B97D4C}"/>
              </a:ext>
            </a:extLst>
          </p:cNvPr>
          <p:cNvSpPr/>
          <p:nvPr/>
        </p:nvSpPr>
        <p:spPr>
          <a:xfrm rot="5400000">
            <a:off x="4362847" y="5331091"/>
            <a:ext cx="505867" cy="53984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91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2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886F7-B4A9-08C6-3307-3A4A7903E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8798DC1-357E-581C-D4C7-B7CB5D0DC78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FC99D0-E2A6-04E4-46B6-BA4CB876D5E8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E29A890-113B-0078-71CB-BB462CA25AD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411BD71-1757-4B25-2196-5C0DDF65736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A228A73-9BE4-15F1-7E93-06A4889B2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A612A8-56E4-1325-79AE-3E012FF80C3D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D13E724-94FD-9FF7-917B-BEE7A093CA69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D552FC6-C62D-9952-422B-54226AF8DC3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5012174-A565-3ED2-8C66-5FAE8E508B0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67FA786-2C19-FF07-1C0C-66371E95B333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E4E836C-DB58-A26A-4351-550C6F5239A9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6C9DC81-30DD-5216-776F-A0E4940A71E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33D79A6-5FFA-BEA9-2709-62A31A7D6A11}"/>
              </a:ext>
            </a:extLst>
          </p:cNvPr>
          <p:cNvSpPr/>
          <p:nvPr/>
        </p:nvSpPr>
        <p:spPr>
          <a:xfrm>
            <a:off x="5317181" y="2346065"/>
            <a:ext cx="168046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مُغامَراتٌ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F1689CA-7A6F-608E-5D81-82DC1CA1404C}"/>
              </a:ext>
            </a:extLst>
          </p:cNvPr>
          <p:cNvSpPr/>
          <p:nvPr/>
        </p:nvSpPr>
        <p:spPr>
          <a:xfrm>
            <a:off x="2230991" y="2346064"/>
            <a:ext cx="2557231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مُغامَرَةٌ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واحِدَةٌ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74B745-47D3-2EA1-F12E-FF7C62498FCD}"/>
              </a:ext>
            </a:extLst>
          </p:cNvPr>
          <p:cNvSpPr/>
          <p:nvPr/>
        </p:nvSpPr>
        <p:spPr>
          <a:xfrm>
            <a:off x="5352055" y="5201885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مُغامَرَةٌ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F220D38-41EC-5987-0CB2-B59E72777D4C}"/>
              </a:ext>
            </a:extLst>
          </p:cNvPr>
          <p:cNvSpPr/>
          <p:nvPr/>
        </p:nvSpPr>
        <p:spPr>
          <a:xfrm>
            <a:off x="2265456" y="5201884"/>
            <a:ext cx="1680461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مُغامَراتٌ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5EB05FD3-DB7F-0FCC-1CDB-B727FE928C24}"/>
              </a:ext>
            </a:extLst>
          </p:cNvPr>
          <p:cNvSpPr/>
          <p:nvPr/>
        </p:nvSpPr>
        <p:spPr>
          <a:xfrm rot="5400000" flipV="1">
            <a:off x="4396949" y="5367841"/>
            <a:ext cx="505867" cy="466350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93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2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86529-E87B-EADD-9C3B-D5DAE8DF1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FDC37B-8690-D55B-18AE-552D800D543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BC756B9-7784-F42C-1BFC-4C9FCD4B5E2D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8922E95-2B09-42EB-A587-9DFB6719092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2382FF-D32E-F402-2D76-39707B9424C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64FD252-8CD4-24EA-DA1A-E21101F6B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30D0E5-3B8E-701E-FF89-A529F6EF7466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المفرد أو الجمع كما في المثال.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02F3CE1-96ED-5282-2EC0-6D89F77DD8E8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B681C46-94DD-8FA2-D48C-662A6445A06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7748F82-CA34-93B5-13D7-67F9A3E6868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83D208A-562D-4C43-72A1-B6A74A5292ED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1F980F7-DC58-0C56-2ACC-7717112641D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0337E3C-BB07-FD81-250D-FCE3D04C8A0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2F8AFE7-B811-B2C0-9915-EE469D26419C}"/>
              </a:ext>
            </a:extLst>
          </p:cNvPr>
          <p:cNvSpPr/>
          <p:nvPr/>
        </p:nvSpPr>
        <p:spPr>
          <a:xfrm>
            <a:off x="4998182" y="2495704"/>
            <a:ext cx="1386332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مَطْبَخٌ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60691E1F-7CE4-22B6-D0FA-B46A4F54E3D6}"/>
              </a:ext>
            </a:extLst>
          </p:cNvPr>
          <p:cNvSpPr/>
          <p:nvPr/>
        </p:nvSpPr>
        <p:spPr>
          <a:xfrm rot="5400000">
            <a:off x="4319066" y="2624910"/>
            <a:ext cx="505867" cy="53984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D06F1-B3A6-4FDC-C74B-2225AD093E1A}"/>
              </a:ext>
            </a:extLst>
          </p:cNvPr>
          <p:cNvSpPr/>
          <p:nvPr/>
        </p:nvSpPr>
        <p:spPr>
          <a:xfrm>
            <a:off x="2790467" y="2495704"/>
            <a:ext cx="1386332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34D905D-791F-5625-D5CA-18E58AC8E3A8}"/>
              </a:ext>
            </a:extLst>
          </p:cNvPr>
          <p:cNvSpPr/>
          <p:nvPr/>
        </p:nvSpPr>
        <p:spPr>
          <a:xfrm>
            <a:off x="5132776" y="4418111"/>
            <a:ext cx="1386332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1C20436B-DF8A-A998-52BC-CAC2C550CCF4}"/>
              </a:ext>
            </a:extLst>
          </p:cNvPr>
          <p:cNvSpPr/>
          <p:nvPr/>
        </p:nvSpPr>
        <p:spPr>
          <a:xfrm rot="5400000" flipV="1">
            <a:off x="4491066" y="4586538"/>
            <a:ext cx="505867" cy="5398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5B2DF3C-7151-6AC2-27AA-26EF2BF2A8FC}"/>
              </a:ext>
            </a:extLst>
          </p:cNvPr>
          <p:cNvSpPr/>
          <p:nvPr/>
        </p:nvSpPr>
        <p:spPr>
          <a:xfrm>
            <a:off x="2925061" y="4374950"/>
            <a:ext cx="1386332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رِحْلاتٌ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310C819-48D4-DF26-06A2-2718C98B73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085"/>
          <a:stretch/>
        </p:blipFill>
        <p:spPr>
          <a:xfrm>
            <a:off x="491356" y="434639"/>
            <a:ext cx="1163273" cy="84218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4765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377AE-D89B-2476-EB5A-A27ECD01C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E6EC11D-4DEF-6828-7366-BEB1E14EC41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B59DB68-7D87-B39C-32D1-47421E1C3A68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528D43-49E9-26CF-1826-54E6903E294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D4B77A4-01B0-060D-671E-139FD8FA1D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06A306A-7054-8DB3-9087-3903F0B35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3C6F62-F084-A134-88BC-5AD66A4E70BF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2F62A9C-F420-01AF-D282-AA2F34DDDB10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67BB390-8957-EAF0-9092-605629CBF2A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0410AB0-5247-E1B7-5422-D97E110B315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70C15F8-3995-90BF-4A81-A83AA279C727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27C5C6C-0977-F46A-2633-085BC2C2786E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DE08D48-0910-BDF0-627C-A608E048EB73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9340FCF-F5CD-3E12-15D7-A8A163DCDEEC}"/>
              </a:ext>
            </a:extLst>
          </p:cNvPr>
          <p:cNvSpPr/>
          <p:nvPr/>
        </p:nvSpPr>
        <p:spPr>
          <a:xfrm>
            <a:off x="4998182" y="2495704"/>
            <a:ext cx="1386332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مَطْبَخٌ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65EF54B1-68F0-42D9-4F43-603864229F90}"/>
              </a:ext>
            </a:extLst>
          </p:cNvPr>
          <p:cNvSpPr/>
          <p:nvPr/>
        </p:nvSpPr>
        <p:spPr>
          <a:xfrm rot="5400000">
            <a:off x="4319066" y="2624910"/>
            <a:ext cx="505867" cy="53984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D769607-2CAD-46F6-843A-5BBEC2DEB432}"/>
              </a:ext>
            </a:extLst>
          </p:cNvPr>
          <p:cNvSpPr/>
          <p:nvPr/>
        </p:nvSpPr>
        <p:spPr>
          <a:xfrm>
            <a:off x="2790467" y="2495704"/>
            <a:ext cx="1386332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مَطابِخٌ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3DA46DD-393D-24F2-EBE0-8CF80351A39B}"/>
              </a:ext>
            </a:extLst>
          </p:cNvPr>
          <p:cNvSpPr/>
          <p:nvPr/>
        </p:nvSpPr>
        <p:spPr>
          <a:xfrm>
            <a:off x="5132776" y="4418111"/>
            <a:ext cx="1386332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A5CFBC6D-E06D-3026-EBAA-9F8945FD0399}"/>
              </a:ext>
            </a:extLst>
          </p:cNvPr>
          <p:cNvSpPr/>
          <p:nvPr/>
        </p:nvSpPr>
        <p:spPr>
          <a:xfrm rot="5400000" flipV="1">
            <a:off x="4491066" y="4586538"/>
            <a:ext cx="505867" cy="5398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8091751-47DD-7128-C260-8C4F3DF1D4DF}"/>
              </a:ext>
            </a:extLst>
          </p:cNvPr>
          <p:cNvSpPr/>
          <p:nvPr/>
        </p:nvSpPr>
        <p:spPr>
          <a:xfrm>
            <a:off x="2925061" y="4374950"/>
            <a:ext cx="1386332" cy="798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رِحْلاتٌ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609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 زمان ومكان وقوع أحداث الحكاية: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01B1182-BCCC-F3DE-0B91-B7FE77E22EE4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423358-0788-2B1A-9639-37B67DDCC87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0FB036D-4DA8-45DD-1177-808D354C1AB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BD7CAB0-4FC8-C002-CC17-01C78ADC70AD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2F8FA9F-3A17-0DA8-3DCD-599CFEBBEE47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41BCBD-12BE-1837-9437-11D0FBA1692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3F11FC8-F07E-1475-7FA9-23B1B2CA6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952" y="2336989"/>
            <a:ext cx="1761450" cy="2925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D07199-65FA-C1D5-DEB2-5185C883E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8123" y="2260636"/>
            <a:ext cx="4654779" cy="2954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006873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FAE90-93C8-E2DA-6368-9B88C1083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E4F3BA-FCE4-1FD6-A801-1F9C1BF96EC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C2F70A-75D6-D785-C7C5-957934E46DA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FD4B00-423F-0547-E39E-FE5F35FDBAF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E1E4CB8-1EB8-1038-8FF3-154A1FE3736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F60C3FC-6D43-B64C-14FD-34255C160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77A2F48-CC6E-F473-89C1-DB6567DBDBBE}"/>
              </a:ext>
            </a:extLst>
          </p:cNvPr>
          <p:cNvSpPr txBox="1"/>
          <p:nvPr/>
        </p:nvSpPr>
        <p:spPr>
          <a:xfrm>
            <a:off x="422071" y="50435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كيف نحول من الجمع إلى المفرد ومن المفرد إلى الجمع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060707D-B7DF-4EAE-072A-7FEE00B8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11B4DD-BD61-DCB4-85F1-8663F598839F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719D77-6142-9A4E-42B5-C2B7F4BF7AB9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73B80B-B0B6-C625-0226-20BDD181504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BD5B87B-37CB-687C-431C-2173B79B5FD2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B76EF35-9608-005A-7844-B14E322B3935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7E494A5-383C-AC7E-54CD-AE4000E2A33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B576525-FC09-E283-6D1E-A4174F67E1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2549" y="2081119"/>
            <a:ext cx="4545495" cy="307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807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739E87-8705-42F4-5BC8-31D31E5CA656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4527B4A-E40B-A9BD-2947-E419FAA3CACC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FEDCD59-E07E-C3D8-5600-1C6166E02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0880CA6-61EC-407D-D999-2643E2C518FF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9DFD761-9BB4-AD61-4D16-B39C0DA8BA8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F8E8808-C726-F30B-CDB9-4E553539B2E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2AABC56-9EBE-1CB8-E646-980887A4E28C}"/>
              </a:ext>
            </a:extLst>
          </p:cNvPr>
          <p:cNvSpPr txBox="1"/>
          <p:nvPr/>
        </p:nvSpPr>
        <p:spPr>
          <a:xfrm>
            <a:off x="130220" y="1177318"/>
            <a:ext cx="8362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لْفَقْرَةَ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لثّانِيَةَ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أَنْقُلُها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دَفْتَري:</a:t>
            </a:r>
            <a:endParaRPr lang="ar-MA" sz="36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E33B38E-635F-7811-0116-3379F098C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753" y="1997603"/>
            <a:ext cx="5156493" cy="42657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01C40EB-57FB-442C-EA4A-E548B6C52EDE}"/>
              </a:ext>
            </a:extLst>
          </p:cNvPr>
          <p:cNvSpPr/>
          <p:nvPr/>
        </p:nvSpPr>
        <p:spPr>
          <a:xfrm>
            <a:off x="1307690" y="2890685"/>
            <a:ext cx="6245711" cy="10028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3AFD48-7651-16D7-EEFE-462A2E75E959}"/>
              </a:ext>
            </a:extLst>
          </p:cNvPr>
          <p:cNvGrpSpPr/>
          <p:nvPr/>
        </p:nvGrpSpPr>
        <p:grpSpPr>
          <a:xfrm>
            <a:off x="312516" y="-73092"/>
            <a:ext cx="8412136" cy="427558"/>
            <a:chOff x="312517" y="-96284"/>
            <a:chExt cx="8412136" cy="4275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97E94C1-3EAA-49CA-D949-05BF2DA2CB4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3D34CD2-8CCC-1B5D-2697-D7E46281BB31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8F4ABCD-933F-FA82-5E97-03F331C6C11C}"/>
                </a:ext>
              </a:extLst>
            </p:cNvPr>
            <p:cNvSpPr/>
            <p:nvPr/>
          </p:nvSpPr>
          <p:spPr>
            <a:xfrm>
              <a:off x="2520231" y="-7819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قــــــــــــــــــــــــــــــــــــــراءة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0611B53-46F8-B896-3198-96130C441CEC}"/>
                </a:ext>
              </a:extLst>
            </p:cNvPr>
            <p:cNvSpPr/>
            <p:nvPr/>
          </p:nvSpPr>
          <p:spPr>
            <a:xfrm>
              <a:off x="4727946" y="-8797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C4C4460-7802-96FB-D1B0-C73EFBD01B2C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10104</TotalTime>
  <Words>3064</Words>
  <Application>Microsoft Office PowerPoint</Application>
  <PresentationFormat>Affichage à l'écran (4:3)</PresentationFormat>
  <Paragraphs>788</Paragraphs>
  <Slides>90</Slides>
  <Notes>8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90</vt:i4>
      </vt:variant>
    </vt:vector>
  </HeadingPairs>
  <TitlesOfParts>
    <vt:vector size="100" baseType="lpstr">
      <vt:lpstr>Microsoft Uighur</vt:lpstr>
      <vt:lpstr>Aptos</vt:lpstr>
      <vt:lpstr>Air Strip Arabic</vt:lpstr>
      <vt:lpstr>Dosis</vt:lpstr>
      <vt:lpstr>A Massir Ballpoint</vt:lpstr>
      <vt:lpstr>Roboto</vt:lpstr>
      <vt:lpstr>Calibri Light</vt:lpstr>
      <vt:lpstr>Calibri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AIT ADDI FATIMA</cp:lastModifiedBy>
  <cp:revision>90</cp:revision>
  <dcterms:created xsi:type="dcterms:W3CDTF">2023-09-20T21:35:22Z</dcterms:created>
  <dcterms:modified xsi:type="dcterms:W3CDTF">2024-12-03T10:51:32Z</dcterms:modified>
</cp:coreProperties>
</file>