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9"/>
  </p:notesMasterIdLst>
  <p:sldIdLst>
    <p:sldId id="2134804866" r:id="rId2"/>
    <p:sldId id="2134804867" r:id="rId3"/>
    <p:sldId id="2134806249" r:id="rId4"/>
    <p:sldId id="2134808443" r:id="rId5"/>
    <p:sldId id="2134808535" r:id="rId6"/>
    <p:sldId id="2134806127" r:id="rId7"/>
    <p:sldId id="2134806128" r:id="rId8"/>
    <p:sldId id="2134808536" r:id="rId9"/>
    <p:sldId id="2134806226" r:id="rId10"/>
    <p:sldId id="2134806141" r:id="rId11"/>
    <p:sldId id="2134806179" r:id="rId12"/>
    <p:sldId id="2134806514" r:id="rId13"/>
    <p:sldId id="2134806180" r:id="rId14"/>
    <p:sldId id="2134806501" r:id="rId15"/>
    <p:sldId id="2134808356" r:id="rId16"/>
    <p:sldId id="2134806161" r:id="rId17"/>
    <p:sldId id="2134808467" r:id="rId18"/>
    <p:sldId id="2134806522" r:id="rId19"/>
    <p:sldId id="2134806162" r:id="rId20"/>
    <p:sldId id="2134806491" r:id="rId21"/>
    <p:sldId id="2134806163" r:id="rId22"/>
    <p:sldId id="2134806164" r:id="rId23"/>
    <p:sldId id="2134806165" r:id="rId24"/>
    <p:sldId id="2134806166" r:id="rId25"/>
    <p:sldId id="2134806594" r:id="rId26"/>
    <p:sldId id="2134806596" r:id="rId27"/>
    <p:sldId id="2134808541" r:id="rId28"/>
    <p:sldId id="2134806505" r:id="rId29"/>
    <p:sldId id="2134808344" r:id="rId30"/>
    <p:sldId id="2134808436" r:id="rId31"/>
    <p:sldId id="2134808542" r:id="rId32"/>
    <p:sldId id="2134808440" r:id="rId33"/>
    <p:sldId id="2134808543" r:id="rId34"/>
    <p:sldId id="2134808430" r:id="rId35"/>
    <p:sldId id="2134808431" r:id="rId36"/>
    <p:sldId id="2134808360" r:id="rId37"/>
    <p:sldId id="2134808432" r:id="rId38"/>
    <p:sldId id="2134808433" r:id="rId39"/>
    <p:sldId id="2134808361" r:id="rId40"/>
    <p:sldId id="2134808345" r:id="rId41"/>
    <p:sldId id="2134808419" r:id="rId42"/>
    <p:sldId id="2134808420" r:id="rId43"/>
    <p:sldId id="2134808422" r:id="rId44"/>
    <p:sldId id="2134808429" r:id="rId45"/>
    <p:sldId id="2134808287" r:id="rId46"/>
    <p:sldId id="2134808484" r:id="rId47"/>
    <p:sldId id="2134806324" r:id="rId48"/>
    <p:sldId id="2134808476" r:id="rId49"/>
    <p:sldId id="2134808469" r:id="rId50"/>
    <p:sldId id="2134808526" r:id="rId51"/>
    <p:sldId id="2134808485" r:id="rId52"/>
    <p:sldId id="2134808460" r:id="rId53"/>
    <p:sldId id="2134808478" r:id="rId54"/>
    <p:sldId id="2134808486" r:id="rId55"/>
    <p:sldId id="2134808479" r:id="rId56"/>
    <p:sldId id="2134808481" r:id="rId57"/>
    <p:sldId id="2134808405" r:id="rId58"/>
    <p:sldId id="2134808487" r:id="rId59"/>
    <p:sldId id="2134808462" r:id="rId60"/>
    <p:sldId id="2134808483" r:id="rId61"/>
    <p:sldId id="2134808544" r:id="rId62"/>
    <p:sldId id="2134808406" r:id="rId63"/>
    <p:sldId id="2134808458" r:id="rId64"/>
    <p:sldId id="2134808463" r:id="rId65"/>
    <p:sldId id="2134808545" r:id="rId66"/>
    <p:sldId id="2134808546" r:id="rId67"/>
    <p:sldId id="2134808465" r:id="rId68"/>
    <p:sldId id="2134808494" r:id="rId69"/>
    <p:sldId id="2134808466" r:id="rId70"/>
    <p:sldId id="2134808495" r:id="rId71"/>
    <p:sldId id="2134808496" r:id="rId72"/>
    <p:sldId id="2134808497" r:id="rId73"/>
    <p:sldId id="2134808428" r:id="rId74"/>
    <p:sldId id="2134808547" r:id="rId75"/>
    <p:sldId id="2134808509" r:id="rId76"/>
    <p:sldId id="2134808548" r:id="rId77"/>
    <p:sldId id="2134808510" r:id="rId78"/>
    <p:sldId id="2134808529" r:id="rId79"/>
    <p:sldId id="2134808511" r:id="rId80"/>
    <p:sldId id="2134808549" r:id="rId81"/>
    <p:sldId id="2134806136" r:id="rId82"/>
    <p:sldId id="2134808423" r:id="rId83"/>
    <p:sldId id="2134808521" r:id="rId84"/>
    <p:sldId id="2134808550" r:id="rId85"/>
    <p:sldId id="2134806160" r:id="rId86"/>
    <p:sldId id="2134808388" r:id="rId87"/>
    <p:sldId id="2134806149" r:id="rId8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2841A-DAC4-46EB-9A33-AF8326F21A5D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F75BA-2B01-49A1-9413-CC2BD14B0FA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17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MA" altLang="fr-FR" sz="1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48F2-FDDA-01A9-C787-8416E355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7E7058-8FA0-8A38-81F5-8179D869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9200B1-965F-9EBA-4345-ED6B2C0A9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MA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734783-F9E9-583F-B68E-4CD241EAB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43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56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87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33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4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317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237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45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703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199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269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206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E663F-6F98-49CE-93F4-6FC689A0AA02}" type="datetimeFigureOut">
              <a:rPr lang="fr-MA" smtClean="0"/>
              <a:t>22/11/2024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561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4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4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21.svg"/><Relationship Id="rId7" Type="http://schemas.openxmlformats.org/officeDocument/2006/relationships/image" Target="../media/image3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33.png"/><Relationship Id="rId9" Type="http://schemas.openxmlformats.org/officeDocument/2006/relationships/image" Target="../media/image4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21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9.jpg"/><Relationship Id="rId5" Type="http://schemas.openxmlformats.org/officeDocument/2006/relationships/image" Target="../media/image50.png"/><Relationship Id="rId4" Type="http://schemas.openxmlformats.org/officeDocument/2006/relationships/image" Target="../media/image21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51.pn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9.jpg"/><Relationship Id="rId5" Type="http://schemas.openxmlformats.org/officeDocument/2006/relationships/image" Target="../media/image51.png"/><Relationship Id="rId4" Type="http://schemas.openxmlformats.org/officeDocument/2006/relationships/image" Target="../media/image21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49.jpg"/><Relationship Id="rId4" Type="http://schemas.openxmlformats.org/officeDocument/2006/relationships/image" Target="../media/image21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21.svg"/><Relationship Id="rId7" Type="http://schemas.openxmlformats.org/officeDocument/2006/relationships/image" Target="../media/image4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6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410865" y="837984"/>
          <a:ext cx="8289496" cy="538259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1454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20484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878553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1990254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1985663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460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(التحدث: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0059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ص ض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ف ق؛ ط ظ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531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68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17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 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تنوين النصب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0519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في المكتبة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في المكتبة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الفهم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12513" cy="1870095"/>
            <a:chOff x="443029" y="4099856"/>
            <a:chExt cx="841251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8101" y="4889838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انبهر –الرفوف 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أَمينة المكتبة – رواد 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غادر - استعار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450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611612" y="554185"/>
            <a:ext cx="381899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الثاني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878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915029" y="3595984"/>
            <a:ext cx="7313942" cy="1327869"/>
            <a:chOff x="885526" y="3622123"/>
            <a:chExt cx="7313942" cy="1327869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69"/>
              <a:ext cx="5767280" cy="1121723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828271"/>
              <a:ext cx="1266136" cy="1119981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7536" y="4148899"/>
              <a:ext cx="4322710" cy="55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1200" y="387126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302187" y="398764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4484EF7-5F79-A579-B5DF-72FDA1D398EA}"/>
              </a:ext>
            </a:extLst>
          </p:cNvPr>
          <p:cNvGrpSpPr/>
          <p:nvPr/>
        </p:nvGrpSpPr>
        <p:grpSpPr>
          <a:xfrm>
            <a:off x="856046" y="2393514"/>
            <a:ext cx="7400389" cy="978791"/>
            <a:chOff x="858515" y="2266629"/>
            <a:chExt cx="7400389" cy="978791"/>
          </a:xfrm>
        </p:grpSpPr>
        <p:sp>
          <p:nvSpPr>
            <p:cNvPr id="15" name="Rectangle : coins arrondis 18 - 2">
              <a:extLst>
                <a:ext uri="{FF2B5EF4-FFF2-40B4-BE49-F238E27FC236}">
                  <a16:creationId xmlns:a16="http://schemas.microsoft.com/office/drawing/2014/main" id="{5F28CD26-6738-E726-B4D1-CBD8054C93BD}"/>
                </a:ext>
              </a:extLst>
            </p:cNvPr>
            <p:cNvSpPr/>
            <p:nvPr/>
          </p:nvSpPr>
          <p:spPr>
            <a:xfrm flipH="1">
              <a:off x="2239492" y="2434486"/>
              <a:ext cx="5831006" cy="81093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val 86">
              <a:extLst>
                <a:ext uri="{FF2B5EF4-FFF2-40B4-BE49-F238E27FC236}">
                  <a16:creationId xmlns:a16="http://schemas.microsoft.com/office/drawing/2014/main" id="{7658B2C0-7C59-DB39-1281-E33E1E86F138}"/>
                </a:ext>
              </a:extLst>
            </p:cNvPr>
            <p:cNvSpPr/>
            <p:nvPr/>
          </p:nvSpPr>
          <p:spPr>
            <a:xfrm flipH="1">
              <a:off x="7871146" y="2266629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val 86">
              <a:extLst>
                <a:ext uri="{FF2B5EF4-FFF2-40B4-BE49-F238E27FC236}">
                  <a16:creationId xmlns:a16="http://schemas.microsoft.com/office/drawing/2014/main" id="{5A5C96D8-F3B4-37D3-972B-E37E019274D7}"/>
                </a:ext>
              </a:extLst>
            </p:cNvPr>
            <p:cNvSpPr/>
            <p:nvPr/>
          </p:nvSpPr>
          <p:spPr>
            <a:xfrm flipH="1">
              <a:off x="4468672" y="2266629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5F9EA57-34B2-43B4-9B52-C1B82DB3ECD2}"/>
                </a:ext>
              </a:extLst>
            </p:cNvPr>
            <p:cNvSpPr txBox="1"/>
            <p:nvPr/>
          </p:nvSpPr>
          <p:spPr>
            <a:xfrm>
              <a:off x="3172536" y="2714469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</a:t>
              </a: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A10E90E6-6C91-B2A5-8AA2-5E72717569BA}"/>
                </a:ext>
              </a:extLst>
            </p:cNvPr>
            <p:cNvSpPr/>
            <p:nvPr/>
          </p:nvSpPr>
          <p:spPr>
            <a:xfrm flipH="1">
              <a:off x="858515" y="2465646"/>
              <a:ext cx="1266136" cy="779774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16B3F1-07AE-F5F7-7C4F-1EADC8DA5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8766" y="2503661"/>
              <a:ext cx="577895" cy="6433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B3FD86-43B4-7252-68E2-703DB0A02410}"/>
                </a:ext>
              </a:extLst>
            </p:cNvPr>
            <p:cNvSpPr txBox="1"/>
            <p:nvPr/>
          </p:nvSpPr>
          <p:spPr>
            <a:xfrm>
              <a:off x="1288526" y="256007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5A8C47-66C1-2005-C0F2-92E2E941662F}"/>
              </a:ext>
            </a:extLst>
          </p:cNvPr>
          <p:cNvGrpSpPr/>
          <p:nvPr/>
        </p:nvGrpSpPr>
        <p:grpSpPr>
          <a:xfrm>
            <a:off x="893422" y="5164200"/>
            <a:ext cx="7313942" cy="1199794"/>
            <a:chOff x="885526" y="3622123"/>
            <a:chExt cx="7313942" cy="1199794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0FA0FBC4-41E2-319E-6AA8-6B1B54C13893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CD53C57A-0EEF-9EE6-1B80-196CE38E816C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9508A2BB-A43B-7EF3-78CD-07A383C69604}"/>
                </a:ext>
              </a:extLst>
            </p:cNvPr>
            <p:cNvSpPr/>
            <p:nvPr/>
          </p:nvSpPr>
          <p:spPr>
            <a:xfrm flipH="1">
              <a:off x="885526" y="3840177"/>
              <a:ext cx="1266136" cy="981740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38C22A71-7EEB-8DDC-FC9B-A3A51B181342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27" name="Graphique 2">
                <a:extLst>
                  <a:ext uri="{FF2B5EF4-FFF2-40B4-BE49-F238E27FC236}">
                    <a16:creationId xmlns:a16="http://schemas.microsoft.com/office/drawing/2014/main" id="{0D885402-5D54-8670-B5A0-7495FA94431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67" name="Graphique 2">
                  <a:extLst>
                    <a:ext uri="{FF2B5EF4-FFF2-40B4-BE49-F238E27FC236}">
                      <a16:creationId xmlns:a16="http://schemas.microsoft.com/office/drawing/2014/main" id="{D7EA0643-4380-AFBB-903F-8E7E5B7F0C4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174" name="Graphique 2">
                    <a:extLst>
                      <a:ext uri="{FF2B5EF4-FFF2-40B4-BE49-F238E27FC236}">
                        <a16:creationId xmlns:a16="http://schemas.microsoft.com/office/drawing/2014/main" id="{6A7439EC-4C22-DB65-7FFA-2C57FA59F8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5" name="Forme libre : forme 214">
                      <a:extLst>
                        <a:ext uri="{FF2B5EF4-FFF2-40B4-BE49-F238E27FC236}">
                          <a16:creationId xmlns:a16="http://schemas.microsoft.com/office/drawing/2014/main" id="{05EE7FC1-EA55-1D94-11CE-8A3E39D3E3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Forme libre : forme 215">
                      <a:extLst>
                        <a:ext uri="{FF2B5EF4-FFF2-40B4-BE49-F238E27FC236}">
                          <a16:creationId xmlns:a16="http://schemas.microsoft.com/office/drawing/2014/main" id="{EB5BE6CB-938F-1334-810D-18E68D9AF6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" name="Forme libre : forme 216">
                      <a:extLst>
                        <a:ext uri="{FF2B5EF4-FFF2-40B4-BE49-F238E27FC236}">
                          <a16:creationId xmlns:a16="http://schemas.microsoft.com/office/drawing/2014/main" id="{1DABA3D5-A527-1126-7D3C-1619A097ACA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5" name="Graphique 2">
                    <a:extLst>
                      <a:ext uri="{FF2B5EF4-FFF2-40B4-BE49-F238E27FC236}">
                        <a16:creationId xmlns:a16="http://schemas.microsoft.com/office/drawing/2014/main" id="{DA94DD1E-BF6A-C4CC-15FF-5598A64967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13" name="Forme libre : forme 212">
                      <a:extLst>
                        <a:ext uri="{FF2B5EF4-FFF2-40B4-BE49-F238E27FC236}">
                          <a16:creationId xmlns:a16="http://schemas.microsoft.com/office/drawing/2014/main" id="{1387B44D-0246-2BD8-FBC4-1B6B8329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Forme libre : forme 213">
                      <a:extLst>
                        <a:ext uri="{FF2B5EF4-FFF2-40B4-BE49-F238E27FC236}">
                          <a16:creationId xmlns:a16="http://schemas.microsoft.com/office/drawing/2014/main" id="{0A303A1C-3004-957D-1088-C8D3853EE1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8" name="Graphique 2">
                  <a:extLst>
                    <a:ext uri="{FF2B5EF4-FFF2-40B4-BE49-F238E27FC236}">
                      <a16:creationId xmlns:a16="http://schemas.microsoft.com/office/drawing/2014/main" id="{270D8D61-E620-4339-15C7-90D76B6680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83" name="Graphique 2">
                    <a:extLst>
                      <a:ext uri="{FF2B5EF4-FFF2-40B4-BE49-F238E27FC236}">
                        <a16:creationId xmlns:a16="http://schemas.microsoft.com/office/drawing/2014/main" id="{ABF0C2A7-A1FF-EAED-A50A-9F3FFBCDAAF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169" name="Forme libre : forme 168">
                      <a:extLst>
                        <a:ext uri="{FF2B5EF4-FFF2-40B4-BE49-F238E27FC236}">
                          <a16:creationId xmlns:a16="http://schemas.microsoft.com/office/drawing/2014/main" id="{42739869-2844-FF9C-5E46-12371AE3BA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" name="Forme libre : forme 171">
                      <a:extLst>
                        <a:ext uri="{FF2B5EF4-FFF2-40B4-BE49-F238E27FC236}">
                          <a16:creationId xmlns:a16="http://schemas.microsoft.com/office/drawing/2014/main" id="{02A9A9F6-832E-347F-7D57-2BB8E916C1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" name="Forme libre : forme 172">
                      <a:extLst>
                        <a:ext uri="{FF2B5EF4-FFF2-40B4-BE49-F238E27FC236}">
                          <a16:creationId xmlns:a16="http://schemas.microsoft.com/office/drawing/2014/main" id="{96D2CBDB-0CD4-8A20-858B-6FBF8884B78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0" name="Graphique 2">
                    <a:extLst>
                      <a:ext uri="{FF2B5EF4-FFF2-40B4-BE49-F238E27FC236}">
                        <a16:creationId xmlns:a16="http://schemas.microsoft.com/office/drawing/2014/main" id="{FD30FD9B-0276-2268-8A67-3969A668B22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163" name="Forme libre : forme 162">
                      <a:extLst>
                        <a:ext uri="{FF2B5EF4-FFF2-40B4-BE49-F238E27FC236}">
                          <a16:creationId xmlns:a16="http://schemas.microsoft.com/office/drawing/2014/main" id="{95D9A84C-0437-6B11-52D2-1A5AE2840A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" name="Forme libre : forme 167">
                      <a:extLst>
                        <a:ext uri="{FF2B5EF4-FFF2-40B4-BE49-F238E27FC236}">
                          <a16:creationId xmlns:a16="http://schemas.microsoft.com/office/drawing/2014/main" id="{0759EEEB-E65A-E403-7884-B405F945C5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8" name="Graphique 2">
                <a:extLst>
                  <a:ext uri="{FF2B5EF4-FFF2-40B4-BE49-F238E27FC236}">
                    <a16:creationId xmlns:a16="http://schemas.microsoft.com/office/drawing/2014/main" id="{59B41FB1-4351-04C5-1D79-44F6D65F2A4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45" name="Graphique 2">
                  <a:extLst>
                    <a:ext uri="{FF2B5EF4-FFF2-40B4-BE49-F238E27FC236}">
                      <a16:creationId xmlns:a16="http://schemas.microsoft.com/office/drawing/2014/main" id="{D640646D-B059-89FA-F3A2-DD4931978F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64" name="Forme libre : forme 63">
                    <a:extLst>
                      <a:ext uri="{FF2B5EF4-FFF2-40B4-BE49-F238E27FC236}">
                        <a16:creationId xmlns:a16="http://schemas.microsoft.com/office/drawing/2014/main" id="{1624BC31-C032-6079-D1EB-D4EDDD20E2D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" name="Forme libre : forme 64">
                    <a:extLst>
                      <a:ext uri="{FF2B5EF4-FFF2-40B4-BE49-F238E27FC236}">
                        <a16:creationId xmlns:a16="http://schemas.microsoft.com/office/drawing/2014/main" id="{B226F0DE-6703-DBC7-154F-9023149E146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" name="Graphique 2">
                  <a:extLst>
                    <a:ext uri="{FF2B5EF4-FFF2-40B4-BE49-F238E27FC236}">
                      <a16:creationId xmlns:a16="http://schemas.microsoft.com/office/drawing/2014/main" id="{A27F8AC2-9006-753C-5A5E-5C5D286FEDE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10662125-1F8A-7B5C-CADA-C95D0B66CDB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" name="Forme libre : forme 59">
                    <a:extLst>
                      <a:ext uri="{FF2B5EF4-FFF2-40B4-BE49-F238E27FC236}">
                        <a16:creationId xmlns:a16="http://schemas.microsoft.com/office/drawing/2014/main" id="{7D0ED6C4-4FA5-3F8C-5A8B-799DEB2BFEA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368B34D1-DFE9-0BCD-8306-AA141FA120B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0" name="Graphique 2">
                <a:extLst>
                  <a:ext uri="{FF2B5EF4-FFF2-40B4-BE49-F238E27FC236}">
                    <a16:creationId xmlns:a16="http://schemas.microsoft.com/office/drawing/2014/main" id="{65BE4108-1F3B-3F31-5794-061B58DCE6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4E62C443-C0C4-6664-BD04-D923ED480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ABEE31D5-EF21-5245-4D02-5964E58998B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D0B4B186-9153-DAEA-B926-E2E6D3778D2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7246109B-8052-AB8A-7269-B151133D460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31" name="Graphique 2">
                <a:extLst>
                  <a:ext uri="{FF2B5EF4-FFF2-40B4-BE49-F238E27FC236}">
                    <a16:creationId xmlns:a16="http://schemas.microsoft.com/office/drawing/2014/main" id="{38B16A2E-4652-8481-1E4A-C46C6FA2F3B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E4FD566-FBB1-932C-357C-6F4F70CDFD4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5C708BBB-A3BC-2603-3E29-660BAF1A9E1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C0A732AA-DB9C-807E-9ABB-5EFC646EF27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EBD5CE1E-021D-5A82-03EE-EC0CC3F82831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541859CB-0424-2406-9D08-3D6506003A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16113220-01B1-5DD1-AB09-DD6456A8D48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154C122C-2911-3669-6F37-F968EA5E460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7B198DD5-3BF1-B1A5-949C-24A25833FE5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3" name="Oval 86">
              <a:extLst>
                <a:ext uri="{FF2B5EF4-FFF2-40B4-BE49-F238E27FC236}">
                  <a16:creationId xmlns:a16="http://schemas.microsoft.com/office/drawing/2014/main" id="{4C8FE8CF-4B4B-4E56-ED7E-4DD01D4EC19C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77C9AAB-871C-A5FA-82C2-BCF0766BC1B3}"/>
                </a:ext>
              </a:extLst>
            </p:cNvPr>
            <p:cNvSpPr txBox="1"/>
            <p:nvPr/>
          </p:nvSpPr>
          <p:spPr>
            <a:xfrm>
              <a:off x="2641093" y="4169558"/>
              <a:ext cx="4950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</a:t>
              </a:r>
              <a:r>
                <a:rPr lang="ar-MA" sz="2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توليفية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الجملة الاسمية – المذكر والمؤنث</a:t>
              </a:r>
            </a:p>
          </p:txBody>
        </p:sp>
      </p:grpSp>
      <p:pic>
        <p:nvPicPr>
          <p:cNvPr id="218" name="Image 217">
            <a:extLst>
              <a:ext uri="{FF2B5EF4-FFF2-40B4-BE49-F238E27FC236}">
                <a16:creationId xmlns:a16="http://schemas.microsoft.com/office/drawing/2014/main" id="{D04215F9-1481-911F-1273-3282AF7AA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7525" y="5501655"/>
            <a:ext cx="577895" cy="768656"/>
          </a:xfrm>
          <a:prstGeom prst="rect">
            <a:avLst/>
          </a:prstGeom>
        </p:spPr>
      </p:pic>
      <p:sp>
        <p:nvSpPr>
          <p:cNvPr id="219" name="ZoneTexte 218">
            <a:extLst>
              <a:ext uri="{FF2B5EF4-FFF2-40B4-BE49-F238E27FC236}">
                <a16:creationId xmlns:a16="http://schemas.microsoft.com/office/drawing/2014/main" id="{51D6F9F3-05FB-3A29-4D2A-3CAA45434461}"/>
              </a:ext>
            </a:extLst>
          </p:cNvPr>
          <p:cNvSpPr txBox="1"/>
          <p:nvPr/>
        </p:nvSpPr>
        <p:spPr>
          <a:xfrm>
            <a:off x="1321958" y="561655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تذكر واستعمال كلمات المعجم في وضعيات جديدة.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254893"/>
            <a:ext cx="6126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المكتسبات السابقة في إنجاز تمارين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توليفية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 ش ص </a:t>
              </a:r>
              <a:r>
                <a:rPr lang="f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ض ط ظ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96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1318EFD-2C6E-B8D2-0E6F-70D4952EF0F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45B644B-9167-6608-4A29-4C407EAC861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1459482F-8CC1-5521-C99A-E5895604D3D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0832EC0F-CCF7-FC6E-AE20-87CF984DA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4FF09-4741-D3CA-101D-9D9B94D74FC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0E101B86-4D85-ACFE-7FF6-F48739C8F79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B9088046-57E7-B30C-993D-9B258C78519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A350303-4EE2-F731-C135-780EA158ED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51ADE53-68E5-11A1-732F-D672ED333F2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9E364D1-5039-CCEB-D9AF-8A13AA3C643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A2C7728-DF7B-C97F-79B3-348A117BF6E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0EBEC1AD-E54E-684B-1B05-6386420F6BC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DAB7EA9E-E91C-6957-73DE-EE3AF04D499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26933FDB-C288-E389-5CA8-AE9B7320D77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B75E582-D0DC-59DF-CE2D-54587D512D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476D5204-0B2A-A07B-F027-2A66C9C1059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E54A40F-D61D-5C5E-74B9-FD33DB6E6F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3696BEC-163C-C0C0-85ED-0F8A48FC6AC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4454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الواجب المنزلي. سأمر بين الصفوف لأراقب ما أنجزتموه.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5E13D8B-813E-E0DA-2FC5-DD276F015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263" y="1316746"/>
            <a:ext cx="4313474" cy="5095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AF140E3-EF3F-C455-A142-768DA76803E0}"/>
              </a:ext>
            </a:extLst>
          </p:cNvPr>
          <p:cNvSpPr txBox="1"/>
          <p:nvPr/>
        </p:nvSpPr>
        <p:spPr>
          <a:xfrm>
            <a:off x="2674374" y="4671532"/>
            <a:ext cx="3913239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200" b="1" kern="1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أَحْبَبْتُ </a:t>
            </a:r>
            <a:r>
              <a:rPr lang="ar-MA" sz="3200" b="1" kern="1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ٱلْأَجْواءَ</a:t>
            </a:r>
            <a:r>
              <a:rPr lang="ar-MA" sz="3200" b="1" kern="1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1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ٱلْهادِئَةَ</a:t>
            </a:r>
            <a:r>
              <a:rPr lang="ar-MA" sz="3200" b="1" kern="1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ٱلْمَكْتَبَةِ،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6FA78D-D571-F6FF-7BF2-5F82BBF978C8}"/>
              </a:ext>
            </a:extLst>
          </p:cNvPr>
          <p:cNvSpPr/>
          <p:nvPr/>
        </p:nvSpPr>
        <p:spPr>
          <a:xfrm>
            <a:off x="4599122" y="3795252"/>
            <a:ext cx="1595201" cy="3047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43645121-D504-D17E-7046-524E4A4B2FA4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4630994" y="4100051"/>
            <a:ext cx="765729" cy="5714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F381547-8D98-862D-48E8-4BBA0D4778B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C1A8115-3579-3D5E-A74C-DF570487AA3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6EE81C0D-5577-AF11-8330-01E50D3CDD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5841763-A5AD-3654-28BA-8FDB70C69D5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DF11E73-F794-7EC2-0839-A30F9BFA43F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C0158CF-3754-ADB6-4E24-CBF52EB5F43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A080CE7-1AB7-93E9-3FE5-288483FE575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505670-4C8B-4D2A-DEB9-9490BD818D9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B827D2-8087-0B81-B106-E4DEEA9BFF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567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C451B66-C7C3-29E5-9BC3-B1D034AF8D5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75DA6D29-FE7B-E722-C919-DC6BC614AA7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0304D91F-5462-6760-AC6C-9AA655A1A9F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ACE22D0-98C4-725C-9421-684513A834D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23845186-720D-FD7A-5E95-B0F72A35294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87DCB613-7B84-30C0-432A-CCF4A16A128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3E0CBA97-A2C7-0AB0-A21F-BC9522D751D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405E537-7197-1AC5-B9AD-DD1DF4E8B01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E1E3BDD-F95B-9567-7A7F-577B4771786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E9CB3F-8F2B-BD51-5C6D-EAA36FB198C3}"/>
              </a:ext>
            </a:extLst>
          </p:cNvPr>
          <p:cNvGrpSpPr/>
          <p:nvPr/>
        </p:nvGrpSpPr>
        <p:grpSpPr>
          <a:xfrm>
            <a:off x="1026330" y="1716963"/>
            <a:ext cx="6905800" cy="1723893"/>
            <a:chOff x="1294916" y="2672819"/>
            <a:chExt cx="6905800" cy="172389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CD9CCE6-113D-5BCE-DA4D-6B83C7CD9C01}"/>
                </a:ext>
              </a:extLst>
            </p:cNvPr>
            <p:cNvGrpSpPr/>
            <p:nvPr/>
          </p:nvGrpSpPr>
          <p:grpSpPr>
            <a:xfrm>
              <a:off x="1294916" y="2827052"/>
              <a:ext cx="6905800" cy="1569660"/>
              <a:chOff x="1646548" y="2902509"/>
              <a:chExt cx="6554168" cy="1569660"/>
            </a:xfrm>
          </p:grpSpPr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50593BB-D1FE-EFD0-E116-E587BB5C6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7683" y="2902509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C149A16-B743-2946-D1DF-2C7D4C7D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548" y="2902509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" name="Forme libre : forme 1">
              <a:extLst>
                <a:ext uri="{FF2B5EF4-FFF2-40B4-BE49-F238E27FC236}">
                  <a16:creationId xmlns:a16="http://schemas.microsoft.com/office/drawing/2014/main" id="{7329D8CA-4D40-1B40-0F94-6FB1B25E7C5D}"/>
                </a:ext>
              </a:extLst>
            </p:cNvPr>
            <p:cNvSpPr/>
            <p:nvPr/>
          </p:nvSpPr>
          <p:spPr>
            <a:xfrm flipH="1">
              <a:off x="6797138" y="2672819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669B21F5-13B5-15AA-022C-DEB305ED0D80}"/>
                </a:ext>
              </a:extLst>
            </p:cNvPr>
            <p:cNvSpPr/>
            <p:nvPr/>
          </p:nvSpPr>
          <p:spPr>
            <a:xfrm flipH="1">
              <a:off x="3331512" y="2711564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9A38F680-659B-3197-22E2-FF8F2AC5BE6C}"/>
                </a:ext>
              </a:extLst>
            </p:cNvPr>
            <p:cNvSpPr/>
            <p:nvPr/>
          </p:nvSpPr>
          <p:spPr>
            <a:xfrm flipH="1">
              <a:off x="6726476" y="3574762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4749493-3E83-E196-1A22-EB5E24A42A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291536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D9CCE6-113D-5BCE-DA4D-6B83C7CD9C01}"/>
              </a:ext>
            </a:extLst>
          </p:cNvPr>
          <p:cNvGrpSpPr/>
          <p:nvPr/>
        </p:nvGrpSpPr>
        <p:grpSpPr>
          <a:xfrm>
            <a:off x="718810" y="4048395"/>
            <a:ext cx="7360791" cy="1646605"/>
            <a:chOff x="921007" y="2881901"/>
            <a:chExt cx="7360791" cy="1646605"/>
          </a:xfrm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350593BB-D1FE-EFD0-E116-E587BB5C6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81901"/>
              <a:ext cx="3353033" cy="16466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عِــــــشْتَ في </a:t>
              </a:r>
              <a:r>
                <a:rPr lang="ar-S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لْأَوْطـــــــانْ</a:t>
              </a:r>
              <a:endParaRPr lang="fr-FR" altLang="fr-FR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مِــــلْءَ كُــــــلِّ جَنــــــــــانْ</a:t>
              </a:r>
              <a:endParaRPr lang="fr-FR" altLang="fr-FR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/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C149A16-B743-2946-D1DF-2C7D4C7DF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لِلْعُــــــــلا عُنْــــــــــــوانْ</a:t>
              </a:r>
            </a:p>
            <a:p>
              <a:pPr algn="ctr" defTabSz="914400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ذِكْرَ كُلِّ لِســـــــــــــــانْ </a:t>
              </a:r>
              <a:endParaRPr lang="fr-FR" altLang="fr-FR" sz="4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9833DED-3449-E833-7803-F3F5C5F4F14D}"/>
              </a:ext>
            </a:extLst>
          </p:cNvPr>
          <p:cNvSpPr/>
          <p:nvPr/>
        </p:nvSpPr>
        <p:spPr>
          <a:xfrm flipH="1">
            <a:off x="6165668" y="3911787"/>
            <a:ext cx="429354" cy="27321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15FDCEB-612C-2DEB-F2C5-AA839B65B8F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44A8174-B195-C6E0-A926-61765F2B3F9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65411FA6-958C-80C0-D50E-DFA5ED9E025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C544DE7-D06A-C4DB-BA10-1FBEB52C751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E840D06E-2BEF-2E36-70B8-3E98AB35D92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0AF3D4B9-A10A-C721-CC31-89F90873ED2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2E5E3E40-1E36-C2CA-0976-DC93E8FF219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0DE7092-EFEE-BCE9-9951-B12EBABDD05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9A4929D-E90F-1472-104A-38A952BB59E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432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5874542" y="1208689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4B74098-28E7-7A7B-6AAB-A7C111D0AAA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A7460CE-8E69-DAC8-8181-B4A41073AFB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C4AC7DA5-E78A-B897-961C-2052509A60D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B5A71E11-F10B-6EB1-631E-277C94E66A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495A562-2327-6194-D176-648D05412F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BAD27A6-C2FA-D23A-74EA-28BC344A51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9D8C2C1-0F17-6F67-767D-153668EA111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C4F7A7-9B97-D1AA-8AD0-7377FFF7D95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5D72354-6154-AD8D-EB70-975FF34C8DE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D769E6C-95B3-121D-DFBC-E51E66A67C36}"/>
              </a:ext>
            </a:extLst>
          </p:cNvPr>
          <p:cNvSpPr txBox="1"/>
          <p:nvPr/>
        </p:nvSpPr>
        <p:spPr>
          <a:xfrm>
            <a:off x="3252070" y="127771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B098A7-AFF9-9883-FAEC-5B09735B772C}"/>
              </a:ext>
            </a:extLst>
          </p:cNvPr>
          <p:cNvSpPr txBox="1"/>
          <p:nvPr/>
        </p:nvSpPr>
        <p:spPr>
          <a:xfrm>
            <a:off x="405317" y="1271500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F33108-E7E9-0AC4-AC71-531851883B93}"/>
              </a:ext>
            </a:extLst>
          </p:cNvPr>
          <p:cNvSpPr txBox="1"/>
          <p:nvPr/>
        </p:nvSpPr>
        <p:spPr>
          <a:xfrm>
            <a:off x="362309" y="3785379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D06DB9-AF93-15F4-752A-EE61558AFBDA}"/>
              </a:ext>
            </a:extLst>
          </p:cNvPr>
          <p:cNvSpPr txBox="1"/>
          <p:nvPr/>
        </p:nvSpPr>
        <p:spPr>
          <a:xfrm>
            <a:off x="6056840" y="4007793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EEFE026-6BEF-2EEA-A355-30BD4AD7BB0B}"/>
              </a:ext>
            </a:extLst>
          </p:cNvPr>
          <p:cNvSpPr txBox="1"/>
          <p:nvPr/>
        </p:nvSpPr>
        <p:spPr>
          <a:xfrm>
            <a:off x="3239456" y="412743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ظ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73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60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5341962" y="2008385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سَطْرٌ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8087" y="4201812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طَبْشورَةٌ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91056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96643B0-42A1-D8A7-BDB3-C5F244625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740" y="4036148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ضِرْسٌ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058C6A-D7E0-A816-6382-40C7B0DC2F9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6B231C6-AB93-0471-8B59-B739EED372C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E201BFD1-F1DC-FFC8-B1FC-7D945964A6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517CB43-DF00-C0BF-F35E-98786BF32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584265E4-063F-2B80-E5D8-1BCCDDACE79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CD04B9E-3DDA-D50C-F76A-16626D8BE1D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8E7260CB-B628-3948-23D2-CE32A680994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B9106F2-7F1C-9A0D-22C1-C150FC28F2D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819463-91A9-66D4-EBD0-B9CDA48648F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0" name="Rectangle 3">
            <a:extLst>
              <a:ext uri="{FF2B5EF4-FFF2-40B4-BE49-F238E27FC236}">
                <a16:creationId xmlns:a16="http://schemas.microsoft.com/office/drawing/2014/main" id="{615B3865-F649-82A3-9F18-BE2ED59B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404" y="2060105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صَدْرٌ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سطر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959A2B-D2C3-32F2-0811-79A391D9C96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AF6C661-C0BB-787F-9302-A4FAB4E004C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BD1A5EB-6845-A029-6468-7078628C14C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15D802A-DF82-480F-6DE6-D239F5958EA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953A79B-C35C-FF52-1F12-49834746D6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3C4DC856-21FA-0E2D-08C8-2B81608DD9F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62A078D-4361-6353-684A-BF43E665F5E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8DFB8E-C6CF-8568-EF01-2351BAFE557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3364F38-914E-A193-CB37-4B6937FDDC8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7" y="191699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سَطْرٌ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250C6A-3FB3-CBFC-F40A-1CD42366040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217E2BF-556F-6E88-07DF-E01903FD785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33B5832-43BF-1D42-78B3-722BF9B0286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F48D0EA-902E-3840-052B-DF38F08647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EA90F80-0BCE-9FDE-FF6E-67365E02EFF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43D9D20-0C40-84C8-4E9A-79CF053771B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F1927481-5081-6370-39D6-6D8C59262C7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8DE24AB-F6CA-51E9-CE07-7E311A65D06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508881E-B5E0-34F2-F00A-F6D8F4BA2BA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الكلمة"صدر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55FF63C-2FF6-DFEA-101D-1AB216761C2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8EF23A9-DB91-3BA1-824F-670F36F0A97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1E6AD2E8-872F-F3D2-CF4A-A692CE55819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F5B2750-AB87-43B0-FD8B-1CE9AF906F9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38A37DF-C32F-59C0-F3AC-583BD95D3B0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549C0CA-81CA-16C7-FE6E-A88F726DA0D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69ECCA10-BEC6-2C69-E903-477D4A4AFCF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E57C792-1793-6494-90AC-70261EAF90E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5ABA9F-1D50-3C3F-E522-9B4DFA4B030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صَدْرٌ</a:t>
            </a:r>
          </a:p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5681C56-85C8-9835-5A0E-216DFE7B9D1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C207E5-8ABA-5405-5FD6-7135D328D7C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C0B29E9-41A6-F90C-AC71-1449597497C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8DCA1F0-B4D7-462E-48B9-173F4A52989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654A316-CE03-AD92-DF16-50E6E5CED2A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BF1B26E-4C7D-3667-8582-20B7867D400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FCBE3C1-7FEE-D426-86A9-B2FEBF6892C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531B9DB-D976-707B-469F-0ED7623BAB1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A727367-89B8-43B0-0A60-C6BF826236C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 "ضرس"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0C51A02-51AB-C38C-6AA5-F75AF3AC6CD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549CF0-B08E-00D4-41F8-952CF435537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DED9152-E638-C63F-B944-12B4420290A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1974EE70-F74E-BE56-6274-FA1695C04DF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3BBE28F-8086-123B-7B66-DF6B0214876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2BF5AFF-08C2-918E-A6D9-5D35ADF33CF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CB41467-4F47-3466-9B6E-A30F9EBAAEF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94BB68-D102-E304-26D7-36A49C91612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2DCFE35-B79B-D098-E99F-0A5022C0085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906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3046699" y="3046009"/>
            <a:ext cx="28782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ضِرْسٌ</a:t>
            </a:r>
          </a:p>
          <a:p>
            <a:pPr algn="ctr" rtl="1"/>
            <a:endParaRPr lang="ar-MA" sz="7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204C59D-BDFA-B21C-2F0E-17578A64396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E19CE37-42F4-8E7C-D4BC-EB2D247E223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6537843-C3EF-C70E-3A28-4D9F0BA03AE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97655C2-C697-1873-58D8-45B2AC2820A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9440434-A9B2-0FDA-1F2C-2C3E9E3ADC5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D62EA53B-D076-36BC-F151-1C922E4FE5D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6184F6D-3D27-5EC9-3000-E52D09FAFE6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28BEE37-756A-32EE-7123-C466FC8913A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DC1ADDF-D7E2-DB5F-4E56-2CFD2A2E2C7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DEFA-A22C-C179-5006-1D2D59226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AA1648-5364-9A04-EF03-8277CEC99B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D2C7EB-F045-3EFE-AD16-2E4B0342C6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8C47C5-B0D6-AF59-503B-AB44FFF1E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A30E45-D9DA-829A-B8B4-B13CB4CF7F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07EC33-98DB-1E42-7DD8-B52FEDF70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62C53E-0383-F9F2-0503-BAEE1CA7C9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 "طبشورة"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6BDE67C-A118-FE34-DE9C-A37DEA4AC6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50B4BB5-5535-4F3E-CDCC-59E30DD15F9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A5B1EF-793B-B23F-CE30-34A8E5744A7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A78FAAA-86B9-4592-98E7-01E6221AF63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937D8ED6-3A5B-7646-4200-057F73F1F1A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EF204B0-FBFC-E9C5-3B47-4B713C6F17A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40EB2467-DB21-7AE0-FEA2-102EE2813DB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C04DB92-C213-7D61-8821-A7411F480E7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3BA3BA-1AC7-84BD-782D-9BAB04B7A7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63617E-2EEF-6148-24CF-4C68009CF51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9595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C0F4-99CB-C7FF-0AB3-0AD07C87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F0208C-7160-68F4-620B-E89A206C5A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510C90-B205-A159-8D19-033235BAD9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907875-9241-F47A-C830-6EE5049E1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E959-2409-09CA-6529-CD1F3C771D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AB8FB8A-280F-6C00-617E-4AB11FA2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6005E8-B5A3-A70A-B665-002C1292F64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AD6F9567-7AA9-9EBD-AAED-8D0B5B1D89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C15243-6F21-9567-F1B0-1A12FB5BFC58}"/>
              </a:ext>
            </a:extLst>
          </p:cNvPr>
          <p:cNvSpPr txBox="1"/>
          <p:nvPr/>
        </p:nvSpPr>
        <p:spPr>
          <a:xfrm>
            <a:off x="3132858" y="3046009"/>
            <a:ext cx="2878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طَبْشورَةٌ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51678C-7E3F-ACD4-57F0-E453B6F44D5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FFF90D3-34AC-ABE8-108F-A15F8B8D5E3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CEEA776-D880-B7E8-042C-850F7BE3070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D4CAB87-8CC4-1CEE-1A77-44B91C9ED82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2DDDCA2-3832-4F98-D009-E02B0F797D7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15F29DC-B7EE-63BE-3D75-C42F21FE4FF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6C95D15-5CCB-C672-1996-45B4B503480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C6BDFD-9C25-056B-FB05-8CDD86FBCFA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B53B686-FB3D-6206-32C2-CBE2BA12678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960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F260F-3B22-ACDE-532F-235DADC85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2F06A8-2004-08EA-00F6-5A0A9257817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FD61E9-47C1-6750-4590-9D6871551D13}"/>
              </a:ext>
            </a:extLst>
          </p:cNvPr>
          <p:cNvGrpSpPr/>
          <p:nvPr/>
        </p:nvGrpSpPr>
        <p:grpSpPr>
          <a:xfrm>
            <a:off x="360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FC361A-D0DF-29B9-6E4C-92210E85E1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7D5134-FB93-915E-A65C-8A8D0C2A4A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1D3E63-E68B-37DA-AD80-D310B7DFB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301885-0386-04D5-3CB4-800958EB499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7EE1F35-391A-526D-4ECB-B3F65D9471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CB3BDB1-2A4D-C625-D594-73A84C34B520}"/>
              </a:ext>
            </a:extLst>
          </p:cNvPr>
          <p:cNvSpPr txBox="1"/>
          <p:nvPr/>
        </p:nvSpPr>
        <p:spPr>
          <a:xfrm>
            <a:off x="5317997" y="2193671"/>
            <a:ext cx="2900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مِسْطَرَةٌ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BAB3873-6165-61B9-27A4-C4813745D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91056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528AF03-0385-7C60-1A29-A3AAFBC51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7D7836C-55A0-190F-50CB-A07A94AD7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769" y="2326565"/>
            <a:ext cx="3010260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أَضْراسٌ</a:t>
            </a:r>
            <a:endParaRPr lang="fr-FR" altLang="fr-FR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08DA7E6-58D3-D25A-6EFC-2615E3535CC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7E6B36-D4E7-8862-9AE2-5A10079E47C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A31E5BEB-7B71-6A3A-D01A-2C9440A357D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CA5FD8B1-9546-2CEE-8CF4-D35106A099D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0F6D760B-D1E4-0F26-8495-F1A3273CF49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92669BA-E16E-EAF7-9705-65F32DE8AAF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D136B09F-C70A-7B31-C6AB-383F79026CA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52834BE-51D5-7588-948A-79FAB1A670B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3672596-1526-32ED-BB45-0FED7E98ACA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0" name="Rectangle 3">
            <a:extLst>
              <a:ext uri="{FF2B5EF4-FFF2-40B4-BE49-F238E27FC236}">
                <a16:creationId xmlns:a16="http://schemas.microsoft.com/office/drawing/2014/main" id="{7649D07E-F951-0202-1842-5141256CD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3243" y="4527361"/>
            <a:ext cx="3010260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مُصْحَفٌ</a:t>
            </a:r>
            <a:endParaRPr lang="fr-FR" altLang="fr-FR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590908-62B1-1EA1-1CCA-EDA86D003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911" y="4527361"/>
            <a:ext cx="2268503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ضابِطٌ</a:t>
            </a:r>
            <a:endParaRPr lang="fr-FR" altLang="fr-FR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968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6F74-561A-BA5D-BBE0-FE73BF4DD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DF3327-135A-60D2-A2E2-E2AC93E779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D5C17C-02B6-87C5-7FDC-07F4E8431E3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BE0B2D-C136-DA73-D4DC-F48FF12FA0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98A78-94F3-4DF9-85E9-90EC90BFF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2F11D-4B98-7C1D-463A-236BA0100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A22923-9E97-53C7-EBE0-B75413473CB0}"/>
              </a:ext>
            </a:extLst>
          </p:cNvPr>
          <p:cNvSpPr txBox="1"/>
          <p:nvPr/>
        </p:nvSpPr>
        <p:spPr>
          <a:xfrm>
            <a:off x="176154" y="396673"/>
            <a:ext cx="8286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كلمات المعجم، أنا أشير وأنتم تقولون الكلمة المناسبة لكل صورة.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B64AA9-2113-553B-2079-8E95DCD94A3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3B4239-8DB6-D06E-5FD3-E5B908814B9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9EA25C-BB48-1DA5-EDEE-30B3E413D2E9}"/>
              </a:ext>
            </a:extLst>
          </p:cNvPr>
          <p:cNvGrpSpPr/>
          <p:nvPr/>
        </p:nvGrpSpPr>
        <p:grpSpPr>
          <a:xfrm>
            <a:off x="5981927" y="1132989"/>
            <a:ext cx="1718591" cy="2416063"/>
            <a:chOff x="5981927" y="1132989"/>
            <a:chExt cx="1718591" cy="241606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98013D-DB99-56B1-BCCB-53B4D527C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>
              <a:off x="6521624" y="1132989"/>
              <a:ext cx="791881" cy="130424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0DCCC56-502E-B3C3-B2A7-7FFEDCC64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>
              <a:off x="6646021" y="1722698"/>
              <a:ext cx="1054497" cy="173678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ED47E42-6072-9C53-DD02-24AF153A3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 flipH="1">
              <a:off x="5981927" y="1355913"/>
              <a:ext cx="1331578" cy="2193139"/>
            </a:xfrm>
            <a:prstGeom prst="rect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2D22517-17B1-817D-3744-AD1F0CA983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695" y="3825779"/>
            <a:ext cx="3026189" cy="25233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AD4B58-A39A-02F2-DD95-B027CDA411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81" y="1463256"/>
            <a:ext cx="2024989" cy="168851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B03BA3-DBF9-04B4-7E3A-43B22BDB5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11"/>
          <a:stretch/>
        </p:blipFill>
        <p:spPr>
          <a:xfrm>
            <a:off x="1358655" y="3459478"/>
            <a:ext cx="1825417" cy="2827915"/>
          </a:xfrm>
          <a:prstGeom prst="roundRect">
            <a:avLst>
              <a:gd name="adj" fmla="val 50000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218B53-706E-D107-5393-69BA28F7064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CE68231-F69F-AECC-0B27-DF402EB12A7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4C4BAB91-FA98-32E4-3A28-5148944BC1B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A39C7D7-82FB-3419-FAB7-AB7953B8964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C83D5A8C-ACD5-3A3C-5363-EF08D4110E7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A560FC67-6898-A3F3-F0FE-36217A6F98D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586C8D98-4394-EBE5-6DB1-05D476EF088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75AEA7D-DF22-6CA8-30DD-3E24F9C9550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30E4E5-3A8D-7682-B55E-444D11B2DF7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362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F8423-D5C7-AAAA-EA6C-F39CE538E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E85819-3895-B7B1-7D81-733CD3A4E5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64FB2A-7B65-248D-655D-24605B4DCA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37D5BF-F26A-8841-79CD-9C74B720CA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04E462-F0A5-9655-C4C1-2D6587C2C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9BC6EC3-6B7A-D7FA-8A33-CB15BE3D6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37842A-E3B3-A594-3857-DBB994FB46F9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أين وضعنا الكتب؟ 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658469-BE25-677E-40F6-4E27B6CD880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21E13D5-D758-4A80-F541-0BC90F6AB626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62EA54-64D0-6068-D052-189A560E59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35572F-54D9-0B02-5099-01E948F4E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952" y="1293044"/>
            <a:ext cx="4095070" cy="35998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18EC282-D4D5-8923-38CF-6C748BC24444}"/>
              </a:ext>
            </a:extLst>
          </p:cNvPr>
          <p:cNvSpPr txBox="1"/>
          <p:nvPr/>
        </p:nvSpPr>
        <p:spPr>
          <a:xfrm>
            <a:off x="1248258" y="5093805"/>
            <a:ext cx="6647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7200" dirty="0">
                <a:solidFill>
                  <a:srgbClr val="002060"/>
                </a:solidFill>
              </a:rPr>
              <a:t>وَضَعْنا </a:t>
            </a:r>
            <a:r>
              <a:rPr lang="ar-MA" sz="7200" dirty="0" err="1">
                <a:solidFill>
                  <a:srgbClr val="002060"/>
                </a:solidFill>
              </a:rPr>
              <a:t>ﭐلْكُتُبَ</a:t>
            </a:r>
            <a:r>
              <a:rPr lang="ar-MA" sz="7200" dirty="0">
                <a:solidFill>
                  <a:srgbClr val="002060"/>
                </a:solidFill>
              </a:rPr>
              <a:t> في ..............</a:t>
            </a:r>
            <a:endParaRPr lang="fr-MA" sz="720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4E6B27E-C374-29E5-E309-923431F7ED1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0387BA-CE6A-BAA9-4806-CB528BFD954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B59C287E-3BCA-D402-064A-E9B5F7843D2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FE99814-59AE-E5BA-11AF-6B74E9F7DEE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E25DD0E6-9AFC-9699-EC44-CB2F07508C3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31BE9D13-421A-DF83-2DD3-1F773998169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FB3C790C-1180-D668-9A38-CBF29575BA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DA58AE87-D609-C7BC-941C-BDDE9635B7A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E0D08A0-5BD1-4337-C7DD-4096003388E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177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23DCA-DCC2-90A3-8F54-B785F6B44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BE87722-203A-A377-85D0-6A3602B1D71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99B1CFD-026D-554C-3079-2443E7A529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8E6561-2698-36CB-D3B3-F3DDBC99F0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5B98897-1103-1D1A-D43F-8B1CFE7F8E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CEB2D3-7A01-3337-D180-792FE6F1B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07CCA9F-DC4B-BAB4-12DA-AF2E1D993D86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وضعنا الكتب في رفوف الخزانة. 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B9A98-98E8-F6BA-BA7D-4AB959AEF8D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854CC0-9AFC-753D-3DAD-D612A6DB01E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4BB5C1-1B8B-372C-7C94-A3CEBFB27B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B03AF6-D8BC-71BD-9CDE-2B7F8AEC68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952" y="1293044"/>
            <a:ext cx="4095070" cy="35998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255C7C8-D272-D92C-D6C5-0965E43E60F9}"/>
              </a:ext>
            </a:extLst>
          </p:cNvPr>
          <p:cNvSpPr txBox="1"/>
          <p:nvPr/>
        </p:nvSpPr>
        <p:spPr>
          <a:xfrm>
            <a:off x="-32135" y="5002531"/>
            <a:ext cx="8987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7200" dirty="0">
                <a:solidFill>
                  <a:srgbClr val="002060"/>
                </a:solidFill>
              </a:rPr>
              <a:t>وَضَعْنا </a:t>
            </a:r>
            <a:r>
              <a:rPr lang="ar-MA" sz="7200" dirty="0" err="1">
                <a:solidFill>
                  <a:srgbClr val="002060"/>
                </a:solidFill>
              </a:rPr>
              <a:t>ﭐلْكُتُبَ</a:t>
            </a:r>
            <a:r>
              <a:rPr lang="ar-MA" sz="7200" dirty="0">
                <a:solidFill>
                  <a:srgbClr val="002060"/>
                </a:solidFill>
              </a:rPr>
              <a:t> في </a:t>
            </a:r>
            <a:r>
              <a:rPr lang="ar-MA" sz="7200" dirty="0">
                <a:solidFill>
                  <a:srgbClr val="C00000"/>
                </a:solidFill>
              </a:rPr>
              <a:t>رُفوفِ </a:t>
            </a:r>
            <a:r>
              <a:rPr lang="ar-MA" sz="7200" dirty="0" err="1">
                <a:solidFill>
                  <a:srgbClr val="C00000"/>
                </a:solidFill>
              </a:rPr>
              <a:t>ﭐلْخِزانَةِ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fr-MA" sz="7200" dirty="0">
              <a:solidFill>
                <a:schemeClr val="tx2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D5001EF-56B1-19C2-46A4-73A5C54B473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0909DC47-CB3F-6A3B-6DA0-C1E697891E9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8A9BE41D-783C-5553-86EF-77462E27248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D1AAB70A-35CA-422B-B5C8-B047EED5A45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B092F3F4-0D42-57FB-E5C5-1495693ABBD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DC2CDEC5-EA52-80A0-209C-C02AD937664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D2931BA7-131C-9067-2E44-D4B0EF02B3C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C63D5A49-2ABA-550F-4ABD-E11F12B0C19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F41B6DF-1DE6-85E0-4746-833B522B600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7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EDF5B-90C7-EE91-BF74-6FDF3D6F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09F82B-C71A-968D-1217-7BFE8DB5CE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911B58-7275-7A3C-A356-26C745534F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6F156A-AC9F-234F-A657-ADA125698C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D37FD2-285E-1103-598E-00D2B95B49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75C6085-1776-BE8D-B486-F60BF9833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8DCA57-C885-E358-A627-4E53A232D054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E75D90-14EF-F8B7-2A74-F646F1C492C2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B73DDC-BCA0-800B-AFB6-C43C6F4F0EA0}"/>
              </a:ext>
            </a:extLst>
          </p:cNvPr>
          <p:cNvSpPr txBox="1"/>
          <p:nvPr/>
        </p:nvSpPr>
        <p:spPr>
          <a:xfrm>
            <a:off x="-400830" y="5250051"/>
            <a:ext cx="7147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b="0" dirty="0">
                <a:solidFill>
                  <a:srgbClr val="002060"/>
                </a:solidFill>
              </a:rPr>
              <a:t>......... ......... </a:t>
            </a:r>
            <a:r>
              <a:rPr lang="ar-MA" sz="4400" dirty="0">
                <a:solidFill>
                  <a:srgbClr val="002060"/>
                </a:solidFill>
              </a:rPr>
              <a:t>مِنْ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>
                <a:solidFill>
                  <a:srgbClr val="002060"/>
                </a:solidFill>
              </a:rPr>
              <a:t>ضَخامَةِ </a:t>
            </a:r>
            <a:r>
              <a:rPr lang="ar-MA" sz="4400" dirty="0" err="1">
                <a:solidFill>
                  <a:srgbClr val="002060"/>
                </a:solidFill>
              </a:rPr>
              <a:t>ﭐلْحوتِ</a:t>
            </a:r>
            <a:r>
              <a:rPr lang="ar-MA" sz="4400" dirty="0">
                <a:solidFill>
                  <a:srgbClr val="002060"/>
                </a:solidFill>
              </a:rPr>
              <a:t>.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E821163-F016-A6DC-149A-88CCAAC6F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125" y="1223228"/>
            <a:ext cx="4684088" cy="368871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F4532-2C95-396E-120B-62B8B6106ABF}"/>
              </a:ext>
            </a:extLst>
          </p:cNvPr>
          <p:cNvSpPr txBox="1"/>
          <p:nvPr/>
        </p:nvSpPr>
        <p:spPr>
          <a:xfrm>
            <a:off x="339638" y="5034606"/>
            <a:ext cx="84647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7200" dirty="0">
                <a:solidFill>
                  <a:srgbClr val="002060"/>
                </a:solidFill>
              </a:rPr>
              <a:t>..........</a:t>
            </a:r>
            <a:r>
              <a:rPr lang="ar-MA" sz="7200" dirty="0">
                <a:solidFill>
                  <a:srgbClr val="C00000"/>
                </a:solidFill>
              </a:rPr>
              <a:t>  </a:t>
            </a:r>
            <a:r>
              <a:rPr lang="ar-MA" sz="7200" dirty="0" err="1">
                <a:solidFill>
                  <a:srgbClr val="002060"/>
                </a:solidFill>
              </a:rPr>
              <a:t>ﭐلصَّيّادُ</a:t>
            </a:r>
            <a:r>
              <a:rPr lang="ar-MA" sz="7200" dirty="0">
                <a:solidFill>
                  <a:srgbClr val="002060"/>
                </a:solidFill>
              </a:rPr>
              <a:t> مِنْ </a:t>
            </a:r>
            <a:r>
              <a:rPr lang="ar-MA" sz="6600" dirty="0">
                <a:solidFill>
                  <a:srgbClr val="002060"/>
                </a:solidFill>
              </a:rPr>
              <a:t>ضَخامَةِ</a:t>
            </a:r>
            <a:r>
              <a:rPr lang="ar-MA" sz="7200" dirty="0">
                <a:solidFill>
                  <a:srgbClr val="002060"/>
                </a:solidFill>
              </a:rPr>
              <a:t> </a:t>
            </a:r>
            <a:r>
              <a:rPr lang="ar-MA" sz="7200" dirty="0" err="1">
                <a:solidFill>
                  <a:srgbClr val="002060"/>
                </a:solidFill>
              </a:rPr>
              <a:t>ﭐلْحوتِ</a:t>
            </a:r>
            <a:r>
              <a:rPr lang="ar-MA" sz="7200" dirty="0">
                <a:solidFill>
                  <a:srgbClr val="002060"/>
                </a:solidFill>
              </a:rPr>
              <a:t>.</a:t>
            </a:r>
            <a:endParaRPr lang="fr-MA" sz="720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86877A3-A36B-EDAE-FC6B-9BA70B156EB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055DD369-7261-FA6A-CEF8-27FCAA96AD5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C1487AFD-FD0C-8C01-0063-4901654421D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1016D503-5C44-089A-E476-AF8887CF0D5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C322D7CE-B071-2FDC-B18B-98A38F7EEDD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C4E6210C-FBDA-3548-5B9A-0DD17FA1309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C0237BE5-60F4-F220-10E9-37533A0D56C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66935B4-D5E0-6A89-CAE3-0FDBACC6B69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7364535-CDDA-9053-6788-9CC2C38545C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90DC0D26-B6B9-0706-5409-DFD461D7B66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37532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0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0E2AC-8CEF-4629-9C85-3E0B2DEF5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A68D70-C773-70AB-846C-D025CE595DF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185485-A223-B36C-CEA4-60D065368AE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51EC88-9033-3226-C7D6-3E9A856BA5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A072738-EE58-7784-0140-361E14F144E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059B9C9-D471-6447-DF5B-A5B489851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F5DC7F-6CAE-F58E-E9E8-4A8A01E10EFB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انبهر الصياد من ضخامة الحوت. 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EB4DD6-F3F9-7F66-35EE-1BA8165D9FE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227BA1-AC65-5066-AECB-67AC2813C6CC}"/>
              </a:ext>
            </a:extLst>
          </p:cNvPr>
          <p:cNvSpPr txBox="1"/>
          <p:nvPr/>
        </p:nvSpPr>
        <p:spPr>
          <a:xfrm>
            <a:off x="-400830" y="5250051"/>
            <a:ext cx="7147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b="0" dirty="0">
                <a:solidFill>
                  <a:srgbClr val="002060"/>
                </a:solidFill>
              </a:rPr>
              <a:t>......... ......... </a:t>
            </a:r>
            <a:r>
              <a:rPr lang="ar-MA" sz="4400" dirty="0">
                <a:solidFill>
                  <a:srgbClr val="002060"/>
                </a:solidFill>
              </a:rPr>
              <a:t>مِنْ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>
                <a:solidFill>
                  <a:srgbClr val="002060"/>
                </a:solidFill>
              </a:rPr>
              <a:t>ضَخامَةِ </a:t>
            </a:r>
            <a:r>
              <a:rPr lang="ar-MA" sz="4400" dirty="0" err="1">
                <a:solidFill>
                  <a:srgbClr val="002060"/>
                </a:solidFill>
              </a:rPr>
              <a:t>ﭐلْحوتِ</a:t>
            </a:r>
            <a:r>
              <a:rPr lang="ar-MA" sz="4400" dirty="0">
                <a:solidFill>
                  <a:srgbClr val="002060"/>
                </a:solidFill>
              </a:rPr>
              <a:t>.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47909AE-7449-4778-6D88-4BE06570C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125" y="1223228"/>
            <a:ext cx="4684088" cy="368871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C9B1122-6B89-8616-5004-995DFB9B759D}"/>
              </a:ext>
            </a:extLst>
          </p:cNvPr>
          <p:cNvSpPr txBox="1"/>
          <p:nvPr/>
        </p:nvSpPr>
        <p:spPr>
          <a:xfrm>
            <a:off x="658761" y="5007295"/>
            <a:ext cx="802391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7200" dirty="0">
                <a:solidFill>
                  <a:srgbClr val="FF0000"/>
                </a:solidFill>
              </a:rPr>
              <a:t>اِنْبَهَر</a:t>
            </a:r>
            <a:r>
              <a:rPr lang="ar-MA" sz="7200" dirty="0">
                <a:solidFill>
                  <a:srgbClr val="002060"/>
                </a:solidFill>
              </a:rPr>
              <a:t>َ</a:t>
            </a:r>
            <a:r>
              <a:rPr lang="ar-MA" sz="7200" dirty="0">
                <a:solidFill>
                  <a:srgbClr val="C00000"/>
                </a:solidFill>
              </a:rPr>
              <a:t> </a:t>
            </a:r>
            <a:r>
              <a:rPr lang="ar-MA" sz="7200" dirty="0" err="1">
                <a:solidFill>
                  <a:srgbClr val="002060"/>
                </a:solidFill>
              </a:rPr>
              <a:t>ﭐلصَّيّادُ</a:t>
            </a:r>
            <a:r>
              <a:rPr lang="ar-MA" sz="7200" dirty="0">
                <a:solidFill>
                  <a:srgbClr val="002060"/>
                </a:solidFill>
              </a:rPr>
              <a:t> مِنْ ضَخامَةِ </a:t>
            </a:r>
            <a:r>
              <a:rPr lang="ar-MA" sz="7200" dirty="0" err="1">
                <a:solidFill>
                  <a:srgbClr val="002060"/>
                </a:solidFill>
              </a:rPr>
              <a:t>ﭐلْحوتِ</a:t>
            </a:r>
            <a:r>
              <a:rPr lang="ar-MA" sz="7200" dirty="0">
                <a:solidFill>
                  <a:srgbClr val="002060"/>
                </a:solidFill>
              </a:rPr>
              <a:t>.</a:t>
            </a:r>
            <a:endParaRPr lang="fr-MA" sz="720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8A1BEBD-9E34-B6F4-ECD1-422F89AC7D3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94EC64F-AF41-8688-158C-4261717088F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54CC65BB-2FD1-856D-7DA0-AC07393C420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71A98232-2A0A-84E5-867F-B79E345F9BF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AA70394C-3EEC-CDC9-9DFB-D51379DC5AE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897EBF74-8E81-3413-6429-66742D62602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D9C029D4-51E2-71A9-5DD5-B3D96A80023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BB90F76-9D95-3731-3B86-F74FC0DBE37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8EDB322-3568-9306-D0A0-BA4BE8525A8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7220258A-9F06-B371-4D11-1957C1ECE9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37532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1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DCE27-BF13-2662-E5DD-178042B4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4B55F4-3B1F-C280-FC4A-95597746D2B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C14FBA-6FF1-10DC-C6AC-15E17529ED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8B7550-2393-F0DF-4BA7-BDF247E583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E9816C9-EBEB-5B31-9D3E-4B647E3AC2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B5CC5C-E566-13F5-0291-50E3F0582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D70A06-D108-5608-A7F5-B16804437963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هذا الطفل؟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0D92E1-7E75-25C1-75E7-673C3991CFF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1E9994-2E56-48AE-2D3A-C21D639D2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69" y="1583819"/>
            <a:ext cx="5966062" cy="417313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D842C8-575F-78A8-C1FB-1BAE67B0DA0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C244BEE-2995-5506-C803-A7972B03059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644E75D-42BC-183C-3EB2-E3BC5B69D7F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3B72E02A-632D-92BD-B5BB-7CD20DC3A2D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04C53231-9BF0-6FC3-4820-7DE1054F3EF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F721C811-AC60-47D2-92A6-B89F8207A7D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2147AE2B-B12D-4F27-77CB-B80DC8F4A41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66DC2151-B305-05DF-8B6C-81F347DAA2D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8681C40-1E38-3F7F-CA49-F610F8D5928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42CC6D0-2547-40C3-DD0C-45C03998CB3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845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AC6D8-210F-58EA-352B-E5DA102AA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F7C8C9E-FC9F-09CC-04F5-037E3D8ABB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D55BBE-0388-4272-C73A-E0EFFB9600C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3B1FD9-6932-2C8F-5E41-CFA142809A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83ACE0-016D-820C-45C7-B3611599B5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3F8FCEB-065A-F0B9-15BD-EF4FC1547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7A6EBDE-A885-B7EC-E1C3-9F2C541D3F79}"/>
              </a:ext>
            </a:extLst>
          </p:cNvPr>
          <p:cNvSpPr txBox="1"/>
          <p:nvPr/>
        </p:nvSpPr>
        <p:spPr>
          <a:xfrm>
            <a:off x="305751" y="42062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غادَرَ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ﭐلْوَلَدُ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ﭐلْمَنْزِلَ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غادر بمعنى ترك المنزل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8E7547-6FE9-4B16-6E9C-656E43C70AB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2C1EBD-A662-0942-557C-286666E53896}"/>
              </a:ext>
            </a:extLst>
          </p:cNvPr>
          <p:cNvSpPr txBox="1"/>
          <p:nvPr/>
        </p:nvSpPr>
        <p:spPr>
          <a:xfrm>
            <a:off x="1572272" y="4538430"/>
            <a:ext cx="5124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7200" dirty="0">
                <a:solidFill>
                  <a:srgbClr val="FF0000"/>
                </a:solidFill>
              </a:rPr>
              <a:t>غادَرَ</a:t>
            </a:r>
            <a:r>
              <a:rPr lang="ar-MA" sz="54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ﭐلْوَلَدُ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ﭐلْمَنْزِلَ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fr-MA" sz="7200" dirty="0">
              <a:solidFill>
                <a:schemeClr val="tx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AFB2837-984B-275B-504C-131C29D429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B3857A0-695C-2EB9-AEDD-2C082C55F8D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6C6D0DE-83BB-94B5-387F-D4647DC4F1B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EB2E9A27-41B5-A56A-CBA4-77DAAC72CAB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B23C5E23-474D-41C3-ADC2-E9DC5883F48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D2A2D95C-489A-60E1-B5F1-980789DAE3F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BC148DFF-A5D8-8D5E-AA46-F74F634198B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DFBE46FD-11D0-5317-3CF7-990085E5807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F0DA030-97AF-9184-6302-F141EC321F1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B092021-F22C-65A9-9B28-F4659F1AB5F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2D63E7A6-B26B-4735-020B-15ED8A43AC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43" y="1387737"/>
            <a:ext cx="4811831" cy="316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09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8C721-C429-B54F-F21A-C9DB5D845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04046E8-79BC-ACF3-492A-5F69DC60921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4777EF-D105-194C-2CFC-ECC0B0DBF53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C769F6-8968-822C-A386-4B4038C20C2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7E1082-B3A7-67FC-7607-C2D2ECE0D7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7D5FE6A-F9FD-8CE8-F319-482CB9A8B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516FF6-5E78-1BA8-69AD-B6EFFC513328}"/>
              </a:ext>
            </a:extLst>
          </p:cNvPr>
          <p:cNvSpPr txBox="1"/>
          <p:nvPr/>
        </p:nvSpPr>
        <p:spPr>
          <a:xfrm>
            <a:off x="305751" y="42062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الصورة،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54656D-81A2-A1D3-6E83-BAD075D6593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0D20AB-4231-FD4B-4D51-7DE23E1F4B3D}"/>
              </a:ext>
            </a:extLst>
          </p:cNvPr>
          <p:cNvSpPr txBox="1"/>
          <p:nvPr/>
        </p:nvSpPr>
        <p:spPr>
          <a:xfrm>
            <a:off x="455950" y="4538430"/>
            <a:ext cx="7904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7200" dirty="0">
                <a:solidFill>
                  <a:schemeClr val="tx2"/>
                </a:solidFill>
              </a:rPr>
              <a:t>................</a:t>
            </a:r>
            <a:r>
              <a:rPr lang="ar-MA" sz="7200" dirty="0" err="1">
                <a:solidFill>
                  <a:schemeClr val="tx2"/>
                </a:solidFill>
              </a:rPr>
              <a:t>ﭐلْحافِلَةُ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ﭐلْمَدينَةَ</a:t>
            </a:r>
            <a:r>
              <a:rPr lang="ar-MA" sz="7200" dirty="0">
                <a:solidFill>
                  <a:schemeClr val="tx2"/>
                </a:solidFill>
              </a:rPr>
              <a:t> لَيْلاً.</a:t>
            </a:r>
            <a:endParaRPr lang="fr-MA" sz="7200" dirty="0">
              <a:solidFill>
                <a:schemeClr val="tx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3A9571-68BA-976C-B7A5-7AAA602208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D316653-4A96-136B-CF69-ABEF52B28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3307" y="1212127"/>
            <a:ext cx="4571301" cy="326273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FFD22C0-B70E-90E6-6FED-438FE652D04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4982C4-B203-88F3-1896-29F2ECCED08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9E506FFC-B427-2EA7-814A-498440B3D82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6E5D564-3B37-3E6E-174D-3DD4E26C60B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9D0A864-9A62-8D1A-8536-AD78A413CBA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0FA63161-F59A-38A0-9577-E3DDCD1B795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228B00D2-C8CE-2E33-2D2C-EB19FFC75C6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8AFBBEA-3AC6-7D98-957C-A7B6288F300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FE43948-BCF1-193A-21E1-2E712EB01FD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18249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FE03F-7AF8-4EDD-DE8A-166E71623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138F0C-B02E-C53F-A923-E61320136E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533E8B-98A5-981A-7567-A3C089D2F7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3763875-580A-B217-E55E-6B7D47FCE46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C3EC19-6D74-94B5-959D-B1E5FF2DDC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63C4C4-C8BF-6003-47F5-7297086E7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7A57A8-9022-85D7-B218-4E4F6828F365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طفل يطلب من زميله المسطرة  لأنه نَسِيها في المنزل. ماذا فعل الولد؟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A3D563-C331-0405-B768-F42A2AD435C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8D7F82-0B72-FD86-A284-715A0DC16B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69" y="1556812"/>
            <a:ext cx="5723062" cy="376630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B7E9E4-433F-F74D-24A1-81A6CED25E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51DCA022-AFEC-0854-61E4-C2AF133B0A4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45BC8BE0-BA19-53B2-EDDD-4A0D309B74E2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BB4ACA18-4D9C-AF76-A6EB-C636BEB273E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8EBB9D69-AC7A-60AF-AC8F-CE3B441A92C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2A1FEA66-327B-7B41-F59C-96AC3FF9659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17E1218E-A758-4321-1001-60AFAB561D7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E8018FB0-208A-3749-04CD-49171CC33EE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B5E27C2-8A9E-11CC-DCE1-9F2096DB7D6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EB26BFA-2347-EA98-49DF-8C3508FD368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4733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D1268-1177-1C81-0FD0-15D74ED35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D7B498C-024B-F455-3C73-2F432EE724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F41F20-08CA-1BED-FCD7-E835528ABDF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9015A4B-63FD-6958-F90B-43ED624B6B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957C6B-ED6C-092E-EFEA-E834D55EDB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7B6F46-DB8A-9342-F757-140050C7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5848CC-7421-B71D-7667-18E93198A752}"/>
              </a:ext>
            </a:extLst>
          </p:cNvPr>
          <p:cNvSpPr txBox="1"/>
          <p:nvPr/>
        </p:nvSpPr>
        <p:spPr>
          <a:xfrm>
            <a:off x="305751" y="42062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اِسْتَعارَ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ﭐلْوَلَدُ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مِسْطَرَةً مِنْ صَديقِهِ..   استعار معناها  "استلف"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97F7AD-04F8-0B86-2935-30873FBA77D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409851-EDA3-66E9-57A4-75B84DB7D155}"/>
              </a:ext>
            </a:extLst>
          </p:cNvPr>
          <p:cNvSpPr txBox="1"/>
          <p:nvPr/>
        </p:nvSpPr>
        <p:spPr>
          <a:xfrm>
            <a:off x="-942298" y="456492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7200" dirty="0">
                <a:solidFill>
                  <a:srgbClr val="FF0000"/>
                </a:solidFill>
              </a:rPr>
              <a:t>اِسْتَعارَ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ﭐلْوَلَدُ</a:t>
            </a:r>
            <a:r>
              <a:rPr lang="ar-MA" sz="7200" dirty="0">
                <a:solidFill>
                  <a:schemeClr val="tx2"/>
                </a:solidFill>
              </a:rPr>
              <a:t> مِسْطَرَةً مِنْ صَديقِهِ.</a:t>
            </a:r>
            <a:endParaRPr lang="fr-MA" sz="7200" dirty="0">
              <a:solidFill>
                <a:schemeClr val="tx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B5F0A42-F73D-61E7-E6BB-DA58A4737F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C6957552-663D-2B99-B9CF-BE896711C69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889801B-2B09-1C19-E3A5-DDBAC259D75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2C55D197-9DC0-76E5-6E90-BDACDE2A7BF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DE593830-ABC9-F71B-D960-25856A85380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7A05C1FA-CE96-B2CC-1A26-B1F6644C534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E2438E3F-9A2F-4E24-5960-17BF2465406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0E3A846B-B346-02BA-53AA-6DA399E6F86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541497C-2460-5E7E-B455-A71D6F65FA3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6C33963-730D-FC82-4E2B-315D8B7AA64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9ABCBF86-6226-A746-9393-7ADEF58E50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0" y="2027436"/>
            <a:ext cx="4051234" cy="214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1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1949A-FF44-67A5-A694-51C9A87F8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611BB6-B25B-8415-B762-95990475BA9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E55764-6AAA-311E-9C4D-6CA3FEF4EDB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5E2E9-3302-9239-C106-A142772EE4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18E0CF-89CF-2240-13A1-96D0BED45D7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92B3A8-B567-1C58-5365-0ED0F47B9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2F2D3D-9B4E-4AB4-84F0-E66CA4BE6FF7}"/>
              </a:ext>
            </a:extLst>
          </p:cNvPr>
          <p:cNvSpPr txBox="1"/>
          <p:nvPr/>
        </p:nvSpPr>
        <p:spPr>
          <a:xfrm>
            <a:off x="305751" y="42062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الصورة،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CA3E89-86E9-E9D9-91C2-00150FBAA23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E94F15-CFB7-4A23-CCC9-115B46D2995A}"/>
              </a:ext>
            </a:extLst>
          </p:cNvPr>
          <p:cNvSpPr txBox="1"/>
          <p:nvPr/>
        </p:nvSpPr>
        <p:spPr>
          <a:xfrm>
            <a:off x="-118843" y="5032205"/>
            <a:ext cx="8923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chemeClr val="tx2"/>
                </a:solidFill>
              </a:rPr>
              <a:t>...........</a:t>
            </a:r>
            <a:r>
              <a:rPr lang="ar-MA" sz="6000" dirty="0" err="1">
                <a:solidFill>
                  <a:schemeClr val="tx2"/>
                </a:solidFill>
              </a:rPr>
              <a:t>ﭐلصَّديقانِ</a:t>
            </a:r>
            <a:r>
              <a:rPr lang="ar-MA" sz="6000" dirty="0">
                <a:solidFill>
                  <a:schemeClr val="tx2"/>
                </a:solidFill>
              </a:rPr>
              <a:t> قِصَصاً...........مِنَ </a:t>
            </a:r>
            <a:r>
              <a:rPr lang="ar-MA" sz="6000" dirty="0" err="1">
                <a:solidFill>
                  <a:schemeClr val="tx2"/>
                </a:solidFill>
              </a:rPr>
              <a:t>ﭐلْمَكْتَبَةِ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D99C86D-7B4F-6E35-C8C3-66B85EE39B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FE2CD73-1664-6478-0587-E719B4BE2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204" y="1354407"/>
            <a:ext cx="5333930" cy="318402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6AA279F-83B0-2E2E-B8DC-CA35B0A24B2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E86E0B-3240-1B17-649A-B144EB27530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B41C525-541D-13B5-EF76-5CA742DEBB2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DD2D5C6-5CCC-D942-7801-EAEADAE92AF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C39A84D-CA17-2C9E-E9C7-A3CFA4233E8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CD610FF-AA83-C150-F486-A9CD64C4B40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2542FE3-5966-4A7C-BF29-C8F10398775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864472-1C09-4367-575C-B2DF37D5AA4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0E0022-DE46-F0A2-F9C4-1A7FF1F06B9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9454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A433A-A19B-E5B9-12C8-9742EC6B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9E90C5A-0501-1C98-747D-971A1E744C0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B78819-8ACD-9150-DDCD-B3AFB5362F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835BE-E5BA-A58F-1A25-09E7BBE33D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7A4E68-5579-63C8-2CB0-55A39582FA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9C33EF-1843-C85F-55B1-749D83330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A5EBDF-154B-5165-6E3A-8975A925E4D1}"/>
              </a:ext>
            </a:extLst>
          </p:cNvPr>
          <p:cNvSpPr txBox="1"/>
          <p:nvPr/>
        </p:nvSpPr>
        <p:spPr>
          <a:xfrm>
            <a:off x="362309" y="44518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بالكلمة المناسبة.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CA4F33-3D2E-C0EF-01BC-AD603AE87E1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26C850-F7A8-9DC6-93A5-C8C88BDB3AFC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3660A7-7DAD-1EE1-3EE8-EA82BA9AC5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908EE09-8734-48B6-109E-7DE4B014A262}"/>
              </a:ext>
            </a:extLst>
          </p:cNvPr>
          <p:cNvSpPr txBox="1"/>
          <p:nvPr/>
        </p:nvSpPr>
        <p:spPr>
          <a:xfrm>
            <a:off x="-1" y="441718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chemeClr val="tx2"/>
                </a:solidFill>
              </a:rPr>
              <a:t>............  </a:t>
            </a:r>
            <a:r>
              <a:rPr lang="ar-MA" sz="7200" dirty="0" err="1">
                <a:solidFill>
                  <a:schemeClr val="tx2"/>
                </a:solidFill>
              </a:rPr>
              <a:t>ﭐللّاعِبُ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ﭐلْمَيْدانَ</a:t>
            </a:r>
            <a:r>
              <a:rPr lang="ar-MA" sz="7200" dirty="0">
                <a:solidFill>
                  <a:schemeClr val="tx2"/>
                </a:solidFill>
              </a:rPr>
              <a:t> بَعْدَ إِصابَتِهِ.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55FDC8-6ABD-B590-1015-EFA7FDF93290}"/>
              </a:ext>
            </a:extLst>
          </p:cNvPr>
          <p:cNvSpPr txBox="1"/>
          <p:nvPr/>
        </p:nvSpPr>
        <p:spPr>
          <a:xfrm>
            <a:off x="1319085" y="2065516"/>
            <a:ext cx="170050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غادَرَ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BE4499-5FF0-76D3-25BA-C26894FA7D65}"/>
              </a:ext>
            </a:extLst>
          </p:cNvPr>
          <p:cNvSpPr txBox="1"/>
          <p:nvPr/>
        </p:nvSpPr>
        <p:spPr>
          <a:xfrm>
            <a:off x="6143296" y="2077087"/>
            <a:ext cx="1761699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اِسْتَعارَ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E0372D9-11FB-4F42-BEC7-42BD4BAE7C83}"/>
              </a:ext>
            </a:extLst>
          </p:cNvPr>
          <p:cNvSpPr txBox="1"/>
          <p:nvPr/>
        </p:nvSpPr>
        <p:spPr>
          <a:xfrm>
            <a:off x="3721746" y="2057423"/>
            <a:ext cx="170050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اِنْبَهَرَ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48E18F-B7AF-E85E-BBC1-670261BDCA3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BCD74D26-6ED9-FCF6-A813-C191345C9BB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B2814C21-9494-9E25-0196-F7E7627B591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480A1378-FC34-7AA5-0517-B41226A6443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2790EFD6-658E-109F-CCDD-B9E1B7DD1A7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8AB19445-773A-72A1-1E83-8F5B842F60B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FCA64272-4288-0FCF-22E9-1E81074EF2C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0BF29B9-DB3D-9D1D-079C-F00BBBBE03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0F4F429B-8BD0-E13D-AAE9-9B671E0C04A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406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01C01-FD1A-9ED8-9A7E-DE30931F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A095B25-B6DF-35C6-C139-F67492FE12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91551A-70F8-7FC0-5296-F44AA12AC36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FFC4D1-DE36-A33F-2D4C-203B532824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F8F5BA-EE12-09AD-A79A-16FF0BD03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1D2DDA-7690-338C-3801-1B208AF8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706D80-093B-DDA8-EE7E-EDB2EB99E2D4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2C3D9E-B201-E947-83E9-BB748B96128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27AAA6-FFF5-9C04-9BD9-EDE39978CBC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B73175-2AAD-743E-A222-A9F64DF2CB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9FADEC-38D1-B7B4-5E7D-81DC9B9B6576}"/>
              </a:ext>
            </a:extLst>
          </p:cNvPr>
          <p:cNvSpPr txBox="1"/>
          <p:nvPr/>
        </p:nvSpPr>
        <p:spPr>
          <a:xfrm>
            <a:off x="1" y="288319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7200" dirty="0">
                <a:solidFill>
                  <a:srgbClr val="FF0000"/>
                </a:solidFill>
              </a:rPr>
              <a:t>غادَرَ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ﭐللّاعِبُ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dirty="0" err="1">
                <a:solidFill>
                  <a:schemeClr val="tx2"/>
                </a:solidFill>
              </a:rPr>
              <a:t>ﭐلْمَيْدانَ</a:t>
            </a:r>
            <a:r>
              <a:rPr lang="ar-MA" sz="7200" dirty="0">
                <a:solidFill>
                  <a:schemeClr val="tx2"/>
                </a:solidFill>
              </a:rPr>
              <a:t> بَعْدَ إِصابَتِهِ.</a:t>
            </a:r>
            <a:endParaRPr lang="fr-MA" sz="7200" dirty="0">
              <a:solidFill>
                <a:schemeClr val="tx2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D2B81B8-1EFB-44CB-2C34-A3E450EAD76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B8DCDB2-9584-E996-3D8C-48637888A6F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69B77B1B-68AA-08FF-144A-338D727D7BE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F4C02C8E-588E-2C53-05D1-580B0F1216E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F68D05D7-5512-6F2F-1C19-C1CFDA4D51E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51CCFBF7-DC36-C4A5-DC5F-05AF91E0AF0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9006B069-6965-C317-D9B6-0C8C33AAACA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8E151E1C-B39B-C174-C683-8836A873CA1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376A3BF-618C-8CDA-D3CC-0539FA6EA43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265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C659A-2C60-362B-BCB6-78C461305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CC3D7C-EFF6-6A6E-459F-1C42AD96526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FA38754-15FE-AECF-6AF3-F885FCFCB96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1A49A2-32FF-DD3F-3E76-4830559149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9645A6-B75B-5B6A-8CB3-C31F0F6086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A4493B8-C972-B546-2D61-0E0FB5491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298F92-EFC0-9DE2-685A-25510256D2E2}"/>
              </a:ext>
            </a:extLst>
          </p:cNvPr>
          <p:cNvSpPr txBox="1"/>
          <p:nvPr/>
        </p:nvSpPr>
        <p:spPr>
          <a:xfrm>
            <a:off x="362309" y="44518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بالكلمة المناسبة.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D91278-FA7E-6F30-E171-68B9F208CDD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02A814-3164-C91D-F104-5C25BAAF343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A56551-CC44-E1CA-07AC-0F949644EB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75F0F8B-0431-E882-430A-7212066EF907}"/>
              </a:ext>
            </a:extLst>
          </p:cNvPr>
          <p:cNvSpPr txBox="1"/>
          <p:nvPr/>
        </p:nvSpPr>
        <p:spPr>
          <a:xfrm>
            <a:off x="-163831" y="4278449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.............  فاطِمَةُ مِظَلَّةً مِنْ صَديقَتِها.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F1B0FB-7EB1-88A3-322A-ABBED2890251}"/>
              </a:ext>
            </a:extLst>
          </p:cNvPr>
          <p:cNvSpPr txBox="1"/>
          <p:nvPr/>
        </p:nvSpPr>
        <p:spPr>
          <a:xfrm>
            <a:off x="1319085" y="2065516"/>
            <a:ext cx="170050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غادَرَتْ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610150-1AC3-63EB-1A0A-13AB49B772BF}"/>
              </a:ext>
            </a:extLst>
          </p:cNvPr>
          <p:cNvSpPr txBox="1"/>
          <p:nvPr/>
        </p:nvSpPr>
        <p:spPr>
          <a:xfrm>
            <a:off x="3805391" y="2072344"/>
            <a:ext cx="1761699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اِسْتَعارَتْ</a:t>
            </a:r>
            <a:endParaRPr lang="fr-MA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64E598E-827F-91A2-E8AC-4E9CCF300CDF}"/>
              </a:ext>
            </a:extLst>
          </p:cNvPr>
          <p:cNvSpPr txBox="1"/>
          <p:nvPr/>
        </p:nvSpPr>
        <p:spPr>
          <a:xfrm>
            <a:off x="6280724" y="2056563"/>
            <a:ext cx="170050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اِنْبَهَرَتْ</a:t>
            </a:r>
            <a:endParaRPr lang="fr-MA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1C80691-D089-99A6-A682-B90F29EEBDF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7649B9F-5DB1-C1C8-7F55-21338EEC883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BF25A78-0919-DD14-F24A-D24CE478591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01F9F11-0485-7296-4E28-6C28FE6206D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3B046C7-DC59-8B45-AE0F-7CB3E6AC272E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7AEE9C0-9536-EF90-57A1-1C52EF8E9EB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7AFFE516-3D0E-F84C-57B3-0B1D3402456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CF32C15-4C21-D5C7-232A-238E1AD2971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F1614ED-98CC-AF7D-6EFF-D8521801CCD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220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07F52-1743-5883-8773-20E5B0C8A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5CBC72F-994B-9C67-F20A-6D8CC23406B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7C4D01-CC8E-BA41-03AA-9460645662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2B6D11-6EE7-B683-B65B-345BF9C951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FCD70A-6E30-337C-96B5-697E3CD387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640134-589F-D43D-1717-885FF7BDD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F4B0C1-1033-06FD-984A-EA19F20D6929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C8DFD9-7EBB-8293-086D-B24B1DCE04E3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3B5EE59-4A50-A343-34B2-BE8265131DA4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918716-319F-7095-3ECF-C0CB29894F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5FAD2A5-ECD4-47B1-85BA-217BF1E8CE74}"/>
              </a:ext>
            </a:extLst>
          </p:cNvPr>
          <p:cNvSpPr txBox="1"/>
          <p:nvPr/>
        </p:nvSpPr>
        <p:spPr>
          <a:xfrm>
            <a:off x="-163831" y="291585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7200" dirty="0">
                <a:solidFill>
                  <a:srgbClr val="FF0000"/>
                </a:solidFill>
              </a:rPr>
              <a:t>اِسْتَعارَتْ</a:t>
            </a:r>
            <a:r>
              <a:rPr lang="ar-MA" sz="7200" dirty="0">
                <a:solidFill>
                  <a:schemeClr val="tx2"/>
                </a:solidFill>
              </a:rPr>
              <a:t> فاطِمَةُ مِظَلَّةً مِنْ صَديقَتِها.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BA8609-099C-D2B4-7C6B-971C766C6CB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535F36E-B07C-F974-7DE5-B7E2C1861A0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7FAED9D2-39E6-3ECC-A784-A1AB6E02712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6DFB6738-8F71-E57F-19FA-C7735CCC567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3B6A3D6-3B22-5090-376A-30146508347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18A7BA79-AB3B-A652-2BD5-F5A8A8E0B8F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08F080A3-3E87-8B7E-34DC-0AE4B7D55AF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D608598-ED46-8FA8-7A85-C45761121A5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A189048-B9B7-E7C3-B869-C4CB9CF1D6D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A9FB9-0572-3C88-D22A-8C56E8A18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60428CC-27A2-1A4E-C58A-EEA76DCD2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7BF759-B41E-C0B8-C66B-D2183EAAB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B43AF4-C417-92A0-55ED-03C0C93617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2225E64-B768-0D4C-1C45-5550DE1C34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9A7AD5-81B2-A148-DAF0-5F119E0A8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2E6DF5-0548-C57F-5968-17841AF92C98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لكل صورة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,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ركبوها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75B380-3DC2-48C5-28F9-94074D114E5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236365-536E-E378-DC5A-65CAB71F0B7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7FE8C2C-603F-29B7-6378-5BE40B929864}"/>
              </a:ext>
            </a:extLst>
          </p:cNvPr>
          <p:cNvGrpSpPr/>
          <p:nvPr/>
        </p:nvGrpSpPr>
        <p:grpSpPr>
          <a:xfrm>
            <a:off x="1149401" y="4141967"/>
            <a:ext cx="1372243" cy="1673195"/>
            <a:chOff x="5981927" y="1132989"/>
            <a:chExt cx="1718591" cy="2416063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ABF216E-E080-293E-BC6C-84AAAB5C1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>
              <a:off x="6521624" y="1132989"/>
              <a:ext cx="791881" cy="1304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E198514-20CE-0696-3EF1-08F9C433E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>
              <a:off x="6646021" y="1722698"/>
              <a:ext cx="1054497" cy="173678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68CB9D0-A1AD-8D64-8AB9-7912FC1EC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 flipH="1">
              <a:off x="5981927" y="1355913"/>
              <a:ext cx="1331578" cy="2193139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611C353-0F85-46D2-783C-AA3DA2077F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5645" y="4226373"/>
            <a:ext cx="1245309" cy="15184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858489-2697-830C-0A5A-0D5AF357FF9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81" y="1446144"/>
            <a:ext cx="1063225" cy="17177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1FE8C8-7851-3284-7427-CC7CB2D65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343" y="3926154"/>
            <a:ext cx="2333219" cy="19455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0EAF5B-FC5E-453B-C63F-951BEDA47F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19" y="1647710"/>
            <a:ext cx="2113721" cy="14785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4D598F-07D2-2E92-5914-DDE2AB8115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870" y="1676499"/>
            <a:ext cx="2193977" cy="144384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18DE1B7-C8AE-389C-7146-70485D6DCAF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E3263BD-C5BC-8E46-F8B6-94C7C8F3C9C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82A3DEBC-EC2E-DE31-8A2A-9688FC96F60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1FA212C7-6902-A952-61F2-62F65E40465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BD801FE1-9BB2-0301-F600-C4F157FBEF3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F2FEED7A-2451-C8FF-9C4C-A6FF9825F4E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FBECC06-A70B-269B-6D7C-A921B7EADDB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CDD3248-0F85-BB23-927F-A0A6B848E0A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CD853D7-D88D-7954-1299-27E8B43F4C6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788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809265"/>
            <a:ext cx="8168503" cy="2684399"/>
            <a:chOff x="450877" y="1809265"/>
            <a:chExt cx="8168503" cy="268439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10D7FE-87BD-8DB1-E39E-FB83D251EEDC}"/>
              </a:ext>
            </a:extLst>
          </p:cNvPr>
          <p:cNvSpPr txBox="1"/>
          <p:nvPr/>
        </p:nvSpPr>
        <p:spPr>
          <a:xfrm>
            <a:off x="487748" y="424073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978665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4A9D-0980-DE3B-2D5F-A9B8D31C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DA8B2E-5BE4-A61E-86F5-6821845FDBB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126DB5-E799-E18E-6A1E-5640EF27D42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69E42B-C6DF-DF8D-1583-30BF61EE4B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0526A9-DEB8-E780-9DEB-8D5E1659AE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7B8DB4-E306-26DD-4E36-37638D276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47A5DA-7DD3-D4A6-8EC9-EB9F4F0B39B0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5. سننجز مجموعة من الأنشطة التي ستحسن قراءتكم.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بقراءة  الكلمات الزائفة.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776D5C9-FBAC-90EC-B4FA-C9FB39589D4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BEC05FD-4678-07EC-E3C3-AD1DB686E70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FB917A1-3EC8-A5DB-1BBD-35ACC8398F3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150C985-5A45-68A4-0615-EC089F46731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EB741B8-77FE-ECA1-1F84-77261F194D5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4C1444D-C905-144C-B591-93C6991A4B5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B279FBB-7AEF-63B0-1DE5-1D3D1284359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FE398C-D5B9-7970-70A9-33042E4EAD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3D99490-21DD-A420-934E-283B722E04D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E6C65E5-6EAC-9734-40A8-4083AD87C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9446" y="1593691"/>
            <a:ext cx="3612528" cy="4730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376661-820D-2854-890A-2199AAD56676}"/>
              </a:ext>
            </a:extLst>
          </p:cNvPr>
          <p:cNvSpPr/>
          <p:nvPr/>
        </p:nvSpPr>
        <p:spPr>
          <a:xfrm>
            <a:off x="2196446" y="1740346"/>
            <a:ext cx="4751108" cy="1022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DAE78C-828B-2CD6-2BAA-B0D83D749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49" y="392097"/>
            <a:ext cx="1072604" cy="82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07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21954" y="24803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39742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5.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أولا 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47CD8DB-CD21-260E-4A8B-A329BCFD60A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993E37C-B8AF-799F-70D7-D2BD2958FD5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1A5A409-701A-0683-034E-1282BAF57BF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C0F4CAE4-6872-480F-4E3F-73BEE02C4C9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F29A7F59-48EE-0DB4-25A1-5F2C20455B3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4C900A23-12E6-19DD-7324-48B7CE05C43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A0A19AA-7C7A-CD78-064F-48309755A53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4BB523B-5EDD-040E-2ACF-FFDADFC8470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EF8731D-6C92-91AA-241A-FD7C497FE8C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552CDEB-F775-2DE3-1CA9-53B445E3A1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AEA352D-7EF9-9CF6-31ED-88D2869BB560}"/>
              </a:ext>
            </a:extLst>
          </p:cNvPr>
          <p:cNvGrpSpPr/>
          <p:nvPr/>
        </p:nvGrpSpPr>
        <p:grpSpPr>
          <a:xfrm>
            <a:off x="422071" y="2856353"/>
            <a:ext cx="8271161" cy="572647"/>
            <a:chOff x="2069790" y="2121538"/>
            <a:chExt cx="11709036" cy="33458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54CECE-5519-0D9D-3478-49F172D1166F}"/>
                </a:ext>
              </a:extLst>
            </p:cNvPr>
            <p:cNvSpPr/>
            <p:nvPr/>
          </p:nvSpPr>
          <p:spPr>
            <a:xfrm>
              <a:off x="2069790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ED98BCC-4952-33D1-9E78-C1D6F630B451}"/>
                </a:ext>
              </a:extLst>
            </p:cNvPr>
            <p:cNvSpPr/>
            <p:nvPr/>
          </p:nvSpPr>
          <p:spPr>
            <a:xfrm>
              <a:off x="324583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36353AB-226E-0DDD-D7A1-5C66AD893269}"/>
                </a:ext>
              </a:extLst>
            </p:cNvPr>
            <p:cNvSpPr/>
            <p:nvPr/>
          </p:nvSpPr>
          <p:spPr>
            <a:xfrm>
              <a:off x="442188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FC5D77A-BCAE-0319-0217-FA4301463E95}"/>
                </a:ext>
              </a:extLst>
            </p:cNvPr>
            <p:cNvSpPr/>
            <p:nvPr/>
          </p:nvSpPr>
          <p:spPr>
            <a:xfrm>
              <a:off x="5597936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4A52953-C520-A9E9-9040-E6B81C407D90}"/>
                </a:ext>
              </a:extLst>
            </p:cNvPr>
            <p:cNvSpPr/>
            <p:nvPr/>
          </p:nvSpPr>
          <p:spPr>
            <a:xfrm>
              <a:off x="6773985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38FF701-C0B0-00F8-5104-A6083AFF3086}"/>
                </a:ext>
              </a:extLst>
            </p:cNvPr>
            <p:cNvSpPr/>
            <p:nvPr/>
          </p:nvSpPr>
          <p:spPr>
            <a:xfrm>
              <a:off x="7950034" y="2121538"/>
              <a:ext cx="1124597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C444852-6D49-29F9-298B-FF54DE1B369D}"/>
                </a:ext>
              </a:extLst>
            </p:cNvPr>
            <p:cNvSpPr/>
            <p:nvPr/>
          </p:nvSpPr>
          <p:spPr>
            <a:xfrm>
              <a:off x="917067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8B71BF7-B3B2-DD55-2DAF-9A1196933252}"/>
                </a:ext>
              </a:extLst>
            </p:cNvPr>
            <p:cNvSpPr/>
            <p:nvPr/>
          </p:nvSpPr>
          <p:spPr>
            <a:xfrm>
              <a:off x="1034672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25ECC3F-F6CA-33CC-041E-8899239BF5A0}"/>
                </a:ext>
              </a:extLst>
            </p:cNvPr>
            <p:cNvSpPr/>
            <p:nvPr/>
          </p:nvSpPr>
          <p:spPr>
            <a:xfrm>
              <a:off x="11522777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7DFC458-9E61-B2EF-32EB-73EAB53DAD1A}"/>
                </a:ext>
              </a:extLst>
            </p:cNvPr>
            <p:cNvSpPr/>
            <p:nvPr/>
          </p:nvSpPr>
          <p:spPr>
            <a:xfrm>
              <a:off x="12698826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4ECD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8B87901-F089-964F-C913-CD7F4E943E7B}"/>
              </a:ext>
            </a:extLst>
          </p:cNvPr>
          <p:cNvGrpSpPr/>
          <p:nvPr/>
        </p:nvGrpSpPr>
        <p:grpSpPr>
          <a:xfrm>
            <a:off x="422071" y="3605691"/>
            <a:ext cx="8299142" cy="572648"/>
            <a:chOff x="2069790" y="2121538"/>
            <a:chExt cx="11709036" cy="33458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0B37B5E-DA0A-F653-921F-F71E1CAB44E7}"/>
                </a:ext>
              </a:extLst>
            </p:cNvPr>
            <p:cNvSpPr/>
            <p:nvPr/>
          </p:nvSpPr>
          <p:spPr>
            <a:xfrm>
              <a:off x="2069790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D383734-2B24-2CDF-95DC-1DCB2E472819}"/>
                </a:ext>
              </a:extLst>
            </p:cNvPr>
            <p:cNvSpPr/>
            <p:nvPr/>
          </p:nvSpPr>
          <p:spPr>
            <a:xfrm>
              <a:off x="324583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839A90E-E40B-FEDA-73E6-B61FC66FD64B}"/>
                </a:ext>
              </a:extLst>
            </p:cNvPr>
            <p:cNvSpPr/>
            <p:nvPr/>
          </p:nvSpPr>
          <p:spPr>
            <a:xfrm>
              <a:off x="442188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C665311-580D-A9AF-990D-C11401A88CD7}"/>
                </a:ext>
              </a:extLst>
            </p:cNvPr>
            <p:cNvSpPr/>
            <p:nvPr/>
          </p:nvSpPr>
          <p:spPr>
            <a:xfrm>
              <a:off x="5597936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5AE20AB0-A2F8-BCE5-CB49-3A3705A87D02}"/>
                </a:ext>
              </a:extLst>
            </p:cNvPr>
            <p:cNvSpPr/>
            <p:nvPr/>
          </p:nvSpPr>
          <p:spPr>
            <a:xfrm>
              <a:off x="6773985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FE0B59DF-3F17-C5E4-1ED6-62F3550AFF80}"/>
                </a:ext>
              </a:extLst>
            </p:cNvPr>
            <p:cNvSpPr/>
            <p:nvPr/>
          </p:nvSpPr>
          <p:spPr>
            <a:xfrm>
              <a:off x="7950034" y="2121538"/>
              <a:ext cx="1124597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FE3F4A4-4CBF-8A2D-331D-3F767388B45B}"/>
                </a:ext>
              </a:extLst>
            </p:cNvPr>
            <p:cNvSpPr/>
            <p:nvPr/>
          </p:nvSpPr>
          <p:spPr>
            <a:xfrm>
              <a:off x="917067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85A14DD9-AFE5-A3C9-8BB4-E09CD72BB978}"/>
                </a:ext>
              </a:extLst>
            </p:cNvPr>
            <p:cNvSpPr/>
            <p:nvPr/>
          </p:nvSpPr>
          <p:spPr>
            <a:xfrm>
              <a:off x="1034672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AC1F13C-0857-2FD1-E915-142F0776F51A}"/>
                </a:ext>
              </a:extLst>
            </p:cNvPr>
            <p:cNvSpPr/>
            <p:nvPr/>
          </p:nvSpPr>
          <p:spPr>
            <a:xfrm>
              <a:off x="11522777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CE0A16AE-4D20-DE30-C83E-CBAE05E1C556}"/>
                </a:ext>
              </a:extLst>
            </p:cNvPr>
            <p:cNvSpPr/>
            <p:nvPr/>
          </p:nvSpPr>
          <p:spPr>
            <a:xfrm>
              <a:off x="12698826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4ECD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3D51584D-1B7B-38A1-1764-F0AA12460A41}"/>
              </a:ext>
            </a:extLst>
          </p:cNvPr>
          <p:cNvGrpSpPr/>
          <p:nvPr/>
        </p:nvGrpSpPr>
        <p:grpSpPr>
          <a:xfrm>
            <a:off x="422071" y="4372361"/>
            <a:ext cx="8300943" cy="572648"/>
            <a:chOff x="2069790" y="2121538"/>
            <a:chExt cx="11709036" cy="334589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06879B7F-8ABB-58EE-EF43-6BFA693B61D5}"/>
                </a:ext>
              </a:extLst>
            </p:cNvPr>
            <p:cNvSpPr/>
            <p:nvPr/>
          </p:nvSpPr>
          <p:spPr>
            <a:xfrm>
              <a:off x="2069790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CC75C0C5-8FC1-751F-9CEE-5BE214932C2B}"/>
                </a:ext>
              </a:extLst>
            </p:cNvPr>
            <p:cNvSpPr/>
            <p:nvPr/>
          </p:nvSpPr>
          <p:spPr>
            <a:xfrm>
              <a:off x="324583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F48B3B58-2ACF-8AAD-2804-80470B53CC30}"/>
                </a:ext>
              </a:extLst>
            </p:cNvPr>
            <p:cNvSpPr/>
            <p:nvPr/>
          </p:nvSpPr>
          <p:spPr>
            <a:xfrm>
              <a:off x="442188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3E7C08F-A09C-AF33-33F7-7F39F0AB1F8E}"/>
                </a:ext>
              </a:extLst>
            </p:cNvPr>
            <p:cNvSpPr/>
            <p:nvPr/>
          </p:nvSpPr>
          <p:spPr>
            <a:xfrm>
              <a:off x="5597936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552C3AC-3C95-A11B-F440-022E343E66DF}"/>
                </a:ext>
              </a:extLst>
            </p:cNvPr>
            <p:cNvSpPr/>
            <p:nvPr/>
          </p:nvSpPr>
          <p:spPr>
            <a:xfrm>
              <a:off x="6773985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500053CC-69D8-B8C2-05AC-BCB00D380328}"/>
                </a:ext>
              </a:extLst>
            </p:cNvPr>
            <p:cNvSpPr/>
            <p:nvPr/>
          </p:nvSpPr>
          <p:spPr>
            <a:xfrm>
              <a:off x="7950034" y="2121538"/>
              <a:ext cx="1124597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7A43DE71-858A-6060-7F23-131BFBC573FD}"/>
                </a:ext>
              </a:extLst>
            </p:cNvPr>
            <p:cNvSpPr/>
            <p:nvPr/>
          </p:nvSpPr>
          <p:spPr>
            <a:xfrm>
              <a:off x="917067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BACBFDA0-12AB-34BD-64B4-E2F5E2E31ECB}"/>
                </a:ext>
              </a:extLst>
            </p:cNvPr>
            <p:cNvSpPr/>
            <p:nvPr/>
          </p:nvSpPr>
          <p:spPr>
            <a:xfrm>
              <a:off x="1034672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AEE25FA2-E43F-5587-56A3-99D6EFED103A}"/>
                </a:ext>
              </a:extLst>
            </p:cNvPr>
            <p:cNvSpPr/>
            <p:nvPr/>
          </p:nvSpPr>
          <p:spPr>
            <a:xfrm>
              <a:off x="11522777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0B7DC3C0-084D-720E-B810-480576672A84}"/>
                </a:ext>
              </a:extLst>
            </p:cNvPr>
            <p:cNvSpPr/>
            <p:nvPr/>
          </p:nvSpPr>
          <p:spPr>
            <a:xfrm>
              <a:off x="12698826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4ECD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AC0947A-BED0-855E-C134-4F788856F3DA}"/>
              </a:ext>
            </a:extLst>
          </p:cNvPr>
          <p:cNvGrpSpPr/>
          <p:nvPr/>
        </p:nvGrpSpPr>
        <p:grpSpPr>
          <a:xfrm>
            <a:off x="8129182" y="2926368"/>
            <a:ext cx="470067" cy="1931294"/>
            <a:chOff x="6891981" y="2105434"/>
            <a:chExt cx="470067" cy="1052187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C7C174E-8B00-D050-A9BF-A2FC862DDB4E}"/>
                </a:ext>
              </a:extLst>
            </p:cNvPr>
            <p:cNvSpPr txBox="1"/>
            <p:nvPr/>
          </p:nvSpPr>
          <p:spPr>
            <a:xfrm>
              <a:off x="6891981" y="2105434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8A90980-7169-6DD9-1642-E62F2A20058B}"/>
                </a:ext>
              </a:extLst>
            </p:cNvPr>
            <p:cNvSpPr txBox="1"/>
            <p:nvPr/>
          </p:nvSpPr>
          <p:spPr>
            <a:xfrm>
              <a:off x="6928096" y="2486909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BF57621-FAD4-6A3C-A044-19CD579419D0}"/>
                </a:ext>
              </a:extLst>
            </p:cNvPr>
            <p:cNvSpPr txBox="1"/>
            <p:nvPr/>
          </p:nvSpPr>
          <p:spPr>
            <a:xfrm>
              <a:off x="6921786" y="2879632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aphicFrame>
        <p:nvGraphicFramePr>
          <p:cNvPr id="61" name="Tableau 60">
            <a:extLst>
              <a:ext uri="{FF2B5EF4-FFF2-40B4-BE49-F238E27FC236}">
                <a16:creationId xmlns:a16="http://schemas.microsoft.com/office/drawing/2014/main" id="{A90A8320-510F-A3A4-F418-83B77D2A6FE8}"/>
              </a:ext>
            </a:extLst>
          </p:cNvPr>
          <p:cNvGraphicFramePr>
            <a:graphicFrameLocks noGrp="1"/>
          </p:cNvGraphicFramePr>
          <p:nvPr/>
        </p:nvGraphicFramePr>
        <p:xfrm>
          <a:off x="362309" y="2727433"/>
          <a:ext cx="7542729" cy="223609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38081">
                  <a:extLst>
                    <a:ext uri="{9D8B030D-6E8A-4147-A177-3AD203B41FA5}">
                      <a16:colId xmlns:a16="http://schemas.microsoft.com/office/drawing/2014/main" val="1040792011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755920703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1534582897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1853803607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563303886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2692428109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448324745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1304943588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3880708654"/>
                    </a:ext>
                  </a:extLst>
                </a:gridCol>
              </a:tblGrid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زودٌ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طَمَشَ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مَعُرَ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لَيْشاً</a:t>
                      </a:r>
                      <a:endParaRPr lang="fr-FR" sz="32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ليقارٌ</a:t>
                      </a:r>
                      <a:endParaRPr lang="fr-FR" sz="32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ذَماسٌ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ظـازِحاً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طَوْذٌ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دارِعٌ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207599"/>
                  </a:ext>
                </a:extLst>
              </a:tr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لَفَـطَ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قَوْرٌ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ماكَ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سَخِلَ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كَجَرٌ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فَطَّ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سيفاً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باخٌ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غِتَبٌ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41418"/>
                  </a:ext>
                </a:extLst>
              </a:tr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لارَتْ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رَزِطَ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ليباً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جَظى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يَمْطٍ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أَكِنَ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ثُوفاً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ظِهْمٌ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903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E5912-6DF4-A74D-C450-EE24D3E1D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7953DD-4803-42B1-3AE5-8DC755555A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E2361B-DFC6-EC3C-54BE-F439CA22DB4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9B55E8-F5DA-3477-6BD6-ED63C2D775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FEFE61-59B3-D104-1319-01F4180411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296CF8-197C-A33D-825C-B64B70B3F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48886D49-5108-EA44-283D-FB80B763ACE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DE50FB3-2E47-3AF5-5A33-25AD5B4A920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012F3BF-41CC-8F8B-1216-50F61E7A4B7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92AAE6F9-A34D-0944-D170-DFF587C2960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E2EAA155-AF67-4191-0E4C-3667E40E474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6C159F6-C06B-5ACA-43AE-ACCBA8BDE2E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EC7DBCD-11BC-9445-461E-384E4114383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20CDB34-BDC6-03C0-2B3C-E231749FA18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B30A041-2965-08E8-A72E-E4BDADC1566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F64A4A-69F8-9885-85AB-511A792CEA8E}"/>
              </a:ext>
            </a:extLst>
          </p:cNvPr>
          <p:cNvGrpSpPr/>
          <p:nvPr/>
        </p:nvGrpSpPr>
        <p:grpSpPr>
          <a:xfrm>
            <a:off x="529846" y="2856353"/>
            <a:ext cx="8163386" cy="572647"/>
            <a:chOff x="2069790" y="2121538"/>
            <a:chExt cx="11709036" cy="33458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405EEE4-C97A-1343-FBD3-ECD6B0BB9049}"/>
                </a:ext>
              </a:extLst>
            </p:cNvPr>
            <p:cNvSpPr/>
            <p:nvPr/>
          </p:nvSpPr>
          <p:spPr>
            <a:xfrm>
              <a:off x="2069790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1D7B628-C9D6-453F-6038-7D0EA8395C5D}"/>
                </a:ext>
              </a:extLst>
            </p:cNvPr>
            <p:cNvSpPr/>
            <p:nvPr/>
          </p:nvSpPr>
          <p:spPr>
            <a:xfrm>
              <a:off x="324583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8E4EB2E-6CDF-C08B-D9CF-3A302708A654}"/>
                </a:ext>
              </a:extLst>
            </p:cNvPr>
            <p:cNvSpPr/>
            <p:nvPr/>
          </p:nvSpPr>
          <p:spPr>
            <a:xfrm>
              <a:off x="442188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CEE181E-FACB-AA74-14BD-566E76715A74}"/>
                </a:ext>
              </a:extLst>
            </p:cNvPr>
            <p:cNvSpPr/>
            <p:nvPr/>
          </p:nvSpPr>
          <p:spPr>
            <a:xfrm>
              <a:off x="5597936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9F228DF-90C7-F05C-C02D-937BBF9D900F}"/>
                </a:ext>
              </a:extLst>
            </p:cNvPr>
            <p:cNvSpPr/>
            <p:nvPr/>
          </p:nvSpPr>
          <p:spPr>
            <a:xfrm>
              <a:off x="6773985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13CBB16-1F97-BC0E-314B-DFAF8E2F1C71}"/>
                </a:ext>
              </a:extLst>
            </p:cNvPr>
            <p:cNvSpPr/>
            <p:nvPr/>
          </p:nvSpPr>
          <p:spPr>
            <a:xfrm>
              <a:off x="7950034" y="2121538"/>
              <a:ext cx="1124597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2E8C3AE-1D2B-A31D-1143-5FACC4F05B18}"/>
                </a:ext>
              </a:extLst>
            </p:cNvPr>
            <p:cNvSpPr/>
            <p:nvPr/>
          </p:nvSpPr>
          <p:spPr>
            <a:xfrm>
              <a:off x="917067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28B3C02-4C0F-2A52-7DDF-A8C607204720}"/>
                </a:ext>
              </a:extLst>
            </p:cNvPr>
            <p:cNvSpPr/>
            <p:nvPr/>
          </p:nvSpPr>
          <p:spPr>
            <a:xfrm>
              <a:off x="1034672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A4D3C00-FBC0-CF25-F893-4F0F73FA2CC2}"/>
                </a:ext>
              </a:extLst>
            </p:cNvPr>
            <p:cNvSpPr/>
            <p:nvPr/>
          </p:nvSpPr>
          <p:spPr>
            <a:xfrm>
              <a:off x="11522777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236B70F-AF0F-EA58-28FD-212ED81C7598}"/>
                </a:ext>
              </a:extLst>
            </p:cNvPr>
            <p:cNvSpPr/>
            <p:nvPr/>
          </p:nvSpPr>
          <p:spPr>
            <a:xfrm>
              <a:off x="12698826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4ECD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DF31A15E-A488-4E39-BBF7-73178E3FB5F2}"/>
              </a:ext>
            </a:extLst>
          </p:cNvPr>
          <p:cNvGrpSpPr/>
          <p:nvPr/>
        </p:nvGrpSpPr>
        <p:grpSpPr>
          <a:xfrm>
            <a:off x="8139351" y="2907478"/>
            <a:ext cx="470067" cy="1931294"/>
            <a:chOff x="6891981" y="2105434"/>
            <a:chExt cx="470067" cy="1052187"/>
          </a:xfrm>
        </p:grpSpPr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FE4AEDC7-0582-C46A-C158-94C4CD654811}"/>
                </a:ext>
              </a:extLst>
            </p:cNvPr>
            <p:cNvSpPr txBox="1"/>
            <p:nvPr/>
          </p:nvSpPr>
          <p:spPr>
            <a:xfrm>
              <a:off x="6891981" y="2105434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533E3249-2C84-7AE3-9B46-67E25E85A7ED}"/>
                </a:ext>
              </a:extLst>
            </p:cNvPr>
            <p:cNvSpPr txBox="1"/>
            <p:nvPr/>
          </p:nvSpPr>
          <p:spPr>
            <a:xfrm>
              <a:off x="6928096" y="2486909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4C617FD-122C-A734-3D28-731BE1CBBC3A}"/>
                </a:ext>
              </a:extLst>
            </p:cNvPr>
            <p:cNvSpPr txBox="1"/>
            <p:nvPr/>
          </p:nvSpPr>
          <p:spPr>
            <a:xfrm>
              <a:off x="6921786" y="2879632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aphicFrame>
        <p:nvGraphicFramePr>
          <p:cNvPr id="57" name="Tableau 56">
            <a:extLst>
              <a:ext uri="{FF2B5EF4-FFF2-40B4-BE49-F238E27FC236}">
                <a16:creationId xmlns:a16="http://schemas.microsoft.com/office/drawing/2014/main" id="{782C90B6-54A5-FF6A-5C6B-5A645F5FF794}"/>
              </a:ext>
            </a:extLst>
          </p:cNvPr>
          <p:cNvGraphicFramePr>
            <a:graphicFrameLocks noGrp="1"/>
          </p:cNvGraphicFramePr>
          <p:nvPr/>
        </p:nvGraphicFramePr>
        <p:xfrm>
          <a:off x="362309" y="2727433"/>
          <a:ext cx="7542729" cy="223609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38081">
                  <a:extLst>
                    <a:ext uri="{9D8B030D-6E8A-4147-A177-3AD203B41FA5}">
                      <a16:colId xmlns:a16="http://schemas.microsoft.com/office/drawing/2014/main" val="1040792011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755920703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1534582897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1853803607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563303886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2692428109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448324745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1304943588"/>
                    </a:ext>
                  </a:extLst>
                </a:gridCol>
                <a:gridCol w="838081">
                  <a:extLst>
                    <a:ext uri="{9D8B030D-6E8A-4147-A177-3AD203B41FA5}">
                      <a16:colId xmlns:a16="http://schemas.microsoft.com/office/drawing/2014/main" val="3880708654"/>
                    </a:ext>
                  </a:extLst>
                </a:gridCol>
              </a:tblGrid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زودٌ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طَمَشَ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مَعُرَ</a:t>
                      </a:r>
                      <a:endParaRPr lang="fr-FR" sz="32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لَيْشاً</a:t>
                      </a:r>
                      <a:endParaRPr lang="fr-FR" sz="32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ليقارٌ</a:t>
                      </a:r>
                      <a:endParaRPr lang="fr-FR" sz="32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ذَماسٌ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ظـازِحاً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طَوْذٌ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دارِعٌ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207599"/>
                  </a:ext>
                </a:extLst>
              </a:tr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41418"/>
                  </a:ext>
                </a:extLst>
              </a:tr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903939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10C22CE-C8EA-39DF-E356-F1A23764724C}"/>
              </a:ext>
            </a:extLst>
          </p:cNvPr>
          <p:cNvSpPr txBox="1"/>
          <p:nvPr/>
        </p:nvSpPr>
        <p:spPr>
          <a:xfrm>
            <a:off x="422071" y="5113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1؟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2BB975B-0B67-C4EA-6B85-48513710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59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56162-3030-9935-6346-8898B491E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8A6BD62-7BBA-CC22-7F8B-EC79F5EE6D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CE4647-3AE1-56A1-4798-3B285B3C118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97B60B1-A835-2575-B75E-54B829D12E8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594534-AAE9-F45B-9370-6E4F698772B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2B73BA-8D9F-7D23-F4D8-55947590F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6E8F4113-33AC-6F5A-EA57-5FDD86B9B7FA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2323924C-F3B9-7FF1-D276-0B18D4FC917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F279668F-9FC0-F4FF-0F67-B65E57C1D8F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D089253-162D-F61D-F837-5AA48316584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898873B-A0B3-68B5-8D87-2EC7B901FF2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48E76494-E8A1-7797-2EF0-E8953CBDC0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153AE7A-5725-71DD-D23F-0E3A5041436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B9AF070F-5826-1FB2-1DB1-E5CAF8E650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C4D4695-3BB0-F4F1-533D-1132D62F45D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8091952-8964-5AE3-C2E7-06752D4AEED5}"/>
              </a:ext>
            </a:extLst>
          </p:cNvPr>
          <p:cNvGrpSpPr/>
          <p:nvPr/>
        </p:nvGrpSpPr>
        <p:grpSpPr>
          <a:xfrm>
            <a:off x="557827" y="3605691"/>
            <a:ext cx="8163386" cy="572648"/>
            <a:chOff x="2069790" y="2121538"/>
            <a:chExt cx="11709036" cy="33458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9E8C6BD-9E62-0ACE-A6B3-3E640E6802DE}"/>
                </a:ext>
              </a:extLst>
            </p:cNvPr>
            <p:cNvSpPr/>
            <p:nvPr/>
          </p:nvSpPr>
          <p:spPr>
            <a:xfrm>
              <a:off x="2069790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67969E8-CDFA-04F4-CBFE-65F3F7ED9885}"/>
                </a:ext>
              </a:extLst>
            </p:cNvPr>
            <p:cNvSpPr/>
            <p:nvPr/>
          </p:nvSpPr>
          <p:spPr>
            <a:xfrm>
              <a:off x="324583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D22CB41-2DEF-7CAF-C2BE-C4FF290634AF}"/>
                </a:ext>
              </a:extLst>
            </p:cNvPr>
            <p:cNvSpPr/>
            <p:nvPr/>
          </p:nvSpPr>
          <p:spPr>
            <a:xfrm>
              <a:off x="442188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CCA6807-1A00-146C-1EC9-428E3F0ADF21}"/>
                </a:ext>
              </a:extLst>
            </p:cNvPr>
            <p:cNvSpPr/>
            <p:nvPr/>
          </p:nvSpPr>
          <p:spPr>
            <a:xfrm>
              <a:off x="5597936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171754A-D9F9-93B1-704B-BEA7E322552D}"/>
                </a:ext>
              </a:extLst>
            </p:cNvPr>
            <p:cNvSpPr/>
            <p:nvPr/>
          </p:nvSpPr>
          <p:spPr>
            <a:xfrm>
              <a:off x="6773985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0AA106C-6E6A-2BDE-D79B-735B029642FB}"/>
                </a:ext>
              </a:extLst>
            </p:cNvPr>
            <p:cNvSpPr/>
            <p:nvPr/>
          </p:nvSpPr>
          <p:spPr>
            <a:xfrm>
              <a:off x="7950034" y="2121538"/>
              <a:ext cx="1124597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780AEC6-52D8-DC34-C0E6-36A51E23A524}"/>
                </a:ext>
              </a:extLst>
            </p:cNvPr>
            <p:cNvSpPr/>
            <p:nvPr/>
          </p:nvSpPr>
          <p:spPr>
            <a:xfrm>
              <a:off x="9170679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3FD8AAA-0FB1-190C-BB2B-82878DD7B53A}"/>
                </a:ext>
              </a:extLst>
            </p:cNvPr>
            <p:cNvSpPr/>
            <p:nvPr/>
          </p:nvSpPr>
          <p:spPr>
            <a:xfrm>
              <a:off x="10346728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5D107D4-8109-E4C6-4386-CB206414C3D1}"/>
                </a:ext>
              </a:extLst>
            </p:cNvPr>
            <p:cNvSpPr/>
            <p:nvPr/>
          </p:nvSpPr>
          <p:spPr>
            <a:xfrm>
              <a:off x="11522777" y="2121538"/>
              <a:ext cx="1080001" cy="334589"/>
            </a:xfrm>
            <a:prstGeom prst="roundRect">
              <a:avLst>
                <a:gd name="adj" fmla="val 50000"/>
              </a:avLst>
            </a:prstGeom>
            <a:solidFill>
              <a:srgbClr val="D7F1F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D8B7639-AF79-94ED-324A-699A2744A339}"/>
                </a:ext>
              </a:extLst>
            </p:cNvPr>
            <p:cNvSpPr/>
            <p:nvPr/>
          </p:nvSpPr>
          <p:spPr>
            <a:xfrm>
              <a:off x="12698826" y="2121538"/>
              <a:ext cx="1080000" cy="334589"/>
            </a:xfrm>
            <a:prstGeom prst="roundRect">
              <a:avLst>
                <a:gd name="adj" fmla="val 50000"/>
              </a:avLst>
            </a:prstGeom>
            <a:solidFill>
              <a:srgbClr val="D4ECDD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00" b="1" dirty="0">
                <a:solidFill>
                  <a:srgbClr val="D7F1F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BC92CE28-3845-AE9A-5C15-68E35A01D781}"/>
              </a:ext>
            </a:extLst>
          </p:cNvPr>
          <p:cNvGrpSpPr/>
          <p:nvPr/>
        </p:nvGrpSpPr>
        <p:grpSpPr>
          <a:xfrm>
            <a:off x="8139351" y="2907478"/>
            <a:ext cx="470067" cy="1931294"/>
            <a:chOff x="6891981" y="2105434"/>
            <a:chExt cx="470067" cy="1052187"/>
          </a:xfrm>
        </p:grpSpPr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BEBA359C-A0E2-0DE4-E559-329EFAE2662F}"/>
                </a:ext>
              </a:extLst>
            </p:cNvPr>
            <p:cNvSpPr txBox="1"/>
            <p:nvPr/>
          </p:nvSpPr>
          <p:spPr>
            <a:xfrm>
              <a:off x="6891981" y="2105434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2ADC73B2-2534-C1F2-76F9-3D7ECBAE31B5}"/>
                </a:ext>
              </a:extLst>
            </p:cNvPr>
            <p:cNvSpPr txBox="1"/>
            <p:nvPr/>
          </p:nvSpPr>
          <p:spPr>
            <a:xfrm>
              <a:off x="6928096" y="2486909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46233871-1E2B-44CE-8900-851F55F2673C}"/>
                </a:ext>
              </a:extLst>
            </p:cNvPr>
            <p:cNvSpPr txBox="1"/>
            <p:nvPr/>
          </p:nvSpPr>
          <p:spPr>
            <a:xfrm>
              <a:off x="6921786" y="2879632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aphicFrame>
        <p:nvGraphicFramePr>
          <p:cNvPr id="58" name="Tableau 57">
            <a:extLst>
              <a:ext uri="{FF2B5EF4-FFF2-40B4-BE49-F238E27FC236}">
                <a16:creationId xmlns:a16="http://schemas.microsoft.com/office/drawing/2014/main" id="{2520627B-D926-2105-ABC7-AA7B9B994E6A}"/>
              </a:ext>
            </a:extLst>
          </p:cNvPr>
          <p:cNvGraphicFramePr>
            <a:graphicFrameLocks noGrp="1"/>
          </p:cNvGraphicFramePr>
          <p:nvPr/>
        </p:nvGraphicFramePr>
        <p:xfrm>
          <a:off x="519858" y="3502951"/>
          <a:ext cx="7414911" cy="74536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23879">
                  <a:extLst>
                    <a:ext uri="{9D8B030D-6E8A-4147-A177-3AD203B41FA5}">
                      <a16:colId xmlns:a16="http://schemas.microsoft.com/office/drawing/2014/main" val="1040792011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755920703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1534582897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1853803607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563303886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2692428109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448324745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1304943588"/>
                    </a:ext>
                  </a:extLst>
                </a:gridCol>
                <a:gridCol w="823879">
                  <a:extLst>
                    <a:ext uri="{9D8B030D-6E8A-4147-A177-3AD203B41FA5}">
                      <a16:colId xmlns:a16="http://schemas.microsoft.com/office/drawing/2014/main" val="3880708654"/>
                    </a:ext>
                  </a:extLst>
                </a:gridCol>
              </a:tblGrid>
              <a:tr h="745365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لَفَـطَ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قَوْرٌ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ماكَ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سَخِلَ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كَجَرٌ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فَطَّ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سيفاً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باخٌ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غِتَبٌ</a:t>
                      </a:r>
                      <a:endParaRPr lang="fr-FR" sz="3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4141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E9A69A9-9E5A-527B-8AB8-60202E131643}"/>
              </a:ext>
            </a:extLst>
          </p:cNvPr>
          <p:cNvSpPr txBox="1"/>
          <p:nvPr/>
        </p:nvSpPr>
        <p:spPr>
          <a:xfrm>
            <a:off x="408510" y="52433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2؟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F8469F-8984-F1C4-B1D4-8D9F7343DA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7512" y="34728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110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25D93-979F-FE86-67BE-D726D49C8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FF6143F-982A-4D00-6613-32EDAFFDA4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2B723A-3A8E-EC7A-E808-63B478A6DCE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CEBB3A-C371-F107-9CB3-FE70A6F544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ED1CCDB-8289-4E4D-829D-0A0E022A920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AC98DC-57CE-60D8-2ACD-0BF5EB6D8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3AAA31B9-5F2A-F7EA-D701-1F0EDB0F1B3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DD3FC16-BA72-C500-073A-8170A3E046D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B78118C-EC9E-932A-A09F-F046ABE56B6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A3EDA404-DDBC-F8E0-DE8B-DE2A27361C9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C6FC352B-BD8C-DF2B-F3C2-BAE080B49F7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30CF56F7-7B75-DBAB-C7FE-C9BD9439BFB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A7D5312-E762-8D06-2717-D9D3A22CB5E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987D5570-97FE-AE5E-6FDB-166C071950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898C18C-698D-C673-1732-4CAD685B7A5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4570BDA-14FC-CD90-CF1D-FD0B91AC9F6E}"/>
              </a:ext>
            </a:extLst>
          </p:cNvPr>
          <p:cNvSpPr/>
          <p:nvPr/>
        </p:nvSpPr>
        <p:spPr>
          <a:xfrm>
            <a:off x="7933787" y="4328522"/>
            <a:ext cx="752962" cy="572648"/>
          </a:xfrm>
          <a:prstGeom prst="roundRect">
            <a:avLst>
              <a:gd name="adj" fmla="val 50000"/>
            </a:avLst>
          </a:prstGeom>
          <a:solidFill>
            <a:srgbClr val="D4ECD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00" b="1" dirty="0">
              <a:solidFill>
                <a:srgbClr val="D7F1F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0B905D0-7D61-5B2F-6338-688748AD0443}"/>
              </a:ext>
            </a:extLst>
          </p:cNvPr>
          <p:cNvGrpSpPr/>
          <p:nvPr/>
        </p:nvGrpSpPr>
        <p:grpSpPr>
          <a:xfrm>
            <a:off x="8139351" y="2907478"/>
            <a:ext cx="470067" cy="1931294"/>
            <a:chOff x="6891981" y="2105434"/>
            <a:chExt cx="470067" cy="1052187"/>
          </a:xfrm>
        </p:grpSpPr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12004EAE-2BF2-4B65-BF9A-EB9BB41517B4}"/>
                </a:ext>
              </a:extLst>
            </p:cNvPr>
            <p:cNvSpPr txBox="1"/>
            <p:nvPr/>
          </p:nvSpPr>
          <p:spPr>
            <a:xfrm>
              <a:off x="6891981" y="2105434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3340AE8A-A628-2835-5F43-2AFE78BA3CDF}"/>
                </a:ext>
              </a:extLst>
            </p:cNvPr>
            <p:cNvSpPr txBox="1"/>
            <p:nvPr/>
          </p:nvSpPr>
          <p:spPr>
            <a:xfrm>
              <a:off x="6928096" y="2486909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3C7BF213-E582-91DB-98A9-1879F596D23E}"/>
                </a:ext>
              </a:extLst>
            </p:cNvPr>
            <p:cNvSpPr txBox="1"/>
            <p:nvPr/>
          </p:nvSpPr>
          <p:spPr>
            <a:xfrm>
              <a:off x="6921786" y="2879632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A24807C-476C-145A-CA91-9FA11D70E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77" y="4193214"/>
            <a:ext cx="7057551" cy="84326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97A1266-70C5-B74A-F994-4B7E9FC509AB}"/>
              </a:ext>
            </a:extLst>
          </p:cNvPr>
          <p:cNvSpPr txBox="1"/>
          <p:nvPr/>
        </p:nvSpPr>
        <p:spPr>
          <a:xfrm>
            <a:off x="408510" y="52594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3؟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AEE5E-CF68-90FE-6BB6-1EFE1DE535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820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4664A-4593-A0BF-C706-205421E4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72CBDB5-DBB3-5C52-86D8-8111ED4337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B3F519-8AE2-7E9A-0E36-8BA6F5D8B68B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2FCEB1-08DF-840C-9998-EEE972B236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7EE841-94AC-D7F4-F600-65690F9A94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34B881-BA39-1EA9-46FB-8B9A23DDE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01D93A-ABC5-D48E-E30E-A13C9D551A6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مقاطع في اتجاهات مختلفة.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7124EA7-DC40-1613-5B13-2D3F832610C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4045CB-A8B8-5A5C-C684-7586B66CFB9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A33A286-4F3E-1416-BA9B-3FDD113BC7D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A039822-51B9-00FB-73C7-8640EE2CB06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8EADAB0-BC00-3BE5-4794-6D27FB7BFC9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0B206504-3A85-3723-DAEA-35760D969D6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2818231-0124-80F1-41F1-076BEA50435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078D58F-721E-7404-8ED3-2C90AEF0B98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212DD7E-0DC6-D959-007A-D6705C6F89C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5199952B-F0C5-3D4F-CC4B-E21AEE9C2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29" y="1409792"/>
            <a:ext cx="3836871" cy="49438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73C71B-468C-27F8-A187-7332529C6CD4}"/>
              </a:ext>
            </a:extLst>
          </p:cNvPr>
          <p:cNvSpPr/>
          <p:nvPr/>
        </p:nvSpPr>
        <p:spPr>
          <a:xfrm>
            <a:off x="2635530" y="2668915"/>
            <a:ext cx="2624728" cy="3636860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88E5E-56A1-85F2-5F76-46010DAD4A67}"/>
              </a:ext>
            </a:extLst>
          </p:cNvPr>
          <p:cNvSpPr/>
          <p:nvPr/>
        </p:nvSpPr>
        <p:spPr>
          <a:xfrm>
            <a:off x="5161266" y="3924658"/>
            <a:ext cx="1311136" cy="2381116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B07A61-1A4E-4030-4E3E-FE9AEBFA1281}"/>
              </a:ext>
            </a:extLst>
          </p:cNvPr>
          <p:cNvSpPr/>
          <p:nvPr/>
        </p:nvSpPr>
        <p:spPr>
          <a:xfrm>
            <a:off x="2635530" y="1413170"/>
            <a:ext cx="3836871" cy="1255744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41D4F5A-1BFC-04A2-8137-D38473709F0F}"/>
              </a:ext>
            </a:extLst>
          </p:cNvPr>
          <p:cNvSpPr/>
          <p:nvPr/>
        </p:nvSpPr>
        <p:spPr>
          <a:xfrm>
            <a:off x="5161266" y="2548604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365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C7958-DB18-46DD-1433-E44120B6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4AAEAC-1015-B011-D76B-5D648F3C50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72AC23-75F3-D738-FB8F-A529CC9753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7A18D9-F0CE-B4AE-79A9-557E3DF42F3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9E8C6F-ADBD-A307-5D92-10EB6B8C16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D29CA3-8B5D-1BA8-458F-9B4514F14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1FE5-4289-3BCE-F319-170C285D6A38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المقاطع في اتجاهات مختلفة. انتبهوا أنا سأقرأ.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 الأستاذ الفئة المتعثرة إلى قراءة المقاطع.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45E7313-9D92-B9A6-5B9F-56CD5D660B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33C7BF1-3D5E-2FFE-3F28-7A04024622D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A2F823CF-FAFC-6D82-7787-6395D53AC25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03D839C-7638-47E0-0858-E558C225CC1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6F982F71-BA3A-A88E-719B-7DF193EE8A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7E4F6432-4B1A-7136-CF16-930BF821833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ACF46FF0-557D-AB60-3672-9ACB441B2F7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C387A1DF-4312-220A-2AD9-6B8A0C69F8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6AF823D-20F9-EE3D-56C2-A1F93E4140E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6BED30F-65CB-350D-1FBE-A687E87F51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3290F7-D80F-DE35-217D-3859962D61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5421" y="1791144"/>
            <a:ext cx="3673158" cy="392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603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985A-4295-D2D1-F093-CA20AFA0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0D01111-E121-2AA8-42E5-51983497D6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ED7609-B93F-E87E-61FE-A7D689C7AE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E0FC33-3060-4949-F205-70E083B81C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9A7C5-DB8A-1337-703E-B2AED7D4CD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E8F9CB-F002-B449-EB55-4AC29C83B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83BCCE-7A9F-D225-6EA2-C568488902A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C0410EB-4FC7-D2EB-035B-58528601C73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87D422C-2940-FB2D-5BA9-E4EB5F7F1C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BF800E2-F66E-F37D-E46C-B29BD5F565A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74AE6D97-18F1-6294-D284-1A7D10A2FEE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28BA4FEF-CF4C-2F4A-339D-84DA6F8ADB3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66FB4D17-AC2B-CB2F-E4EA-27610FA2953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46DD9CB-09E6-3BD9-459D-71719484D6B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7421E75-D37C-F269-EC6E-D539C7A59CF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D3A2113-F24A-9D31-92CF-9F7EB6D4FB1A}"/>
              </a:ext>
            </a:extLst>
          </p:cNvPr>
          <p:cNvSpPr txBox="1"/>
          <p:nvPr/>
        </p:nvSpPr>
        <p:spPr>
          <a:xfrm>
            <a:off x="422071" y="542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C49B510-25A1-6965-92C7-39E17E5B2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421" y="1871131"/>
            <a:ext cx="3673158" cy="3924640"/>
          </a:xfrm>
          <a:prstGeom prst="rect">
            <a:avLst/>
          </a:prstGeom>
        </p:spPr>
      </p:pic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C0ADBA3-2BF4-7B8D-0905-A6F460E7D46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163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1C2D8-5F36-6D0C-23E4-F24FAE1A7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E0D30F-EA80-1ED1-1C84-BB5992495A5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836B48-91A8-A69E-5A24-D3997A69273B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4EDCD0-CC0D-5F7C-77FB-21E0D277BE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9A2A69-313D-E8C4-5526-0BB0463ED18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E087E5-1573-193F-C2E4-25CEF2A12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E0E861-FD60-6E4F-0C96-31414306D9A8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كلمات في اتجاهات مختلفة.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قراءة المقاطع يوجه الأستاذ الفئة المتعثرة  إلى قراءة الكلمات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C5DCFC6-4EF1-72F1-A84C-BFB17578C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29" y="1413170"/>
            <a:ext cx="3836871" cy="49404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D5D8C32-29DF-667D-74CB-888BB70C009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655447-FD13-A1E0-6208-26F2BE86823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AA9F5F9-68DC-EC03-799F-1ACD8AC0F68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2EBFCE2-05B9-628F-9A4A-93787B85AF8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9676960-ED12-81F0-A2AB-3698918FBFE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70FACDF4-0652-4922-822E-C2401F440E9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57397CEA-B100-DA93-502F-227A8ECC26A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8064A09-0C71-8209-1A21-63CB000110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474B72F-C3EE-9021-1B4F-2B838A3F76C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14F70E5-BA4B-BE32-9EF4-27C865C32315}"/>
              </a:ext>
            </a:extLst>
          </p:cNvPr>
          <p:cNvSpPr/>
          <p:nvPr/>
        </p:nvSpPr>
        <p:spPr>
          <a:xfrm>
            <a:off x="2635530" y="2669449"/>
            <a:ext cx="1454689" cy="1458994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59667D-770B-715B-250F-837C63F916BD}"/>
              </a:ext>
            </a:extLst>
          </p:cNvPr>
          <p:cNvSpPr/>
          <p:nvPr/>
        </p:nvSpPr>
        <p:spPr>
          <a:xfrm>
            <a:off x="5270090" y="2669448"/>
            <a:ext cx="1202309" cy="3636326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9F6345-A1B3-88A8-B6FF-D6B975976F35}"/>
              </a:ext>
            </a:extLst>
          </p:cNvPr>
          <p:cNvSpPr/>
          <p:nvPr/>
        </p:nvSpPr>
        <p:spPr>
          <a:xfrm>
            <a:off x="2635530" y="1413170"/>
            <a:ext cx="3836871" cy="1256278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F709D0-604C-1A7F-472F-E8B1897D786C}"/>
              </a:ext>
            </a:extLst>
          </p:cNvPr>
          <p:cNvSpPr/>
          <p:nvPr/>
        </p:nvSpPr>
        <p:spPr>
          <a:xfrm>
            <a:off x="2635528" y="3898491"/>
            <a:ext cx="2634561" cy="2418819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8AB0397-3DFE-4910-AFC9-45C0F22E4F2D}"/>
              </a:ext>
            </a:extLst>
          </p:cNvPr>
          <p:cNvSpPr/>
          <p:nvPr/>
        </p:nvSpPr>
        <p:spPr>
          <a:xfrm>
            <a:off x="3980674" y="2615371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14707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299D-98DE-2B63-4804-4DD38B472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F44D2F-2726-13A0-17EF-7F1E611D26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B17B8-1434-7D29-D02A-1304F5A5A5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90BB5F-E9A7-CE66-BDD4-295CED5F18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E38DDF-BB98-2AE1-A8BC-1F738ABE91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27187A-F243-FA03-E085-B047F023B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8F3532-A718-18E3-A9C6-2C315248B4D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الكلمات في اتجاهات مختلفة. انتبهوا أنا سأقرأ.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B04B55-7F09-6903-75CF-9934B33AF18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D147360-EB01-6E78-FF78-4F98A58ADAB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28E43DEB-8E6D-7137-24AF-16AC9986248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F4BA57B-F3A2-19D5-3770-A6EC7BCC922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6958D25-9CA2-FA89-4A6E-535D6758C2D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137CD6EC-679D-248C-1412-9C970A44080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C7D619DB-FFC2-638B-623D-F8EE56C4459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55EBD76-8CD3-6046-9FBB-D085AA40600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896FC30-E18A-AB03-992A-04722484C54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4CFE155-D5C3-AED3-7792-10856E9927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1B67D4-485D-3603-FC79-53A21BED1A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0179" y="2196478"/>
            <a:ext cx="3703641" cy="39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917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17D5-8BE7-332A-EC26-26730CC2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E58AF1-8270-17C8-5999-30E5B47A89C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2243E8-7BA6-6735-E95A-B7897540C8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F0C343-0C60-1E0A-E23E-D55D9799A0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4D9C0D-DE3F-349C-EE59-BFB9A1BCEC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9D0525-5988-80AF-6EC5-103E48EC7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2714307-B277-68AB-36CD-BB7CDB032BB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7416916-BD37-B7DC-CBF3-1BB4205C0C8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A6F0338-EFDF-B567-8654-1D805C37091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980766A-8099-1376-FDE0-A549291ED91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21D6384A-DD83-B7C9-369C-4C29EB5BA5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45C05F9-4D0E-3624-65B1-D985738508E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0F73162-1837-D77F-B251-F354A8597B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A263AE-855D-3D08-0DF9-5B39622E3BF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2E3E3A-B656-5A3F-9105-FCE12422E67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8D56F83-805E-F6D7-0637-FBC3E23C3740}"/>
              </a:ext>
            </a:extLst>
          </p:cNvPr>
          <p:cNvSpPr txBox="1"/>
          <p:nvPr/>
        </p:nvSpPr>
        <p:spPr>
          <a:xfrm>
            <a:off x="422071" y="542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0FC6F99-CDF8-7365-5A48-12EEC5CF5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0179" y="2375717"/>
            <a:ext cx="3703641" cy="3939881"/>
          </a:xfrm>
          <a:prstGeom prst="rect">
            <a:avLst/>
          </a:prstGeom>
        </p:spPr>
      </p:pic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9DB32294-0380-E237-1AD6-B222DD8DF44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846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BF1E5-7E38-FCE3-014F-A113750F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841480B-C842-C327-C387-88027A092A50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2DF4889-4660-CD09-64D9-7394652C06D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4F010BC-5129-5AFD-5E99-CFCCCD9DA50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4FE14EB-2E0F-0D19-25D9-721A1D5208E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F3AE004-EB58-15B5-C602-4A67068C429F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63E9B96-4D89-6601-53E0-AA534268C8D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F7FE1BB-E088-03EF-91F2-9AC23DEF112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AF3CACA-A157-1F84-BEFF-BAA41A3080D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ED7061-8A1A-616C-9022-D61587A3857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37A7F94-79DC-AB6E-60DA-418CFFE2C44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0836E6D4-E773-43C1-1278-661C09FAA3A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994AA7B-E848-E818-5987-46E0324A53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BF0F111-9D3D-5D14-A564-9DCC22A0C20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7F36217-635E-1549-0BED-E28F4350EB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74A107E7-3029-6112-5EA1-A55EAC5B72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BF6D4A-654E-CEF8-F859-59CD58D07A12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D592087-5972-C8B8-8BC7-87988B8074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E3B21F46-33AA-9EE8-3E90-146A3B046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64B84DD-BC0D-2D2A-A980-76C94D9826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4328E57-F804-A1F5-38F2-E1587D4FC18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DB28EA5-AB1F-5E41-2F7D-B0730D61B6D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04B7002-188E-1A1E-3182-8EB88643A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5A84C25-44A8-B630-A0D2-F205F26B2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27ED666-5C26-13CA-A7A3-C95D846628D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BEF603D-6767-B719-7943-7ECB78B6314B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716BDEC-5926-0DFE-4073-C8BF96791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6C4E5942-35F9-65D2-CCE1-C521828ED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934329B5-2F86-7B85-88E9-49AD89167A8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BB02A9B-D4D5-F884-D785-5AD27595485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B85733D-30C7-C52B-6A6A-5FFEFB8039E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C5A7EA1-62D3-9D17-8B65-12B18894DDE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1ECC369-D587-4590-3EE3-8C51BE412AB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48DECC8-FC22-883F-115F-3F555419E0B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4C9738C-B64A-3719-1F72-0A827C9E8FD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B0C9C0A-1631-B7F3-5A6E-72E24FE25E0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218A6B4-F700-C8A4-08EE-4FEBCE65648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61E86E5-A239-3BFD-B4FF-84C27DC03B3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531F5FD-DFBB-576D-0EAD-FCD3C6DC5D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E8548D-6A64-0309-356C-DC1569FE5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9057BF3-9E2B-9E44-1E55-0496466BA26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9A06AE0-F21C-AD9E-F8FD-C8BF211FD7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512CC5D-67E0-2A69-5C83-62FC7103410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360AD625-69DC-E77A-95A8-A00D28BD05D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260C031-19FC-2A65-91D0-E83214A27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11F877-D15F-071B-10CF-23051B81249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CD5EAF4-04DC-9B0F-CAB9-D9BD7C9DED7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B87E17-8535-1014-DCB0-A2BC95C0CF3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C0FEBC4E-037D-0A7F-23FC-182D503DA68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FC9694D-39AC-D05F-4D87-0970E21E7A6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4C3724E-4668-EEF8-E857-4838E51FEC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31FE7F8-0DBB-716C-4C14-97FFC157E7E3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F5C5020-9222-77AB-89C4-86BD142B823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BB308B-21F3-89D6-78BA-AB71BC1DB57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F739E9B-4D4D-0442-88AC-36340749CAA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4C97CC7-5F4B-845F-44E5-0D946AC40A4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D28AAD-8EE9-E2CE-678C-4726C3133067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7C2CD3F-E97F-AC56-26C8-344237D0D89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1A0C3E0-F6D2-4E3A-BB95-D7AEC8E58B7F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44BC37E-993C-7218-DB35-02DA1474E049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AF83E51-AD2C-1E78-74B1-0BAD1C0FCCA1}"/>
              </a:ext>
            </a:extLst>
          </p:cNvPr>
          <p:cNvSpPr txBox="1"/>
          <p:nvPr/>
        </p:nvSpPr>
        <p:spPr>
          <a:xfrm>
            <a:off x="450876" y="4268551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8384941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188E2-4384-18F9-162D-E321606E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5A0986-0976-1329-218D-C57A95CF7C5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3B05A3-E711-B693-FF83-95901BA0915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7F82FCE-83FE-22A1-F4B7-94CB5FFBC4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2A01C7-61C3-B145-DE5C-5798E164C5D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8D318B-2A14-FE00-523B-AAE3E1FA1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31BC0A-A7B0-05C3-6314-B10F1E18F53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فقرة قصيرة بطلاقة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DE8348-1484-B912-42CD-055939F52EF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96C794-7DF5-0F77-B729-51B6B03B16C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B33C6D2-20B2-7BD1-CAA9-98881FE9504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CBD29E2-7DC7-7E97-A9DD-B423117F2C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B04D42B-6443-1C2B-B24E-5EE3F4D71D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5B608FC-B79F-53D9-77E6-782C92E99A6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3054222-4971-D0A5-C660-3590397D06E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C4E8313-A6A0-3A16-1A7B-B41182D8DE4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47018-A334-340E-56B9-9A1B9CF2AF1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211C9BE3-9C00-3DCF-E46C-F0FAD18B3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29" y="1413170"/>
            <a:ext cx="3836871" cy="49404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0A4349-6CDD-F21D-C0C4-1365B5A32886}"/>
              </a:ext>
            </a:extLst>
          </p:cNvPr>
          <p:cNvSpPr/>
          <p:nvPr/>
        </p:nvSpPr>
        <p:spPr>
          <a:xfrm>
            <a:off x="4070555" y="2622363"/>
            <a:ext cx="1160205" cy="1506080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DC9AC-A60F-8173-A8B5-C2CB9396CA50}"/>
              </a:ext>
            </a:extLst>
          </p:cNvPr>
          <p:cNvSpPr/>
          <p:nvPr/>
        </p:nvSpPr>
        <p:spPr>
          <a:xfrm>
            <a:off x="5230761" y="2622363"/>
            <a:ext cx="1241640" cy="3683411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7AADD3-F0F9-5929-744F-4C7393B77720}"/>
              </a:ext>
            </a:extLst>
          </p:cNvPr>
          <p:cNvSpPr/>
          <p:nvPr/>
        </p:nvSpPr>
        <p:spPr>
          <a:xfrm>
            <a:off x="2635530" y="1413170"/>
            <a:ext cx="3836871" cy="1209193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58882D-7869-51C0-1922-D76171D790CE}"/>
              </a:ext>
            </a:extLst>
          </p:cNvPr>
          <p:cNvSpPr/>
          <p:nvPr/>
        </p:nvSpPr>
        <p:spPr>
          <a:xfrm>
            <a:off x="2635529" y="3898491"/>
            <a:ext cx="2595232" cy="2418819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90EEF93-EFFB-480D-9B4F-EE19E8AAE0C8}"/>
              </a:ext>
            </a:extLst>
          </p:cNvPr>
          <p:cNvSpPr/>
          <p:nvPr/>
        </p:nvSpPr>
        <p:spPr>
          <a:xfrm>
            <a:off x="2710928" y="2557984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46368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04E56-D587-B2DA-090F-6D3AC951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A03DC2-0F7E-124C-CEE5-D98A268CF76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93E7B6-F2BB-C103-B8E8-A6F3107368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2D6F40-EDCB-EEB3-CB56-17110B8493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9BDFE1-4400-E530-7E3B-4980FD4BE1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34EDF5-4EAB-5A52-40A4-68BA7CA62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3817" y="5138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1DA0C0-58CD-43C1-0C69-ADF3AFD4EF79}"/>
              </a:ext>
            </a:extLst>
          </p:cNvPr>
          <p:cNvSpPr txBox="1"/>
          <p:nvPr/>
        </p:nvSpPr>
        <p:spPr>
          <a:xfrm>
            <a:off x="422071" y="41385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 الفقرة أولا.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FBA8826-8155-6DF6-91EC-A1F6591C20D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00000204-490D-8DEF-7A80-1302519B268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597F6EC0-F60B-453C-D195-22D0D324EDE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F89BF0DE-8C8F-5A9D-D885-3E06743656A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53212A6-E5D4-D59A-8345-3709A90164F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31D32AD-FF08-D399-6148-68CF307738D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426C5AB8-544F-250C-CBAD-7D67051F3FB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3EAA8F50-F9CB-B265-4F20-5E74A1DD83D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70034A3-9595-6252-F360-9EF3E1ED5BD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42420F2-F56E-38AB-A1A4-B31ACD8794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0197C1-6DB9-4937-A0C5-B41F4AF3B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3640" y="1666149"/>
            <a:ext cx="4368626" cy="467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06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3578-B568-CC6E-F994-F7A1E5467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55429EB-099A-1DB5-300E-A319DF41A1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6A547D-4597-4BFA-38DE-40B8FDC789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FE4C02-7D9D-E3DC-BC29-E32BBEF74A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AD09C4B-EA95-E012-C6BC-390F455735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B4F978-A267-3A15-A80B-6279D2BB6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9A4F8D-36D6-3953-2572-FC8049801DC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حظا أكبر للمتعثرين.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7285827-2272-A5A0-D2F6-9E0246879DC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FD532A1-9B97-528A-3DFA-957FD54138A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42B8A25-91E1-AD0D-2CEA-44EC9A1BE24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CEAB5BF-68F8-7F38-5E34-4C32A2299D2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CE5A3A66-5121-4D59-3FEA-4713F0A42A9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ADD4E043-0AD4-7D0F-02F5-8A25C2EC8E0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9C67B10D-71E9-DF68-1309-08D51BB6CC3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BB24F5-9B1B-7479-A291-9CC194FAE8D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FBFEC27A-914C-DD2B-DD6D-C6440B3F2F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CD22CE8-63AE-81B3-EE7B-6BE17BD97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474" y="1627382"/>
            <a:ext cx="4418419" cy="47262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1B79D06-82F0-7363-CDD3-074A7D7377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079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D5CEB-609B-EA99-5018-07C8A9806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ACB153-DBCD-6379-80CC-6156FA574E2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85285F-5596-D321-B806-E826F01A474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DB495E-25D7-6DF4-89B4-4B3342F3CC4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073C5C-5DC1-77A3-1F28-189692DCA87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1A695B-2304-0707-81DC-0191CE641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EB111E-095D-8E23-ACCD-61170D2D3F9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حظا أكبر للمتعثرين.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D7A336E-67D7-C713-DC45-793616263D4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388DF06A-DD78-1EB2-A404-D1D4B52546B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076787A-5C86-E01E-7263-94887BB68B8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319E3A3D-9A4E-7736-EB80-8E951E5F950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4F8B6D7-DA2D-A48D-9A32-3FDD592DA3B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E07E56CF-5F77-20C8-F0FE-71FBDD32D1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FBE4F20F-1C42-4811-D295-2D226A2883D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41C1CCD-60C6-D69B-B5C0-3A64EC4720C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0333CA0-967A-FC59-68F4-FF04AAC1A55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D47AFEA-A826-1CF9-5B08-578E7C5D9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474" y="1627382"/>
            <a:ext cx="4418419" cy="4726260"/>
          </a:xfrm>
          <a:prstGeom prst="rect">
            <a:avLst/>
          </a:prstGeom>
        </p:spPr>
      </p:pic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C0F15FE-0FA4-21E7-F503-329D6D6EF61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164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A7695-FD32-DF88-CE53-096248692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4AD15D56-1572-3B75-F280-FE3FA70A5D9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D2D1A3A9-E28B-7DD2-2342-E359B6D687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A9D9832-49C5-3CA7-838E-FBB0A4DF0DF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96A5CDE-9184-699B-260F-F3DD7BAAB46C}"/>
              </a:ext>
            </a:extLst>
          </p:cNvPr>
          <p:cNvGrpSpPr/>
          <p:nvPr/>
        </p:nvGrpSpPr>
        <p:grpSpPr>
          <a:xfrm flipH="1">
            <a:off x="7477323" y="342871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E4A58841-C2D5-A621-F64D-8FC1FB6CA769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10358D5-280D-477A-1A1F-21B9A6B8F07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FB0D566-A2B9-3085-A813-EE63971C9C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4D937F7-9D22-9647-0420-7EC02F1383C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C67485-2F10-F0B1-1856-0D6696C5FE2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BCBE4DF7-261C-13F1-684A-E890A51B4CF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610A7F8-9E58-F936-ECBC-64E9C936A0B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1714A4-6E51-9470-523F-FB380F26247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41E42311-E7E3-219D-CD01-33429062627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587A80-C9A4-DB02-6FA3-AE600D7D01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65D5815-3CB3-471F-444D-30E04731AF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5532AA4-AA1B-E5B2-1185-BD238E584BA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C0735B1-78A4-BEF4-3A79-3FBAF2D390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2EF084-AF70-AA4C-4169-C70995EAFA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7B8960C-C614-A74D-C551-EE6D98D82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FF65836-D55C-6C20-F6C1-DE9A68C4F9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5092D4D-BB3B-12D3-B780-488D79E3E06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BA67372-2797-5EC0-6D2D-03A86CAB74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B598117-BADE-2341-B4A8-6616B53FC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6B8F70B-59B5-43B6-8CD9-AB586E0CBC1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615E38A-493C-2A37-1799-F1378686A0A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5FAA7DA-16EB-62EC-CED9-31B5EF490F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AAFEAFB-243C-EF81-6AAC-D23017456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5CDD03E3-AD05-ABEA-A9B0-3BA12CD8B4D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674CF00-61D8-3762-BC46-0315E8BC110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FA7975-989C-E795-5344-70C0398C05A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C1E7F9-3D79-84A7-AD44-A2554C39BE1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704DAF9-4C99-AFCD-5CA3-7407B4C219F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5A7878A-8E5E-993D-DA60-6D3A23A1249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04D58AA-D77F-2859-666B-497E5F738DCD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1863F97-A393-081B-8CA7-71C527193A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23152B9-185D-4D3A-4D13-FEA13EF7922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9E163B1-94AF-4C58-CEA1-1AE3F4E7250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E211336-9C6C-F4D7-06E0-10B060F79A1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729C661-D6AB-FF59-4AF8-0F8673C73F4E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F8772FC-9865-0E53-BA40-5A435DB74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D3552D0-D402-E111-CCD0-DD1DD592E2A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DB62C-65D2-8BCC-526E-BEF1E819FE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C182C97-D69F-3225-23A3-88CCD039BA93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534D44-0189-AB1D-EFAA-EBB62448DC89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B9662F1-A24F-2A25-BB4B-C42DA0B6FF0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FD790E89-3E17-3368-46D1-35B688F948C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1750927-C741-8B00-9CC5-8E7036504AA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BFEA2AB-E13C-C928-149A-20288472E4D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337FE30-18AC-73FB-010E-2EB8A4D419C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FC29B15-6DC7-D51F-E661-ECFED172CD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2DC5AB7-8D7E-D2F5-A71C-9882C4588FAB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05C70D7-FA01-F3C1-3736-1C9F092080F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8D18828F-C18D-D3DD-672E-2443F9A14FC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384FA9E-17D8-8BCA-723B-880739A0C6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D3C3F2C-2B53-8CFD-AB2B-AF3DA3A7CE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4E6C471-00D9-1092-5413-A8F62CBD8F4E}"/>
              </a:ext>
            </a:extLst>
          </p:cNvPr>
          <p:cNvGrpSpPr/>
          <p:nvPr/>
        </p:nvGrpSpPr>
        <p:grpSpPr>
          <a:xfrm>
            <a:off x="585781" y="1081357"/>
            <a:ext cx="8168503" cy="2297706"/>
            <a:chOff x="585781" y="1081357"/>
            <a:chExt cx="8168503" cy="229770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0F71810-1BE7-2C11-13CF-3E80899939DD}"/>
                </a:ext>
              </a:extLst>
            </p:cNvPr>
            <p:cNvSpPr txBox="1"/>
            <p:nvPr/>
          </p:nvSpPr>
          <p:spPr>
            <a:xfrm>
              <a:off x="1437005" y="1081357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8D4A55-82B1-8192-4EB3-AE2F0784B722}"/>
                </a:ext>
              </a:extLst>
            </p:cNvPr>
            <p:cNvSpPr txBox="1"/>
            <p:nvPr/>
          </p:nvSpPr>
          <p:spPr>
            <a:xfrm>
              <a:off x="585781" y="254806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A760FFE-7153-B381-363E-708766115351}"/>
              </a:ext>
            </a:extLst>
          </p:cNvPr>
          <p:cNvSpPr txBox="1"/>
          <p:nvPr/>
        </p:nvSpPr>
        <p:spPr>
          <a:xfrm>
            <a:off x="487748" y="4419697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187E27-71A3-4C16-7318-664FF3B6B2E7}"/>
              </a:ext>
            </a:extLst>
          </p:cNvPr>
          <p:cNvSpPr txBox="1"/>
          <p:nvPr/>
        </p:nvSpPr>
        <p:spPr>
          <a:xfrm>
            <a:off x="450877" y="351860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28517981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3A04D-4687-27CE-1589-F168B9EA5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59F8EC-EC5D-273D-762D-0FEF6FECCD8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996570-796A-8C29-6595-FD1BCAF4A71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DADA8C-E8BA-D1AD-5337-C527B3AB6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84D46B-4562-FFED-2E1B-2BF4401C22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9F55043-DA1A-1173-502D-FAE8857C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466C75-FEC5-F858-3F34-320EF18C1E1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قراءة  النص ص 5 بطلاقة، وستجيبون على أسئلة للفهم.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A9764A4-9B53-1723-3D14-206195CDEF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BF571B7-303A-A890-F703-992AE4D7D62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CC8FF1-B692-F232-5267-3465F623639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DC67B26-46E6-1C50-8AB2-F55F4A0AA53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543B548-68B4-85B8-8E6A-FFC0F0DB4BB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0AAA654-7EE3-7F8E-43B0-9BDD4E834EA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10DC255-CEE1-59F2-8404-AB443C3D6AB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980404C-0EB3-21A5-1DB2-3501C6FBA5C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A214FCC-EDC3-6ED5-968C-DE3FAE41DA6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9BB1AD-9645-7DF3-E70F-CF3E6487E69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98B1421-C35B-1235-1756-658665064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8735" y="1272378"/>
            <a:ext cx="4424517" cy="5229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2E2B1B-07D3-7466-45E6-CAA7DBE66F46}"/>
              </a:ext>
            </a:extLst>
          </p:cNvPr>
          <p:cNvSpPr/>
          <p:nvPr/>
        </p:nvSpPr>
        <p:spPr>
          <a:xfrm>
            <a:off x="1347019" y="3855061"/>
            <a:ext cx="6430297" cy="24985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4979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D5D8-AB78-854E-D84F-25C9C593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57A6B4-0D2F-D4E5-F2A3-A9DA388596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1A3C8E-B8EF-ED4C-7CD1-8DE138784A0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5C215B-9C5C-3FEF-F4C9-4ABB89C952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0AE82F-36C0-0A4B-A034-D0FF2E1031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47C3C7-CDC3-CDE1-CCBF-A82BD8CBE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F36D23-D500-C2F9-A2CB-56504D61D62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E82D0F-9CD8-2351-CF5D-3BF912E4AE1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5E2F3FA-9C74-1E34-3FD1-8593C9581E0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01608D0-7967-B4A5-DCF5-E1B3172165F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9A67B09-E446-07E3-AEB6-299F3A666EA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4D5B58F-CBDB-D61C-DF68-18E3F630EC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189794C-402A-DB44-38FD-9A2FB9751FA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C09B040-2F32-2730-45E2-CE7067DB3A4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810BF2-DF4C-33F1-1037-CCABC63A2FA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1B25DC1-1162-0420-3D68-D01C99C982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grpSp>
        <p:nvGrpSpPr>
          <p:cNvPr id="69" name="Groupe 68">
            <a:extLst>
              <a:ext uri="{FF2B5EF4-FFF2-40B4-BE49-F238E27FC236}">
                <a16:creationId xmlns:a16="http://schemas.microsoft.com/office/drawing/2014/main" id="{8D786504-E338-3453-B98D-AC5EBA918802}"/>
              </a:ext>
            </a:extLst>
          </p:cNvPr>
          <p:cNvGrpSpPr/>
          <p:nvPr/>
        </p:nvGrpSpPr>
        <p:grpSpPr>
          <a:xfrm>
            <a:off x="294483" y="1456576"/>
            <a:ext cx="8455778" cy="5828519"/>
            <a:chOff x="294483" y="1456576"/>
            <a:chExt cx="8455778" cy="582851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6AC2272-7DC5-0915-CA5A-633BEF53C901}"/>
                </a:ext>
              </a:extLst>
            </p:cNvPr>
            <p:cNvSpPr txBox="1"/>
            <p:nvPr/>
          </p:nvSpPr>
          <p:spPr>
            <a:xfrm>
              <a:off x="294483" y="1456576"/>
              <a:ext cx="8455778" cy="58285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50000"/>
                </a:lnSpc>
              </a:pP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فِي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لْعُطْلَةِ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لصَّيْفِيَّةِ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سافَرْنا إِلى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لشّاطِئِ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كانَ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لْبَحْرُ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أَزْرَقَ وَجَميلاً. بَنَيْتُ قَلْعَةً مِنَ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لرَّمْلِ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مَعَ أُخْتي. سَبَحْنا في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لْمِياهِ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لدّافِئَةِ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وَلَعِبْنا 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لْكُرَةِ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في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لْمَساءِ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تَناوَلْنا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لْعَشاءَ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مَطْعَمٍ يُطِلُّ عَلى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لْبَحْرِ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شاهَدْنا غُروبَ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لشَّمْسِ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وَهيَ تَخْتَفي خَلْفَ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لْأُفُقِ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كانَتْ رِحْلَةً رائِعَةً لَنْ أَنْساها أَبَداً.</a:t>
              </a:r>
            </a:p>
            <a:p>
              <a:pPr algn="just" rtl="1">
                <a:lnSpc>
                  <a:spcPct val="150000"/>
                </a:lnSpc>
              </a:pPr>
              <a:endPara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7174695-F63C-25CE-B2A9-8152383694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6103" y="2408904"/>
              <a:ext cx="166165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0291A9E9-D9D9-C63E-FEB8-5DDB725E3E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75420" y="5301344"/>
              <a:ext cx="47160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BAF9B9C0-51C6-7AF0-3AF2-CA43668B74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674" y="4340940"/>
              <a:ext cx="501123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2EFE5A19-33BE-31C0-3424-75F2BAE41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952" y="3406191"/>
              <a:ext cx="3096000" cy="1727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E7FD85AD-A886-A15E-7EE6-2D9CA08702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6103" y="4348315"/>
              <a:ext cx="830826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CC203B00-5ADF-38EA-5360-9B68E4220F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0674" y="5273963"/>
              <a:ext cx="1548000" cy="1615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99CE5180-1B60-F04D-C0AD-4184C92DE7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21088" y="6227107"/>
              <a:ext cx="1224000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50394BC5-10B0-60B9-1635-1DAB2FA54C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0052" y="2408904"/>
              <a:ext cx="1589118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D6769999-C637-576A-13FD-53E237FC91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742" y="2408904"/>
              <a:ext cx="243522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E1E4725C-85C7-7B23-EC8E-8B145D7A41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3781" y="3370006"/>
              <a:ext cx="340442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5772756-5962-5DDC-A3FD-05660A3A0A9B}"/>
              </a:ext>
            </a:extLst>
          </p:cNvPr>
          <p:cNvSpPr txBox="1"/>
          <p:nvPr/>
        </p:nvSpPr>
        <p:spPr>
          <a:xfrm>
            <a:off x="422071" y="51513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سوف أقرأ قراءة معبرة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50855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049FF-DE32-18CA-A64D-A02DA7F5D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3ED07C-3F10-B4F0-7661-D766EB6048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CFE7D0-A527-A0D0-F2BA-B4F7A7B9897F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C68D3F-0EC9-BF70-DBC3-9A16AABDF5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167F6E-AB87-18C0-DE58-506B1BF454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68868A-6D6C-D797-813D-5A6DE51FE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653135D-28C5-0A1D-EF1A-3AFD8BDE496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8D3C7A-BA6E-05D4-8B6E-83C2CD85C39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55ECBAD-671F-BB47-C093-5459332F14A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935E046-D237-38D0-47BF-BBA13824686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8CC1387-660A-0201-EB94-E09D85FD3A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0A9DE97D-F22E-CDB3-6FFF-BF06E0D351C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EA15285-FF67-55BC-52D4-8D09C5F4E6C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0D1DA50-5E1A-DD5B-40F0-DB6EA1C7EC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E55E25D-FA72-70F7-B4AD-5B81350C6A6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3E9DE416-B318-88CE-54D0-00972FC7973F}"/>
              </a:ext>
            </a:extLst>
          </p:cNvPr>
          <p:cNvGrpSpPr/>
          <p:nvPr/>
        </p:nvGrpSpPr>
        <p:grpSpPr>
          <a:xfrm>
            <a:off x="294483" y="1456576"/>
            <a:ext cx="8455778" cy="5828519"/>
            <a:chOff x="294483" y="1456576"/>
            <a:chExt cx="8455778" cy="582851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08FAE5D-BCFA-25A5-6870-BE19CF9CAD98}"/>
                </a:ext>
              </a:extLst>
            </p:cNvPr>
            <p:cNvSpPr txBox="1"/>
            <p:nvPr/>
          </p:nvSpPr>
          <p:spPr>
            <a:xfrm>
              <a:off x="294483" y="1456576"/>
              <a:ext cx="8455778" cy="58285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50000"/>
                </a:lnSpc>
              </a:pP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فِي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لْعُطْلَةِ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لصَّيْفِيَّةِ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سافَرْنا إِلى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لشّاطِئِ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كانَ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لْبَحْرُ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أَزْرَقَ وَجَميلاً. بَنَيْتُ قَلْعَةً مِنَ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لرَّمْلِ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مَعَ أُخْتي. سَبَحْنا في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لْمِياهِ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لدّافِئَةِ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وَلَعِبْنا 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لْكُرَةِ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في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لْمَساءِ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تَناوَلْنا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لْعَشاءَ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مَطْعَمٍ يُطِلُّ عَلى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لْبَحْرِ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شاهَدْنا غُروبَ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لشَّمْسِ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وَهيَ تَخْتَفي خَلْفَ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لْأُفُقِ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كانَتْ رِحْلَةً رائِعَةً لَنْ أَنْساها أَبَداً.</a:t>
              </a:r>
            </a:p>
            <a:p>
              <a:pPr algn="just" rtl="1">
                <a:lnSpc>
                  <a:spcPct val="150000"/>
                </a:lnSpc>
              </a:pPr>
              <a:endPara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C0DCDE31-0F51-EE81-7D40-4A84B73AB1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6103" y="2408904"/>
              <a:ext cx="166165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8285ADB8-1785-8D8D-B739-8D1F566431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75420" y="5301344"/>
              <a:ext cx="47160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D22C2DE-FBF9-3AF0-7924-9D7C4FBA00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674" y="4340940"/>
              <a:ext cx="501123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BE820316-6CF2-3F62-4045-6DCA36C9F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952" y="3406191"/>
              <a:ext cx="3096000" cy="1727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5C6E3CA8-0ECE-37C2-9489-4DC73D2CBE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6103" y="4348315"/>
              <a:ext cx="830826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6A527321-D288-886D-C0C1-3E249823B5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0674" y="5273963"/>
              <a:ext cx="1548000" cy="1615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73AE02AE-CB0B-E979-0B8A-2F0E27DD9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21088" y="6227107"/>
              <a:ext cx="1224000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BB9EA87E-D9D4-A098-6922-EFF02253AE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0052" y="2408904"/>
              <a:ext cx="1589118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11FCF594-C8D9-57FA-6BCF-DEA8B35E91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742" y="2408904"/>
              <a:ext cx="243522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EDB285E8-AD89-1501-7FF9-D99C2E2E8E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3781" y="3370006"/>
              <a:ext cx="340442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EC792E7-EA41-2627-DE5A-6E388759EECC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ليقرأ النص؟ آخر ليكمل القراءة؟ من يتابع؟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الآخرون على الكراسة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DB4021E-BE76-EC80-7B69-465ADD730C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252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026A7-FC38-99F2-8BE2-72E3FD4E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81763A-731A-CA5E-CC8A-3F2EDCB1C3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FF3D52-9952-88B9-A76E-000F35C7F4D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3EE6B4-9CB4-10BB-0324-A77C9CD6CE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804D0C-E34C-CBC8-0B03-924E8EA637E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456EF0-A822-C7BD-428C-0854124F1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40E3CC6-CB38-E025-ABA9-94CCF30DFD8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48C3841-DB36-930E-0757-7B784377612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D846779-74A3-90E1-FFFF-08DA27723AC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FD119CF-C56C-9E25-EFEF-8BE21B19E73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22484EF-AC46-2E91-1305-DCCC5DB98AE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77721D9-9F2B-6E72-B402-E0DB6C2651E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84B7C63-3680-DC68-2CD2-14992B2C23F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FCB80DE-3B15-8B2D-216E-C82322BBC10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A80C73-FE82-7F78-5CAC-DD5CE654FBE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5B3ABD2C-15E2-CD58-8D1C-6BF3A7ACBE3A}"/>
              </a:ext>
            </a:extLst>
          </p:cNvPr>
          <p:cNvGrpSpPr/>
          <p:nvPr/>
        </p:nvGrpSpPr>
        <p:grpSpPr>
          <a:xfrm>
            <a:off x="294483" y="1456576"/>
            <a:ext cx="8455778" cy="5828519"/>
            <a:chOff x="294483" y="1456576"/>
            <a:chExt cx="8455778" cy="582851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AC2494E7-5400-59C3-9853-9D936F2A566C}"/>
                </a:ext>
              </a:extLst>
            </p:cNvPr>
            <p:cNvSpPr txBox="1"/>
            <p:nvPr/>
          </p:nvSpPr>
          <p:spPr>
            <a:xfrm>
              <a:off x="294483" y="1456576"/>
              <a:ext cx="8455778" cy="58285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50000"/>
                </a:lnSpc>
              </a:pP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فِي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لْعُطْلَةِ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لصَّيْفِيَّةِ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سافَرْنا إِلى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لشّاطِئِ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كانَ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لْبَحْرُ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أَزْرَقَ وَجَميلاً. بَنَيْتُ قَلْعَةً مِنَ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لرَّمْلِ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مَعَ أُخْتي. سَبَحْنا في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لْمِياهِ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لدّافِئَةِ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وَلَعِبْنا 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لْكُرَةِ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في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لْمَساءِ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تَناوَلْنا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لْعَشاءَ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مَطْعَمٍ يُطِلُّ عَلى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لْبَحْرِ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شاهَدْنا غُروبَ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لشَّمْسِ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وَهيَ تَخْتَفي خَلْفَ </a:t>
              </a:r>
              <a:r>
                <a:rPr lang="ar-MA" sz="4200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2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لْأُفُقِ</a:t>
              </a:r>
              <a:r>
                <a:rPr lang="ar-MA" sz="42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كانَتْ رِحْلَةً رائِعَةً لَنْ أَنْساها أَبَداً.</a:t>
              </a:r>
            </a:p>
            <a:p>
              <a:pPr algn="just" rtl="1">
                <a:lnSpc>
                  <a:spcPct val="150000"/>
                </a:lnSpc>
              </a:pPr>
              <a:endPara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F114260-B546-50EF-0706-690F86D945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6103" y="2408904"/>
              <a:ext cx="166165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7212A28E-EA99-07C9-01BC-01A5C71677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75420" y="5301344"/>
              <a:ext cx="47160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F40D64FA-D685-2656-6B57-D5BFDCCF4D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674" y="4340940"/>
              <a:ext cx="501123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C9E843A6-3552-1322-6194-EC359195D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952" y="3406191"/>
              <a:ext cx="3096000" cy="1727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C1FF6614-31A3-AAD7-2C3D-D79F031A70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6103" y="4348315"/>
              <a:ext cx="830826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E0716F0A-CFA2-DBAC-8667-DD563A9956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0674" y="5273963"/>
              <a:ext cx="1548000" cy="1615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AE596C0A-168B-4594-589D-DD41E8FA79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21088" y="6227107"/>
              <a:ext cx="1224000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50E32236-C465-DDA5-9A17-2C37194DC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0052" y="2408904"/>
              <a:ext cx="1589118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9F86DA40-831A-BB72-CA49-803CCE5F71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742" y="2408904"/>
              <a:ext cx="243522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C7AB9448-AED8-FB11-E6DC-C65FC029F3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3781" y="3370006"/>
              <a:ext cx="340442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C988A92-8EF1-8C96-6A6F-575F0A2070EE}"/>
              </a:ext>
            </a:extLst>
          </p:cNvPr>
          <p:cNvSpPr txBox="1"/>
          <p:nvPr/>
        </p:nvSpPr>
        <p:spPr>
          <a:xfrm>
            <a:off x="443940" y="5127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فيكم يقرأ لزميله بشكل هامس. سأمر بين الصفوف لأستمع لقراءاتكم. </a:t>
            </a:r>
          </a:p>
        </p:txBody>
      </p:sp>
      <p:pic>
        <p:nvPicPr>
          <p:cNvPr id="20" name="Image 19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C4EF691-D9D7-4039-0F58-675C052AB8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418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7ACB9-73D7-2B98-C4BA-FD6C233FA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65E4D6-56D5-5EC7-9022-D85DEBF9D11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A50912-FF3E-4E64-E10F-15218AB9AA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FB2CDD-96FE-241C-44BC-37DEC8DF04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13C2-68D3-3E4D-CB98-AC52B95836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CE5599-4872-E281-D9AC-B49544788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BE3E0C-2EFD-889E-8267-061138094C9F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 إلى النص وابحثوا عن الأوصاف.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CC1BA0-BECE-466B-35EC-072315718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09" y="3275256"/>
            <a:ext cx="8464724" cy="9228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473DCD-28D8-E224-4A6E-B487EF9E5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3628A40-9BAD-E4BD-5EDA-EBEEC7E9A69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C0A1F46-9B15-DA2D-5451-74E1467624D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DE3BAEBE-6639-7142-42DA-46146F8DDC4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F896CF6C-75D8-8378-25C2-D967840EF3C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275FB59-22BA-0D85-5432-AC7263D7CFB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6C90DBA-6948-4808-AF36-FCF137A18C1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FC9EE71A-2CEC-58DF-B82E-9F15603DA5A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7D2123E-104A-77F0-53E4-DC4011B26EE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0890099-9380-E806-29CB-D57AC145A29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3995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7CB4D-1C29-2D5F-9115-288FBFB11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E0CBBE-50F8-F8E4-1595-C36E0AF4B4E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D1565D-41A6-DDDC-AB62-818D5C0A72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31EF78-66C6-F19A-5156-C61753A997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DB5DA4-6EB6-44BA-20A6-2CC55D3FE8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178471C-A613-03D0-539E-5D007BFEF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0EB31C-40BA-0DD9-BBD3-220D54A82EAF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CE872A-056D-28F0-0F32-F70C9014A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2057260"/>
            <a:ext cx="8302582" cy="1928856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C0C0D69-B703-2459-572A-327AB83321F0}"/>
              </a:ext>
            </a:extLst>
          </p:cNvPr>
          <p:cNvCxnSpPr>
            <a:cxnSpLocks/>
          </p:cNvCxnSpPr>
          <p:nvPr/>
        </p:nvCxnSpPr>
        <p:spPr>
          <a:xfrm flipH="1">
            <a:off x="7169682" y="2725129"/>
            <a:ext cx="54910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AA4C9A3-8162-FAE7-44DF-797445C3C7D5}"/>
              </a:ext>
            </a:extLst>
          </p:cNvPr>
          <p:cNvCxnSpPr>
            <a:cxnSpLocks/>
          </p:cNvCxnSpPr>
          <p:nvPr/>
        </p:nvCxnSpPr>
        <p:spPr>
          <a:xfrm flipH="1">
            <a:off x="8082116" y="3310149"/>
            <a:ext cx="36129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CE170E-29F5-FE51-FA09-4827AB5E6BB7}"/>
              </a:ext>
            </a:extLst>
          </p:cNvPr>
          <p:cNvCxnSpPr>
            <a:cxnSpLocks/>
          </p:cNvCxnSpPr>
          <p:nvPr/>
        </p:nvCxnSpPr>
        <p:spPr>
          <a:xfrm flipH="1">
            <a:off x="4572000" y="2750097"/>
            <a:ext cx="40607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725057D-DB4F-E8D7-C290-13D2112E310F}"/>
              </a:ext>
            </a:extLst>
          </p:cNvPr>
          <p:cNvCxnSpPr>
            <a:cxnSpLocks/>
          </p:cNvCxnSpPr>
          <p:nvPr/>
        </p:nvCxnSpPr>
        <p:spPr>
          <a:xfrm flipH="1">
            <a:off x="4026311" y="2750097"/>
            <a:ext cx="40607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605A5B2-9AFA-09A3-7DF1-157046CE84C5}"/>
              </a:ext>
            </a:extLst>
          </p:cNvPr>
          <p:cNvCxnSpPr>
            <a:cxnSpLocks/>
          </p:cNvCxnSpPr>
          <p:nvPr/>
        </p:nvCxnSpPr>
        <p:spPr>
          <a:xfrm flipH="1">
            <a:off x="6908619" y="3979128"/>
            <a:ext cx="36129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D162A248-3EAD-448C-47BF-211D7DD5F0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3651"/>
          <a:stretch/>
        </p:blipFill>
        <p:spPr>
          <a:xfrm>
            <a:off x="835534" y="5063614"/>
            <a:ext cx="7246582" cy="1258230"/>
          </a:xfrm>
          <a:prstGeom prst="rect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E617A02-2870-CDE4-B7D9-4109AD343696}"/>
              </a:ext>
            </a:extLst>
          </p:cNvPr>
          <p:cNvSpPr/>
          <p:nvPr/>
        </p:nvSpPr>
        <p:spPr>
          <a:xfrm>
            <a:off x="6538815" y="5289755"/>
            <a:ext cx="1278657" cy="678426"/>
          </a:xfrm>
          <a:prstGeom prst="roundRect">
            <a:avLst/>
          </a:prstGeom>
          <a:solidFill>
            <a:srgbClr val="D6F0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أَزْرَقَ</a:t>
            </a:r>
            <a:endParaRPr lang="fr-MA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C5EB12D-7F0D-B715-DF0A-1A419E4541E1}"/>
              </a:ext>
            </a:extLst>
          </p:cNvPr>
          <p:cNvSpPr/>
          <p:nvPr/>
        </p:nvSpPr>
        <p:spPr>
          <a:xfrm>
            <a:off x="4741776" y="5314188"/>
            <a:ext cx="1278657" cy="678426"/>
          </a:xfrm>
          <a:prstGeom prst="roundRect">
            <a:avLst/>
          </a:prstGeom>
          <a:solidFill>
            <a:srgbClr val="D6F0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جَميلاً</a:t>
            </a:r>
            <a:endParaRPr lang="fr-MA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A1679BB-0CF5-96E9-3BC6-F10D288D288D}"/>
              </a:ext>
            </a:extLst>
          </p:cNvPr>
          <p:cNvSpPr/>
          <p:nvPr/>
        </p:nvSpPr>
        <p:spPr>
          <a:xfrm>
            <a:off x="2944737" y="5311504"/>
            <a:ext cx="1278657" cy="678426"/>
          </a:xfrm>
          <a:prstGeom prst="roundRect">
            <a:avLst/>
          </a:prstGeom>
          <a:solidFill>
            <a:srgbClr val="D6F0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الدّافِئَةِ</a:t>
            </a:r>
            <a:endParaRPr lang="fr-MA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2C13C57A-6D41-A946-0EAA-2591B29959A3}"/>
              </a:ext>
            </a:extLst>
          </p:cNvPr>
          <p:cNvSpPr/>
          <p:nvPr/>
        </p:nvSpPr>
        <p:spPr>
          <a:xfrm>
            <a:off x="1061884" y="5289755"/>
            <a:ext cx="1278657" cy="678426"/>
          </a:xfrm>
          <a:prstGeom prst="roundRect">
            <a:avLst/>
          </a:prstGeom>
          <a:solidFill>
            <a:srgbClr val="D6F0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رائِعَةً</a:t>
            </a:r>
            <a:endParaRPr lang="fr-MA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0022-B67B-7A1D-904A-854A5C0A4A8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5BCCE92-1D0D-218E-CA34-D48562A2F5D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FAB6836-43A9-4069-2811-E1B6FA18DA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5AACDA4-C043-B25C-9260-35DF6B6820D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0E08CB2-F14D-4F86-C2D3-D058586FB37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C2F0E531-86DD-ADA7-D035-A4C053BD9B0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677D153-88F9-24E7-F94C-28F8890481D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07ACB58-A0A5-A409-7F55-42918ACF59C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E47340B-5532-9060-D94E-D14EBA5CAF7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2921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78306-0EB2-1FA5-7C81-C97BDD88D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17976B-2CB0-F46A-A643-AADFD151BC7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828F76-45FC-17E4-BD21-2F020B806095}"/>
              </a:ext>
            </a:extLst>
          </p:cNvPr>
          <p:cNvGrpSpPr/>
          <p:nvPr/>
        </p:nvGrpSpPr>
        <p:grpSpPr>
          <a:xfrm>
            <a:off x="362309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15146E-6FF7-A09B-D778-2E3E2CB013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ABCAAA-14DB-7CF2-F414-7F1AEA8A8A9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A664AB-445F-3334-ABB4-C09CC7F4E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A0FA7F-8D48-497D-6D19-BC42875AAE09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عن أسئلة النشاط3. أين قضت الأسرة العطلة الصيفية؟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هامسة وضعوا سطرا تحت ما يدل على الجواب.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1EB168-8E37-CC6C-331E-D1036A65CD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15" y="357896"/>
            <a:ext cx="1262108" cy="7289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57AE42-F710-3D36-995B-3F5F797CE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806" y="1735453"/>
            <a:ext cx="5707838" cy="15883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634647-ED58-5C09-3933-CA45BCE359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4292" b="33795"/>
          <a:stretch/>
        </p:blipFill>
        <p:spPr>
          <a:xfrm>
            <a:off x="909548" y="4701348"/>
            <a:ext cx="7424487" cy="949327"/>
          </a:xfrm>
          <a:prstGeom prst="rect">
            <a:avLst/>
          </a:prstGeom>
          <a:ln>
            <a:noFill/>
          </a:ln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D229AEDF-91A3-BF22-EA00-FFC4B197C6A8}"/>
              </a:ext>
            </a:extLst>
          </p:cNvPr>
          <p:cNvSpPr/>
          <p:nvPr/>
        </p:nvSpPr>
        <p:spPr>
          <a:xfrm>
            <a:off x="7337034" y="2397806"/>
            <a:ext cx="281221" cy="276450"/>
          </a:xfrm>
          <a:prstGeom prst="leftArrow">
            <a:avLst>
              <a:gd name="adj1" fmla="val 59066"/>
              <a:gd name="adj2" fmla="val 37879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C5AF74-F7AE-7A99-B955-66F0D5EED24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7B39912-E875-78F4-D13D-A3BD58F928E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AC335DB-6CF2-B7AB-CF2B-B64C1D78D0E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2E5FA54-BFBE-1242-7116-58DB1682897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C04CE41-E88F-BFE2-BD08-2EDEE8C3E5E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F31E9F11-2A1C-882C-1061-079FAEF2662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52D555D0-9BAF-B4D7-456D-844B0CD237A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2B47B79-E3E1-40CC-A9F7-0E38E7D12D0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59E3A36-8E09-5BE8-CAB0-91ED1199090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75235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569A5-B89B-DFF0-8DA9-E36770759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3CCE82-F05F-591F-614D-97864592FC3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192E4C-87B5-78C1-6E71-977443EED2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A44FE8-949D-5A01-DABD-826F5CB85D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A829AFE-BA71-F322-F14F-68789F38137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0D533-373C-BDDE-60E7-889E42B36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13BBD5-7DE5-D0F7-B272-9726D63570C1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53B55D-A5A3-73F8-5BF0-FC8E64513E66}"/>
              </a:ext>
            </a:extLst>
          </p:cNvPr>
          <p:cNvSpPr/>
          <p:nvPr/>
        </p:nvSpPr>
        <p:spPr>
          <a:xfrm>
            <a:off x="587560" y="5538316"/>
            <a:ext cx="4945626" cy="27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3DA3838-369E-DC5D-D11E-2A5A2B41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2970453"/>
            <a:ext cx="8302582" cy="19288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C18071-54C3-1976-09B2-0BCA295CCE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4292" b="33795"/>
          <a:stretch/>
        </p:blipFill>
        <p:spPr>
          <a:xfrm>
            <a:off x="422071" y="5244502"/>
            <a:ext cx="8382291" cy="949327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C4D46E-9E00-5FDA-50D0-F851BEBABDA3}"/>
              </a:ext>
            </a:extLst>
          </p:cNvPr>
          <p:cNvSpPr txBox="1"/>
          <p:nvPr/>
        </p:nvSpPr>
        <p:spPr>
          <a:xfrm>
            <a:off x="668594" y="5489264"/>
            <a:ext cx="442451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قَضَتِ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ٱلْعُطْلَةَ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ٱلصَّيْفِيَّةَ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E534B66-123D-3B16-9FC5-C8B42243ED2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87D77F4-E697-8FE2-4C39-3857F163394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D5B704F6-8791-027F-38D9-01EE0B60541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9503B35-23D0-1BE7-FEFB-D438E98D308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FCB2F9C-F667-E90D-778B-A7D82F6C819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6A14BBD-0CC7-502A-B453-88D0BBA21A5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172B6AA9-9932-13C0-612B-78BF5D9CC5D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C834C66-3D02-AB07-E670-B5774CFB9B9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38075C0-E789-0FF3-CFC2-4C81136FC01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D1F1958-EEB9-B5EF-A128-9380FA862DA7}"/>
              </a:ext>
            </a:extLst>
          </p:cNvPr>
          <p:cNvCxnSpPr>
            <a:cxnSpLocks/>
          </p:cNvCxnSpPr>
          <p:nvPr/>
        </p:nvCxnSpPr>
        <p:spPr>
          <a:xfrm flipH="1">
            <a:off x="5911886" y="3653329"/>
            <a:ext cx="11313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0665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1DE65-3242-9509-F239-5847118F1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1806C6-D3CE-B945-7E2E-469C064FC85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AC7322-5B27-FED3-C29D-AF99E4FA33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43A22-147F-88E3-5BBD-C797F4F712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2BC1DE-5A36-B289-7799-933B74F092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9BC5481-5E82-8482-5B8F-93160F8AA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392B03-DBB8-3A2C-1647-7EA4120D3B23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كانت الرحلة؟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هامسة وضعوا سطرا تحت ما يدل على الجواب.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5E1D96-A407-B01F-6664-989F36AEAD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66" y="330438"/>
            <a:ext cx="998204" cy="70788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9DA72-2AA1-1F60-BC23-6E03D329A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919" y="1564426"/>
            <a:ext cx="5863940" cy="15883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4AFE3B5-94CA-8DE8-4DF2-6A6D39818093}"/>
              </a:ext>
            </a:extLst>
          </p:cNvPr>
          <p:cNvSpPr/>
          <p:nvPr/>
        </p:nvSpPr>
        <p:spPr>
          <a:xfrm>
            <a:off x="7289618" y="2727247"/>
            <a:ext cx="324464" cy="245806"/>
          </a:xfrm>
          <a:prstGeom prst="leftArrow">
            <a:avLst>
              <a:gd name="adj1" fmla="val 50000"/>
              <a:gd name="adj2" fmla="val 38000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2B5A82-32D3-9DDA-6958-9E9773F7D0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459"/>
          <a:stretch/>
        </p:blipFill>
        <p:spPr>
          <a:xfrm>
            <a:off x="422071" y="4752130"/>
            <a:ext cx="8409411" cy="1105956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F3253C5-20E1-1DC8-7994-4D1E2606CA5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80D1007-11FC-ADD0-09C1-905D3380C2E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89E7B40-8D17-6C56-DF57-2592E5C4B89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6CD2011A-7FF0-8D04-A49A-E3B8BDEEB81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FA814B0-27E0-3AE5-A028-1919F1704C3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3F04022-AC87-BF08-0A0E-35C6FD7C697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F38B3D0C-5290-53E4-1688-BDF8FF5A8B6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DADC028-C8A0-F5DD-0F16-0DB7AF2EAEB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1E976A-1053-B22D-921E-4332025BB68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90232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BC790-33C7-6F2F-6FE1-8C4BDAD16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04A8F0-C1EF-9FBB-0AA9-7E5404848CC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327413-2747-44EB-8B45-10B0B5240C9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0FF8D6-E99C-4A4B-5B01-214A8191CBA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26B595-4CE4-F93D-7271-F1F2553937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2700CB-3F51-8546-D0B9-AA655D81D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F1C8E3-2427-FF6D-7910-432ADEB36272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6DAF0-ADC4-D401-F0B4-729E13C05832}"/>
              </a:ext>
            </a:extLst>
          </p:cNvPr>
          <p:cNvSpPr/>
          <p:nvPr/>
        </p:nvSpPr>
        <p:spPr>
          <a:xfrm>
            <a:off x="659694" y="5218024"/>
            <a:ext cx="4945626" cy="27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46A97D-9AF4-4CB0-8863-2AAF1A8AB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2970453"/>
            <a:ext cx="8302582" cy="19288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B46A704-51A1-744A-4265-F3550C190B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459"/>
          <a:stretch/>
        </p:blipFill>
        <p:spPr>
          <a:xfrm>
            <a:off x="422072" y="5166188"/>
            <a:ext cx="8409411" cy="1105956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7C0115F-8E1D-9B61-E7E3-DF352A74F02F}"/>
              </a:ext>
            </a:extLst>
          </p:cNvPr>
          <p:cNvSpPr txBox="1"/>
          <p:nvPr/>
        </p:nvSpPr>
        <p:spPr>
          <a:xfrm>
            <a:off x="659694" y="5400949"/>
            <a:ext cx="450770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ٱلرِّحْلَةُ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رائِعَةً.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500ADC-2726-D322-FDD0-CBBD76F0696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C9A9A6E-0C05-1002-E777-339FDAAB4D4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73C1B952-E1E2-F19A-8366-E4C73D2B4B1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A1A0090-B041-1BA0-840A-31C6E0B9C9E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DC51F9A5-2EF6-D007-36CC-7F687AF49E4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D51A4664-68E2-4ED2-49CC-33956FB429A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5CC08E4-DD02-B446-DA14-17A5BD9CBD7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0F6E9C7-1428-12EC-76C8-9856CCC4016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8C5C64-4078-FE26-B027-D42C6D0457F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505478C-92C3-1107-3299-C34D424DE251}"/>
              </a:ext>
            </a:extLst>
          </p:cNvPr>
          <p:cNvCxnSpPr>
            <a:cxnSpLocks/>
          </p:cNvCxnSpPr>
          <p:nvPr/>
        </p:nvCxnSpPr>
        <p:spPr>
          <a:xfrm flipH="1">
            <a:off x="6947554" y="4899309"/>
            <a:ext cx="1130538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2519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AEF14-3B82-F1BC-4E88-18C00C68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C59828B-08B8-AE46-AD8F-B59DFC6D887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C477AEE-7680-6856-B5FE-D30EE89FCF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9866F81-6A7F-0E7F-1BBE-C161DA8E3C3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55D3E9-6B5B-4E18-E7CC-4E0EF2837802}"/>
              </a:ext>
            </a:extLst>
          </p:cNvPr>
          <p:cNvGrpSpPr/>
          <p:nvPr/>
        </p:nvGrpSpPr>
        <p:grpSpPr>
          <a:xfrm>
            <a:off x="369761" y="1989584"/>
            <a:ext cx="8168503" cy="3231654"/>
            <a:chOff x="369761" y="1989584"/>
            <a:chExt cx="8168503" cy="3231654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5DD5C43-6919-BCD9-6B3C-3A37E5EA34A3}"/>
                </a:ext>
              </a:extLst>
            </p:cNvPr>
            <p:cNvSpPr txBox="1"/>
            <p:nvPr/>
          </p:nvSpPr>
          <p:spPr>
            <a:xfrm>
              <a:off x="1388824" y="198958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30DD1-0CF5-13BC-6570-567A2F2B62F0}"/>
                </a:ext>
              </a:extLst>
            </p:cNvPr>
            <p:cNvSpPr txBox="1"/>
            <p:nvPr/>
          </p:nvSpPr>
          <p:spPr>
            <a:xfrm>
              <a:off x="369761" y="3313023"/>
              <a:ext cx="8168503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</a:t>
              </a:r>
            </a:p>
            <a:p>
              <a:pPr algn="ctr" rtl="1"/>
              <a:r>
                <a:rPr lang="ar-MA" sz="2400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الجملة الاسمية -  المذكر والمؤنث</a:t>
              </a:r>
            </a:p>
            <a:p>
              <a:pPr algn="ctr"/>
              <a:endPara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0185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8DB5D-41A9-F9AD-EB12-A3BA99CA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57B06E-3CF8-5A28-06DC-8E0C6FA29D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EB3DA1-A963-7D09-FA73-09A6808B4CA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C276F9-14B6-E9A5-CDFC-22FDA7FE22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BE0E64-96EA-1CBA-B248-2359EAFD4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7F8FBA-017D-C029-DFA5-1E265D9AD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CF0C2-5B8E-3FE8-30EC-318FCF498F66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ستنجزون تمارين حول ما تعلمتموه هذا الأسبوع.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39F4D1-D34B-220E-BF50-ADD7B763757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B9FC6F-F027-7B0E-6B89-244A3057265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9183FFE-71F9-E198-9D43-80DBEE477FC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45D2441-DEA2-8DA8-B673-F0CBE21BDA3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46CF8C3-DA14-650C-C2BD-D0E180E4EDC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9D91DF0-2F99-2C41-4493-DE8692BF756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0160A7C7-A0C3-45B0-59B9-8F9D1AA0E86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2A4E3B-7395-E059-9FC3-0E15957941C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1293291-DE94-B6F1-6C67-0E03A39FDCC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32CE93A-0D83-FD73-F2C1-F293C4341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036609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3B2F-F1B2-A5B9-2CA0-305071EDE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92B91CE-DDB4-CB2A-D353-8673FB200C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ACE245-7085-4A3A-9409-05F9FDF76C18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E79F628-5C0F-3382-F4F8-E1024DBBBE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B1C3ED-B307-ADD9-7EBF-0F5DF854D7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93484E-DA91-DEB7-9914-1FE57F10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925F91-F158-DF39-8B42-57098B8CAAFF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الجمل،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وأتمموا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بالكلمة المناسبة: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5082AD3-29A9-7330-8058-673BE41EA68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562D6B1-F339-5DCB-4AB1-3B95DB5BEB3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76C9FAA4-DAB4-D545-D26A-521F7C5C40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1388AB4-27C1-6077-D2F4-F7C8C42D84C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B823C93-95DD-07A2-669C-5E12979D24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520ED6F-7307-2D24-B19E-C83DD2D224B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B1CD88FD-349A-5691-7FE1-098727417FF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A1E89D1-D8FA-00CA-ECDB-536275CB645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F2B197-DCB5-255F-7789-36D481DE738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6245FA3-B49A-3184-18C9-9E30AA916F67}"/>
              </a:ext>
            </a:extLst>
          </p:cNvPr>
          <p:cNvSpPr/>
          <p:nvPr/>
        </p:nvSpPr>
        <p:spPr>
          <a:xfrm>
            <a:off x="5342550" y="1882635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اَلْمَكْتَبَةُ ...........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C1022A-8D4C-2580-6B07-F5CCA1715359}"/>
              </a:ext>
            </a:extLst>
          </p:cNvPr>
          <p:cNvSpPr/>
          <p:nvPr/>
        </p:nvSpPr>
        <p:spPr>
          <a:xfrm>
            <a:off x="446195" y="1882635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هادِئَةٌ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AC82F9E-9A8A-3AC4-AB80-15D93F281C76}"/>
              </a:ext>
            </a:extLst>
          </p:cNvPr>
          <p:cNvSpPr/>
          <p:nvPr/>
        </p:nvSpPr>
        <p:spPr>
          <a:xfrm>
            <a:off x="2688261" y="18808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هادِئٌ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BC53372-631D-B6E0-BB3B-3BF72B4681CD}"/>
              </a:ext>
            </a:extLst>
          </p:cNvPr>
          <p:cNvSpPr/>
          <p:nvPr/>
        </p:nvSpPr>
        <p:spPr>
          <a:xfrm>
            <a:off x="5342550" y="3430803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اَلْقِصَّةُ ...........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E2EE564-86D3-5267-632B-E4CF13FAC107}"/>
              </a:ext>
            </a:extLst>
          </p:cNvPr>
          <p:cNvSpPr/>
          <p:nvPr/>
        </p:nvSpPr>
        <p:spPr>
          <a:xfrm>
            <a:off x="446195" y="3430803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D03FE6A-4568-8D70-9138-932360AEA015}"/>
              </a:ext>
            </a:extLst>
          </p:cNvPr>
          <p:cNvSpPr/>
          <p:nvPr/>
        </p:nvSpPr>
        <p:spPr>
          <a:xfrm>
            <a:off x="2688261" y="3429000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BBDD8E4-B292-4989-33EB-3D18796F24BD}"/>
              </a:ext>
            </a:extLst>
          </p:cNvPr>
          <p:cNvSpPr/>
          <p:nvPr/>
        </p:nvSpPr>
        <p:spPr>
          <a:xfrm>
            <a:off x="5370301" y="5235435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اَلرّائِحَةُ ...........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DEE42DA-1FF1-E0FC-402D-455384591125}"/>
              </a:ext>
            </a:extLst>
          </p:cNvPr>
          <p:cNvSpPr/>
          <p:nvPr/>
        </p:nvSpPr>
        <p:spPr>
          <a:xfrm>
            <a:off x="473946" y="5235435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طَيِّبَةٌ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DD87ADF-A08F-4492-7900-DEEC4E7DB0CA}"/>
              </a:ext>
            </a:extLst>
          </p:cNvPr>
          <p:cNvSpPr/>
          <p:nvPr/>
        </p:nvSpPr>
        <p:spPr>
          <a:xfrm>
            <a:off x="2716012" y="52336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طَيِّبٌ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51700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FC375-A20C-0F97-48EE-B6C0BFCD5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9401508-EE9F-759B-B9F2-19083A0CD8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189626-3E63-7316-4E95-09226B86F4EA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1E9242E-D0FB-9C42-60EA-DD4AAC14A1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EF5534-42A4-2C3E-78E7-990093750DD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6365BB6-390A-150E-2F24-19688EC7C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B79A4E-8449-B61E-FFF8-3B45CC757344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369275C-F5F8-D62C-CD3E-B4D58E27487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DA64633-2EE6-23F3-04F3-33DFB581343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D52B7CAE-8C8D-FFC2-2E4C-399600E0ADB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9E896CA-8A1E-2AD2-3149-01F9D10187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60195736-E526-3BDE-1A5F-756AD012EA0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6BE409A3-7DF3-D44E-57D2-5F3C8FECD17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D31C1889-6285-3784-7BD0-9D35065C24C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464F439-598A-25BB-442F-5239DE9541D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B17E2CC-42EF-0D71-8ECE-BBE731D917D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AF51711-3D4A-6FB8-7DD8-5DAD6FA73EE0}"/>
              </a:ext>
            </a:extLst>
          </p:cNvPr>
          <p:cNvSpPr/>
          <p:nvPr/>
        </p:nvSpPr>
        <p:spPr>
          <a:xfrm>
            <a:off x="5342550" y="1882635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اَلْمَكْتَبَةُ هادِئَةٌ.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99BB31F-4D18-EBBF-A888-F31C9D6B54CA}"/>
              </a:ext>
            </a:extLst>
          </p:cNvPr>
          <p:cNvSpPr/>
          <p:nvPr/>
        </p:nvSpPr>
        <p:spPr>
          <a:xfrm>
            <a:off x="446195" y="1882635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هادِئَةٌ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4AF070E-06A4-21AE-C5E6-1BF715526FCB}"/>
              </a:ext>
            </a:extLst>
          </p:cNvPr>
          <p:cNvSpPr/>
          <p:nvPr/>
        </p:nvSpPr>
        <p:spPr>
          <a:xfrm>
            <a:off x="2688261" y="18808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هادِئٌ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722C09A-329B-BB3C-34C5-5057FCC73361}"/>
              </a:ext>
            </a:extLst>
          </p:cNvPr>
          <p:cNvSpPr/>
          <p:nvPr/>
        </p:nvSpPr>
        <p:spPr>
          <a:xfrm>
            <a:off x="5342550" y="3430803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اَلْقِصَّةُ مُفيــــدَةٌ.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8145AF0-A074-501B-21B1-363DDE5BDCD5}"/>
              </a:ext>
            </a:extLst>
          </p:cNvPr>
          <p:cNvSpPr/>
          <p:nvPr/>
        </p:nvSpPr>
        <p:spPr>
          <a:xfrm>
            <a:off x="446195" y="3430803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90C4FD7-1155-FAFC-E4A8-83C54C66FB12}"/>
              </a:ext>
            </a:extLst>
          </p:cNvPr>
          <p:cNvSpPr/>
          <p:nvPr/>
        </p:nvSpPr>
        <p:spPr>
          <a:xfrm>
            <a:off x="2688261" y="3429000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F60C597-4711-CA55-2242-A2CCD64E4A4F}"/>
              </a:ext>
            </a:extLst>
          </p:cNvPr>
          <p:cNvSpPr/>
          <p:nvPr/>
        </p:nvSpPr>
        <p:spPr>
          <a:xfrm>
            <a:off x="5370301" y="5235435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اَلرّائِحَـــةُ طَيِّبَــــةٌ.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EC1F8A-6333-462A-FEDD-C7F02960E412}"/>
              </a:ext>
            </a:extLst>
          </p:cNvPr>
          <p:cNvSpPr/>
          <p:nvPr/>
        </p:nvSpPr>
        <p:spPr>
          <a:xfrm>
            <a:off x="473946" y="5235435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طَيِّبَةٌ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3A82727-325F-9A8F-822D-F025A3E49246}"/>
              </a:ext>
            </a:extLst>
          </p:cNvPr>
          <p:cNvSpPr/>
          <p:nvPr/>
        </p:nvSpPr>
        <p:spPr>
          <a:xfrm>
            <a:off x="2716012" y="52336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طَيِّبٌ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CF76A7B-272B-6B6E-239A-A9A86EB687A6}"/>
              </a:ext>
            </a:extLst>
          </p:cNvPr>
          <p:cNvCxnSpPr/>
          <p:nvPr/>
        </p:nvCxnSpPr>
        <p:spPr>
          <a:xfrm flipH="1">
            <a:off x="3057832" y="1671484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4440A91-9F60-6EB1-6CA2-3C55B5AB620C}"/>
              </a:ext>
            </a:extLst>
          </p:cNvPr>
          <p:cNvCxnSpPr/>
          <p:nvPr/>
        </p:nvCxnSpPr>
        <p:spPr>
          <a:xfrm flipH="1">
            <a:off x="3073744" y="5025066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68C4065-1185-6632-BF93-D76DFFA74A98}"/>
              </a:ext>
            </a:extLst>
          </p:cNvPr>
          <p:cNvCxnSpPr/>
          <p:nvPr/>
        </p:nvCxnSpPr>
        <p:spPr>
          <a:xfrm flipH="1">
            <a:off x="834142" y="3237028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225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98156-67A7-AE14-614D-A9F73FE6C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4D8797-B64F-4E4D-56C5-543FBE31DA0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DF9CB-3688-8BCD-946A-18117B45B396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E038D2-3DBA-D38E-C417-DBDC0C17922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AF7416-60D8-E5ED-72D3-F9A8F59B83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54E88F-2500-8FD2-0BF4-99585DF28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2950EB-D058-40A9-85E7-2B59E72F40AD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لتكوين جملة.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9865EAB-F52B-CD32-A5BF-DE61549D817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3028DC5-7582-B034-43D4-1727CDF7DE1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2C0B166D-26D2-AE31-4182-4E10C5C47ED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1AF609A-8392-8624-8700-A669685D520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5BE87B2D-5AC7-AA1C-F28F-39A5B46314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208759CE-9679-5AA2-D20C-8E3F0433205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280DC3E-8581-E814-FBB1-62CFB7C0AD8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4319AB-9997-3AAD-25EA-CAF06792942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08E1DF0-2DDC-8DE2-6D55-95FFD71526F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59E575C-9F37-C4BD-3FE6-EDA936F43F4E}"/>
              </a:ext>
            </a:extLst>
          </p:cNvPr>
          <p:cNvSpPr/>
          <p:nvPr/>
        </p:nvSpPr>
        <p:spPr>
          <a:xfrm>
            <a:off x="825885" y="1605143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اَلْوَلَدُ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EA99F3-838F-CD3D-E273-B6FCB934C4C3}"/>
              </a:ext>
            </a:extLst>
          </p:cNvPr>
          <p:cNvSpPr/>
          <p:nvPr/>
        </p:nvSpPr>
        <p:spPr>
          <a:xfrm>
            <a:off x="3428634" y="159108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قَلْعَةً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F70AD30-4CF7-1B49-B2C6-B878A797B93B}"/>
              </a:ext>
            </a:extLst>
          </p:cNvPr>
          <p:cNvSpPr/>
          <p:nvPr/>
        </p:nvSpPr>
        <p:spPr>
          <a:xfrm>
            <a:off x="3504047" y="3995806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تَسْتَمْتِعُ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DE25FE4-EA12-4C9F-DAA4-2A27821404F9}"/>
              </a:ext>
            </a:extLst>
          </p:cNvPr>
          <p:cNvSpPr/>
          <p:nvPr/>
        </p:nvSpPr>
        <p:spPr>
          <a:xfrm>
            <a:off x="6064178" y="395456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بِــ</a:t>
            </a:r>
            <a:r>
              <a:rPr lang="ar-S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لْغُروبِ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EEDC3F-D415-51AF-E196-2749351F60D9}"/>
              </a:ext>
            </a:extLst>
          </p:cNvPr>
          <p:cNvSpPr txBox="1"/>
          <p:nvPr/>
        </p:nvSpPr>
        <p:spPr>
          <a:xfrm>
            <a:off x="1040391" y="2719116"/>
            <a:ext cx="7314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3C0B970-7832-004A-7DDF-E055AB89B2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1EAF69-070D-C5B1-A7A1-BA36A82554BD}"/>
              </a:ext>
            </a:extLst>
          </p:cNvPr>
          <p:cNvSpPr/>
          <p:nvPr/>
        </p:nvSpPr>
        <p:spPr>
          <a:xfrm>
            <a:off x="6031384" y="159108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يَبْنــــي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5C1AF6-E0BF-CCA9-16B4-A9BDACB13A0D}"/>
              </a:ext>
            </a:extLst>
          </p:cNvPr>
          <p:cNvSpPr/>
          <p:nvPr/>
        </p:nvSpPr>
        <p:spPr>
          <a:xfrm>
            <a:off x="904064" y="403696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اَلْأُسْرَةُ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181E4C-8349-ECA7-08E5-11CCB747270C}"/>
              </a:ext>
            </a:extLst>
          </p:cNvPr>
          <p:cNvSpPr txBox="1"/>
          <p:nvPr/>
        </p:nvSpPr>
        <p:spPr>
          <a:xfrm>
            <a:off x="1040390" y="4880618"/>
            <a:ext cx="7314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21192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02790-71AB-180F-FD15-B90AB7C17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C4A5B34-87FE-7F64-41B1-089187DC8A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5D0F9A-FC3C-4DA5-1995-25A6B598FE7E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E6AD766-0C4D-8D49-772E-2BDB91A0DE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B7C275-C650-9276-47FB-B9BAF04868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BDCA23-CB32-835E-2F20-24941F37A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A64931-5F5F-89F7-EB52-FB987FD3563B}"/>
              </a:ext>
            </a:extLst>
          </p:cNvPr>
          <p:cNvSpPr txBox="1"/>
          <p:nvPr/>
        </p:nvSpPr>
        <p:spPr>
          <a:xfrm>
            <a:off x="408510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45EA36-59F4-48CF-8710-3C13EB987C8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75D8406-01EE-5F7F-01EC-A94AD1AFF9F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0445BC36-3755-4335-F55B-35698796BC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19E0711-D589-BE53-A9D9-61ACC96DAB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6692006-DDAC-E031-49FA-6D3F247C216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0D41666-AAC2-34BE-6F5B-12C6ABEE4D1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D67F56E2-B79A-750E-C92E-EB889108EA4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8231447-FF66-3BA0-E946-4DB81B17B8E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85681CA-A45B-5319-64B3-597747F5652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80920-5D05-B73F-DEDD-AD382B361A91}"/>
              </a:ext>
            </a:extLst>
          </p:cNvPr>
          <p:cNvSpPr txBox="1"/>
          <p:nvPr/>
        </p:nvSpPr>
        <p:spPr>
          <a:xfrm>
            <a:off x="1097242" y="2109365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اَلْوَلَدُ يَبْنـــــي قَلْعَةً.</a:t>
            </a:r>
            <a:endParaRPr lang="fr-MA" sz="6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8925E8-D84B-4D94-4591-9791140A2507}"/>
              </a:ext>
            </a:extLst>
          </p:cNvPr>
          <p:cNvSpPr txBox="1"/>
          <p:nvPr/>
        </p:nvSpPr>
        <p:spPr>
          <a:xfrm>
            <a:off x="1212562" y="4080493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اَلْأُسْرَةُ تَسْتَمْتِعُ بِــ</a:t>
            </a:r>
            <a:r>
              <a:rPr lang="ar-S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لْغُروبِ .</a:t>
            </a:r>
            <a:endParaRPr lang="fr-MA" sz="6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42697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8DD17-A0E7-97B5-4FC4-B92493D0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25BAA0-0EE3-AAA7-1244-F08208B0CE5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89969E-1674-8BF4-D060-641E011FFA2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024F56-0C3B-0069-90D7-FD8A13991C5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E190-B7D7-AC07-AE06-7DE61055C9D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919947A-81F8-7BA2-9805-68EEC300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CEF992-4724-88AA-3135-065C02D7CEDF}"/>
              </a:ext>
            </a:extLst>
          </p:cNvPr>
          <p:cNvSpPr txBox="1"/>
          <p:nvPr/>
        </p:nvSpPr>
        <p:spPr>
          <a:xfrm>
            <a:off x="422071" y="334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 بما يناسب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3A47B3-7B3D-7489-64FB-6C8E2DF9B8A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0AEF2A54-DE3C-FA2F-8830-C67CC89DFE2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B7B37F12-7F8B-C087-F044-6752B57CBEF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FD0636EA-5494-D147-A4C1-F03F36BD6F4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70A8688-B5B6-CBE9-DC79-40A2780D8AD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80480E7-629A-6C4C-338C-227B7B5F713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C5FFDCB-43DB-66F2-7A44-02B75571E7F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9A12D4A-70B0-71EF-5A12-4423C943655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C5E15B8-072D-6531-4E49-075D5919240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E1DB2C7-411D-1CAA-49E8-84B41673060A}"/>
              </a:ext>
            </a:extLst>
          </p:cNvPr>
          <p:cNvSpPr txBox="1"/>
          <p:nvPr/>
        </p:nvSpPr>
        <p:spPr>
          <a:xfrm>
            <a:off x="4645381" y="3482595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D63F27-ADAE-6B60-A3CD-6739D93A5289}"/>
              </a:ext>
            </a:extLst>
          </p:cNvPr>
          <p:cNvSpPr txBox="1"/>
          <p:nvPr/>
        </p:nvSpPr>
        <p:spPr>
          <a:xfrm>
            <a:off x="0" y="20621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14E8923-A8BC-7A98-2808-C402A2FE5628}"/>
              </a:ext>
            </a:extLst>
          </p:cNvPr>
          <p:cNvSpPr txBox="1"/>
          <p:nvPr/>
        </p:nvSpPr>
        <p:spPr>
          <a:xfrm>
            <a:off x="4773604" y="1977834"/>
            <a:ext cx="3624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شاهَدْتَ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لْغُروبَ.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4D84DA-DA6C-C634-2B48-483C7A98F71D}"/>
              </a:ext>
            </a:extLst>
          </p:cNvPr>
          <p:cNvSpPr txBox="1"/>
          <p:nvPr/>
        </p:nvSpPr>
        <p:spPr>
          <a:xfrm>
            <a:off x="166260" y="3482595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C63796-FF75-FDD8-6E0E-7EF17CA13BC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40776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740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C8867-3D22-AE1E-4B82-136CD68CC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54FD2FF-B1A1-B981-D26B-DA9D63E749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B73F4A-490C-8125-19AA-6B2EABFA1AF0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C6498D-6BD8-FF46-F2CE-DDCAD220C0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C87773-5948-957A-94AA-B84A9867A2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D02CB7-870C-6128-E4C4-A245D65ED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517984-C826-E357-A175-85FEEC28D83E}"/>
              </a:ext>
            </a:extLst>
          </p:cNvPr>
          <p:cNvSpPr txBox="1"/>
          <p:nvPr/>
        </p:nvSpPr>
        <p:spPr>
          <a:xfrm>
            <a:off x="422071" y="334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 بما يناسب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CEB1DD6-DF71-BE00-9380-1DC553EF3B1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8F16BEC-43A7-D16C-4116-896AF183A07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C5F07CDC-D437-AF78-7F4F-3898585BFD5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9B5049C-2A02-910F-3E56-95A59DEC88F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51BBDABF-B0A3-54CB-9A9A-5147A073961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1431E32-1F57-93DD-8B9D-04C7C3B5A5D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90B03315-C77A-81B1-2E0F-238583EE08D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E149F5-F9F1-9F67-5894-30CB17BC101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DEBFA16-1BE9-77AC-1790-C3B2515328C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6EFA457-2F00-FDAB-E528-3F7B78AF355D}"/>
              </a:ext>
            </a:extLst>
          </p:cNvPr>
          <p:cNvSpPr txBox="1"/>
          <p:nvPr/>
        </p:nvSpPr>
        <p:spPr>
          <a:xfrm>
            <a:off x="4645381" y="3482595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شاهَدْتِ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لْغُروبَ.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D6334C-70EF-EB8E-A3BE-146B8EDA9278}"/>
              </a:ext>
            </a:extLst>
          </p:cNvPr>
          <p:cNvSpPr txBox="1"/>
          <p:nvPr/>
        </p:nvSpPr>
        <p:spPr>
          <a:xfrm>
            <a:off x="0" y="20621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شاهَدْتُ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لْغُروبَ.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A0A4FF-AD41-4EBB-B1A5-3B365AE22F2A}"/>
              </a:ext>
            </a:extLst>
          </p:cNvPr>
          <p:cNvSpPr txBox="1"/>
          <p:nvPr/>
        </p:nvSpPr>
        <p:spPr>
          <a:xfrm>
            <a:off x="4773604" y="1977834"/>
            <a:ext cx="3624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شاهَدْتَ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لْغُروبَ.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BBE012-32D3-3CA4-C102-1CFE059DCA25}"/>
              </a:ext>
            </a:extLst>
          </p:cNvPr>
          <p:cNvSpPr txBox="1"/>
          <p:nvPr/>
        </p:nvSpPr>
        <p:spPr>
          <a:xfrm>
            <a:off x="166260" y="3482595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شاهَدْتُمُ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لْغُروبَ.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BCD7DCC-B50B-EEEB-3319-963779DB8D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40776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244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8A2A-554E-3CB8-1125-0C8B387C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5D25D32-908F-1D36-1633-FEA69888E0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7F867F-7330-0C1C-1988-25163D06844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7A930D-D60C-D42A-BE09-054E0857FD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ECED05-4B21-3EEC-9811-F7B6399615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1DDBA9-909D-A509-E8F2-A38494E0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702FA-DA50-3D44-CFDF-BDEDE6D189AD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استعملنا كلمات المعجم لتركيب جمل.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7D7BCB-9388-49ED-5F79-078FA849F4C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0A7782-0F2E-CE1C-1ED4-993619D5536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87A65A5-872C-E719-093B-06E661DD028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09A60B6-08FF-A8F6-78A1-EA10C4E70A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834072-CCF5-BF96-B20A-0969750B95E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C9E9E94-3CDC-F636-6267-F757CBF2E7C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E0FF77E-7DB3-74CF-B4C4-2E707CDFE3E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FECCA5A-9A0A-DD3D-34B0-EE77CD158F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FB79B3-1A2F-CF1C-277A-67F0EB85B5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8F2B3B-E81C-1570-6328-38C8015EAADB}"/>
              </a:ext>
            </a:extLst>
          </p:cNvPr>
          <p:cNvGrpSpPr/>
          <p:nvPr/>
        </p:nvGrpSpPr>
        <p:grpSpPr>
          <a:xfrm>
            <a:off x="1149401" y="4141967"/>
            <a:ext cx="1372243" cy="1673195"/>
            <a:chOff x="5981927" y="1132989"/>
            <a:chExt cx="1718591" cy="241606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B043CBD-4B70-09AE-B101-D296A8478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>
              <a:off x="6521624" y="1132989"/>
              <a:ext cx="791881" cy="13042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56E8DD2-A0F6-896A-51E4-80A8C7444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>
              <a:off x="6646021" y="1722698"/>
              <a:ext cx="1054497" cy="173678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D534BC9-19A5-6B65-E248-E2F9C04F5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04" t="16202" r="31611" b="9953"/>
            <a:stretch/>
          </p:blipFill>
          <p:spPr>
            <a:xfrm flipH="1">
              <a:off x="5981927" y="1355913"/>
              <a:ext cx="1331578" cy="2193139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1F5B2E0-ECBB-E5FF-C6E3-A73DDB1ED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343" y="3926154"/>
            <a:ext cx="2333219" cy="194553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557999-480B-08C0-A74B-5BC55CCD8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19" y="1647710"/>
            <a:ext cx="2113721" cy="14785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1C89D2-ED12-2F7F-1495-8F69C773B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870" y="1676499"/>
            <a:ext cx="2193977" cy="144384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19DBD8F-409F-9A55-5A52-0CDCD145A8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954" y="4295944"/>
            <a:ext cx="1604026" cy="13375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AF9248E-BEB1-24A6-E151-4FDC409EF2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11"/>
          <a:stretch/>
        </p:blipFill>
        <p:spPr>
          <a:xfrm>
            <a:off x="1149401" y="1400159"/>
            <a:ext cx="1392618" cy="2157428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17439971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EA60E-3D9D-B4DB-3ACA-476A5F04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3AA11E-01B1-6C64-618B-3D7796F64A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FC9165-7132-36BE-429F-D8B0ECAE007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04EE3C-30BF-0484-CECD-112C4BA135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CD4487-C9AB-BFE0-2757-A6AAD158498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8A3F65-3B5B-7561-EAB7-0D5DAB887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CAAEC1-C915-2496-D5EC-32288D45198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بطلاقة.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9F76F9-070D-A543-DAF4-7D532724E22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99AE8-2308-F70B-C8BE-6C89FA389E5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AC3B400-D2DC-7206-AD81-8631F82329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10F69AD-BA84-0763-548B-A99778559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93D354-9900-CAE6-B0DC-2A0A5B4EF1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AAB73E-A0B2-1061-3779-168C5CBD75B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63708C3-01FF-0118-961A-C61F68880E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6D120B9-1B68-3E81-EDD5-AD213998E7E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0E8BA53-1ADA-BE4B-0A5A-B7B78329DF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E1347B9-0EE4-D55D-D5BB-92D7CE317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77" y="1780025"/>
            <a:ext cx="7523646" cy="410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772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E970-08AE-24A0-2738-A3779C6E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2EFAFF-09D4-5ECD-41B6-628B21816A1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265C11-FA0D-A852-C6B2-59645BF378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B1F7BD-C247-1E38-5420-8FFC489EA5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B88DB5-1936-576F-4926-A417852B15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B17A59-25C1-FDE0-6762-44C9AC1F0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DF8784-E9A9-505A-4CD7-7BB56C833B9C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أنجزنا تمارين تطبيقية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8EE671-72A4-3DAD-E830-F881FB16CF4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0C2C0D-097C-1AE7-4FB9-A762234D17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0E121-ECA1-52A6-0376-F2C77F0813D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1A0F5F-F262-C045-291C-2B54A1B4FFD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CA0BE3-5334-AD2B-0757-E73342179A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E821E87-F509-A776-9CBB-4C620F35F3F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6A693E5-35E9-8EF5-CD48-554F477B01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25A03B-77D4-BBED-ED8B-F26D736FBCA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D0FDF863-941B-0D3F-AAE8-C056560C1E42}"/>
              </a:ext>
            </a:extLst>
          </p:cNvPr>
          <p:cNvSpPr/>
          <p:nvPr/>
        </p:nvSpPr>
        <p:spPr>
          <a:xfrm>
            <a:off x="8200716" y="135293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D591B5-5DE3-4524-C51B-C98CE31112C0}"/>
              </a:ext>
            </a:extLst>
          </p:cNvPr>
          <p:cNvSpPr txBox="1"/>
          <p:nvPr/>
        </p:nvSpPr>
        <p:spPr>
          <a:xfrm>
            <a:off x="4815457" y="1273748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لْجُمَلَ بِ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لْكَلِمَةِ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لْمُناسِبَةِ: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A598FA1-688B-F378-0C49-16CAA485C14C}"/>
              </a:ext>
            </a:extLst>
          </p:cNvPr>
          <p:cNvSpPr/>
          <p:nvPr/>
        </p:nvSpPr>
        <p:spPr>
          <a:xfrm>
            <a:off x="8153914" y="4237928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E0ED279-EE4E-15DE-E54F-856892AAF1FD}"/>
              </a:ext>
            </a:extLst>
          </p:cNvPr>
          <p:cNvSpPr/>
          <p:nvPr/>
        </p:nvSpPr>
        <p:spPr>
          <a:xfrm>
            <a:off x="3838095" y="130011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73E296-B01A-3587-3F99-B14AE7CF5C25}"/>
              </a:ext>
            </a:extLst>
          </p:cNvPr>
          <p:cNvSpPr txBox="1"/>
          <p:nvPr/>
        </p:nvSpPr>
        <p:spPr>
          <a:xfrm>
            <a:off x="503981" y="1209139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لْكَلِماتِ لِتَكْوينِ جُمْلَةٍ: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174FF7E-1BB5-3EF1-EA86-86EDD558B19E}"/>
              </a:ext>
            </a:extLst>
          </p:cNvPr>
          <p:cNvSpPr txBox="1"/>
          <p:nvPr/>
        </p:nvSpPr>
        <p:spPr>
          <a:xfrm>
            <a:off x="4800510" y="4120183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لْجُمَلَ: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1B825A0-71B2-6DCC-F0E7-99A933AA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829" y="1853747"/>
            <a:ext cx="3353404" cy="202953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A86F09-2BDF-56F8-2EB3-7974B6948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737" y="1844075"/>
            <a:ext cx="3454875" cy="203920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57B209-8DFB-37CA-32A8-C20482EFF6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590" y="4803227"/>
            <a:ext cx="2861111" cy="140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980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9EC07F-9622-FD8C-945F-B375861E88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294D7FC-25B3-E00C-F11B-AE917CAF7F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055192-91F3-588B-23BB-4580FFD3E2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D968F38-6049-4DD8-4725-0BB8668D498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1B63810-995B-565C-A11B-D1488F3AFF9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35E515-BF5B-0CAD-D928-6E7635A8EA0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AE6ED4F-1048-F324-2C38-BB0C311186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3FF89F-2AAE-3B01-3D2B-BCCD78C2710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C064E69-DF07-5D63-C33E-E2C3FB236CA8}"/>
              </a:ext>
            </a:extLst>
          </p:cNvPr>
          <p:cNvSpPr/>
          <p:nvPr/>
        </p:nvSpPr>
        <p:spPr>
          <a:xfrm>
            <a:off x="4571999" y="4204127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595875-50F1-5C13-4A9B-B86855FD81D7}"/>
              </a:ext>
            </a:extLst>
          </p:cNvPr>
          <p:cNvSpPr/>
          <p:nvPr/>
        </p:nvSpPr>
        <p:spPr>
          <a:xfrm>
            <a:off x="1672348" y="424252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C1EE5A5-FD9E-4FB1-195E-DED84380BD91}"/>
              </a:ext>
            </a:extLst>
          </p:cNvPr>
          <p:cNvSpPr/>
          <p:nvPr/>
        </p:nvSpPr>
        <p:spPr>
          <a:xfrm>
            <a:off x="1672348" y="545989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1C5354-7B83-9ED3-B31D-4EBB5F8AB821}"/>
              </a:ext>
            </a:extLst>
          </p:cNvPr>
          <p:cNvSpPr/>
          <p:nvPr/>
        </p:nvSpPr>
        <p:spPr>
          <a:xfrm>
            <a:off x="6245220" y="5376800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4D4EFF3-3D52-3C06-EFD0-407AA3F31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77" y="2095465"/>
            <a:ext cx="7971211" cy="269936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186ECB2-0D0E-DABB-80AE-4FC8B8676BF0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المنزلي: أقرأ الفقرة بطلاقة وأنقلها في دفتري.</a:t>
            </a:r>
          </a:p>
        </p:txBody>
      </p:sp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64979C-FD9C-3854-FA63-F5150541BBCF}"/>
              </a:ext>
            </a:extLst>
          </p:cNvPr>
          <p:cNvGrpSpPr/>
          <p:nvPr/>
        </p:nvGrpSpPr>
        <p:grpSpPr>
          <a:xfrm>
            <a:off x="312516" y="-73092"/>
            <a:ext cx="8412136" cy="421719"/>
            <a:chOff x="235602" y="-113375"/>
            <a:chExt cx="8412136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34DDC3-7DA3-2964-D80B-B6FA79B228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65EED35-CB3F-E183-0B9E-AEA1BDD5AC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37C394E-C0E3-345A-354A-8B3B78382B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CC02A25-8E1B-B56B-59B2-A335F729166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075B0CC-BF47-5803-D20A-DACDC4953B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FDA3CFD-A1A9-B619-3D6F-F7A2758996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7474C1-BB92-48E9-4058-4FDB0DB98D14}"/>
                </a:ext>
              </a:extLst>
            </p:cNvPr>
            <p:cNvSpPr/>
            <p:nvPr/>
          </p:nvSpPr>
          <p:spPr>
            <a:xfrm>
              <a:off x="5261697" y="-10498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317</TotalTime>
  <Words>3118</Words>
  <Application>Microsoft Office PowerPoint</Application>
  <PresentationFormat>Affichage à l'écran (4:3)</PresentationFormat>
  <Paragraphs>848</Paragraphs>
  <Slides>87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87</vt:i4>
      </vt:variant>
    </vt:vector>
  </HeadingPairs>
  <TitlesOfParts>
    <vt:vector size="96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AIT ADDI FATIMA</cp:lastModifiedBy>
  <cp:revision>3</cp:revision>
  <dcterms:created xsi:type="dcterms:W3CDTF">2024-11-22T02:12:59Z</dcterms:created>
  <dcterms:modified xsi:type="dcterms:W3CDTF">2024-11-22T22:32:45Z</dcterms:modified>
</cp:coreProperties>
</file>