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6"/>
  </p:notesMasterIdLst>
  <p:sldIdLst>
    <p:sldId id="2134804866" r:id="rId2"/>
    <p:sldId id="2134804867" r:id="rId3"/>
    <p:sldId id="2134806249" r:id="rId4"/>
    <p:sldId id="2134804869" r:id="rId5"/>
    <p:sldId id="2134808277" r:id="rId6"/>
    <p:sldId id="2134806127" r:id="rId7"/>
    <p:sldId id="2134806128" r:id="rId8"/>
    <p:sldId id="2134808536" r:id="rId9"/>
    <p:sldId id="2134806226" r:id="rId10"/>
    <p:sldId id="2134806141" r:id="rId11"/>
    <p:sldId id="2134806179" r:id="rId12"/>
    <p:sldId id="2134806514" r:id="rId13"/>
    <p:sldId id="2134806180" r:id="rId14"/>
    <p:sldId id="2134806501" r:id="rId15"/>
    <p:sldId id="2134808427" r:id="rId16"/>
    <p:sldId id="2134806161" r:id="rId17"/>
    <p:sldId id="2134808467" r:id="rId18"/>
    <p:sldId id="2134806522" r:id="rId19"/>
    <p:sldId id="2134806162" r:id="rId20"/>
    <p:sldId id="2134806488" r:id="rId21"/>
    <p:sldId id="2134806533" r:id="rId22"/>
    <p:sldId id="2134806491" r:id="rId23"/>
    <p:sldId id="2134806285" r:id="rId24"/>
    <p:sldId id="2134806163" r:id="rId25"/>
    <p:sldId id="2134806164" r:id="rId26"/>
    <p:sldId id="2134806287" r:id="rId27"/>
    <p:sldId id="2134806165" r:id="rId28"/>
    <p:sldId id="2134806166" r:id="rId29"/>
    <p:sldId id="2134806289" r:id="rId30"/>
    <p:sldId id="2134806167" r:id="rId31"/>
    <p:sldId id="2134806168" r:id="rId32"/>
    <p:sldId id="2134806320" r:id="rId33"/>
    <p:sldId id="2134806505" r:id="rId34"/>
    <p:sldId id="2134808344" r:id="rId35"/>
    <p:sldId id="2134808436" r:id="rId36"/>
    <p:sldId id="2134808575" r:id="rId37"/>
    <p:sldId id="2134808553" r:id="rId38"/>
    <p:sldId id="2134808554" r:id="rId39"/>
    <p:sldId id="2134808555" r:id="rId40"/>
    <p:sldId id="2134808556" r:id="rId41"/>
    <p:sldId id="2134808557" r:id="rId42"/>
    <p:sldId id="2134808287" r:id="rId43"/>
    <p:sldId id="2134808484" r:id="rId44"/>
    <p:sldId id="2134806324" r:id="rId45"/>
    <p:sldId id="2134808476" r:id="rId46"/>
    <p:sldId id="2134808469" r:id="rId47"/>
    <p:sldId id="2134808526" r:id="rId48"/>
    <p:sldId id="2134808460" r:id="rId49"/>
    <p:sldId id="2134808478" r:id="rId50"/>
    <p:sldId id="2134808479" r:id="rId51"/>
    <p:sldId id="2134808481" r:id="rId52"/>
    <p:sldId id="2134808405" r:id="rId53"/>
    <p:sldId id="2134808487" r:id="rId54"/>
    <p:sldId id="2134808462" r:id="rId55"/>
    <p:sldId id="2134808483" r:id="rId56"/>
    <p:sldId id="2134808544" r:id="rId57"/>
    <p:sldId id="2134808406" r:id="rId58"/>
    <p:sldId id="2134808458" r:id="rId59"/>
    <p:sldId id="2134808574" r:id="rId60"/>
    <p:sldId id="2134808463" r:id="rId61"/>
    <p:sldId id="2134808545" r:id="rId62"/>
    <p:sldId id="2134808546" r:id="rId63"/>
    <p:sldId id="2134808465" r:id="rId64"/>
    <p:sldId id="2134808494" r:id="rId65"/>
    <p:sldId id="2134808558" r:id="rId66"/>
    <p:sldId id="2134808559" r:id="rId67"/>
    <p:sldId id="2134808560" r:id="rId68"/>
    <p:sldId id="2134808428" r:id="rId69"/>
    <p:sldId id="2134808576" r:id="rId70"/>
    <p:sldId id="2134808577" r:id="rId71"/>
    <p:sldId id="2134808579" r:id="rId72"/>
    <p:sldId id="2134808578" r:id="rId73"/>
    <p:sldId id="2134808580" r:id="rId74"/>
    <p:sldId id="2134808563" r:id="rId75"/>
    <p:sldId id="2134808564" r:id="rId76"/>
    <p:sldId id="2134808565" r:id="rId77"/>
    <p:sldId id="2134808566" r:id="rId78"/>
    <p:sldId id="2134806136" r:id="rId79"/>
    <p:sldId id="2134808423" r:id="rId80"/>
    <p:sldId id="2134808521" r:id="rId81"/>
    <p:sldId id="2134808581" r:id="rId82"/>
    <p:sldId id="2134806160" r:id="rId83"/>
    <p:sldId id="2134808388" r:id="rId84"/>
    <p:sldId id="2134806149" r:id="rId8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62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ableStyles" Target="tableStyle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72841A-DAC4-46EB-9A33-AF8326F21A5D}" type="datetimeFigureOut">
              <a:rPr lang="fr-MA" smtClean="0"/>
              <a:t>29/11/2024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3F75BA-2B01-49A1-9413-CC2BD14B0FA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56171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879842-76E1-29D0-3F19-0085E7B38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E1B213C-DAAC-5AD6-554E-E5420D6E90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CEE74B4-5CD7-3310-7AB3-E8DE2351C5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dirty="0"/>
              <a:t>حماه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A00E0FC-8B0C-B19E-EF92-455F2D2736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1290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F98A4-3D5A-91AA-DCAC-96023498D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517A994-A69B-FE40-CE71-F64D4B1215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43732E3-EB8C-E598-F04F-D53B5E3FF8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altLang="fr-FR" sz="1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سَبْتٌ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9616AC0-33C7-473B-80DB-89E25666E3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88700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8EC25A-F6B6-89D7-D741-D263F56F4B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E8280EB-74E0-0FB5-FFFD-CD86393B26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543F6A3-3834-CD23-B58C-4A0C12607C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5E7F81E-344A-BF6D-B49E-CB51A3F7B2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26738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13870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C7CFA7-54EF-A220-9FA7-8E5AA9F89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3A789EB-2A56-4663-501B-07D2229067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19B5CE0-A911-130E-E16A-46105BF3A2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AF231C2-C63F-5A36-DCE1-6511586DA7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69701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15638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2A73C-2082-3E52-0BBF-08C4B3FBE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04188BF-C0A7-8D21-B078-931A7E11F6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AF0CEC3-E4EA-E867-D4FD-8EA4D0B1C4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7ADE9A4-FFF8-A89E-EDF5-3BB1A4B6EE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6951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6882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84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387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E663F-6F98-49CE-93F4-6FC689A0AA02}" type="datetimeFigureOut">
              <a:rPr lang="fr-MA" smtClean="0"/>
              <a:t>29/11/2024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D0DDC-9485-4DAA-AD35-1976E8AEF9B3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567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E663F-6F98-49CE-93F4-6FC689A0AA02}" type="datetimeFigureOut">
              <a:rPr lang="fr-MA" smtClean="0"/>
              <a:t>29/11/2024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D0DDC-9485-4DAA-AD35-1976E8AEF9B3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46877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E663F-6F98-49CE-93F4-6FC689A0AA02}" type="datetimeFigureOut">
              <a:rPr lang="fr-MA" smtClean="0"/>
              <a:t>29/11/2024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D0DDC-9485-4DAA-AD35-1976E8AEF9B3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76333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E663F-6F98-49CE-93F4-6FC689A0AA02}" type="datetimeFigureOut">
              <a:rPr lang="fr-MA" smtClean="0"/>
              <a:t>29/11/2024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D0DDC-9485-4DAA-AD35-1976E8AEF9B3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0438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E663F-6F98-49CE-93F4-6FC689A0AA02}" type="datetimeFigureOut">
              <a:rPr lang="fr-MA" smtClean="0"/>
              <a:t>29/11/2024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D0DDC-9485-4DAA-AD35-1976E8AEF9B3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3175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E663F-6F98-49CE-93F4-6FC689A0AA02}" type="datetimeFigureOut">
              <a:rPr lang="fr-MA" smtClean="0"/>
              <a:t>29/11/2024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D0DDC-9485-4DAA-AD35-1976E8AEF9B3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22370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E663F-6F98-49CE-93F4-6FC689A0AA02}" type="datetimeFigureOut">
              <a:rPr lang="fr-MA" smtClean="0"/>
              <a:t>29/11/2024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D0DDC-9485-4DAA-AD35-1976E8AEF9B3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60453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E663F-6F98-49CE-93F4-6FC689A0AA02}" type="datetimeFigureOut">
              <a:rPr lang="fr-MA" smtClean="0"/>
              <a:t>29/11/2024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D0DDC-9485-4DAA-AD35-1976E8AEF9B3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47033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E663F-6F98-49CE-93F4-6FC689A0AA02}" type="datetimeFigureOut">
              <a:rPr lang="fr-MA" smtClean="0"/>
              <a:t>29/11/2024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D0DDC-9485-4DAA-AD35-1976E8AEF9B3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1996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E663F-6F98-49CE-93F4-6FC689A0AA02}" type="datetimeFigureOut">
              <a:rPr lang="fr-MA" smtClean="0"/>
              <a:t>29/11/2024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D0DDC-9485-4DAA-AD35-1976E8AEF9B3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2699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E663F-6F98-49CE-93F4-6FC689A0AA02}" type="datetimeFigureOut">
              <a:rPr lang="fr-MA" smtClean="0"/>
              <a:t>29/11/2024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D0DDC-9485-4DAA-AD35-1976E8AEF9B3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32064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9E663F-6F98-49CE-93F4-6FC689A0AA02}" type="datetimeFigureOut">
              <a:rPr lang="fr-MA" smtClean="0"/>
              <a:t>29/11/2024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AD0DDC-9485-4DAA-AD35-1976E8AEF9B3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35611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svg"/><Relationship Id="rId7" Type="http://schemas.openxmlformats.org/officeDocument/2006/relationships/image" Target="../media/image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13.svg"/><Relationship Id="rId4" Type="http://schemas.openxmlformats.org/officeDocument/2006/relationships/image" Target="../media/image3.png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15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11" Type="http://schemas.openxmlformats.org/officeDocument/2006/relationships/image" Target="../media/image14.png"/><Relationship Id="rId5" Type="http://schemas.openxmlformats.org/officeDocument/2006/relationships/image" Target="../media/image2.svg"/><Relationship Id="rId10" Type="http://schemas.openxmlformats.org/officeDocument/2006/relationships/image" Target="../media/image7.sv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1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9.svg"/><Relationship Id="rId7" Type="http://schemas.openxmlformats.org/officeDocument/2006/relationships/image" Target="../media/image2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8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7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19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19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19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19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19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19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19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19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9.svg"/><Relationship Id="rId7" Type="http://schemas.openxmlformats.org/officeDocument/2006/relationships/image" Target="../media/image3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5" Type="http://schemas.openxmlformats.org/officeDocument/2006/relationships/image" Target="../media/image36.jpg"/><Relationship Id="rId4" Type="http://schemas.openxmlformats.org/officeDocument/2006/relationships/image" Target="../media/image19.sv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2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19.sv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40.png"/><Relationship Id="rId5" Type="http://schemas.openxmlformats.org/officeDocument/2006/relationships/image" Target="../media/image38.png"/><Relationship Id="rId4" Type="http://schemas.openxmlformats.org/officeDocument/2006/relationships/image" Target="../media/image19.sv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40.png"/><Relationship Id="rId5" Type="http://schemas.openxmlformats.org/officeDocument/2006/relationships/image" Target="../media/image36.jpg"/><Relationship Id="rId4" Type="http://schemas.openxmlformats.org/officeDocument/2006/relationships/image" Target="../media/image19.sv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41.png"/><Relationship Id="rId5" Type="http://schemas.openxmlformats.org/officeDocument/2006/relationships/image" Target="../media/image38.png"/><Relationship Id="rId4" Type="http://schemas.openxmlformats.org/officeDocument/2006/relationships/image" Target="../media/image19.sv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41.png"/><Relationship Id="rId5" Type="http://schemas.openxmlformats.org/officeDocument/2006/relationships/image" Target="../media/image36.jpg"/><Relationship Id="rId4" Type="http://schemas.openxmlformats.org/officeDocument/2006/relationships/image" Target="../media/image19.sv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19.sv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3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6" Type="http://schemas.openxmlformats.org/officeDocument/2006/relationships/image" Target="../media/image42.png"/><Relationship Id="rId5" Type="http://schemas.openxmlformats.org/officeDocument/2006/relationships/image" Target="../media/image36.jpg"/><Relationship Id="rId4" Type="http://schemas.openxmlformats.org/officeDocument/2006/relationships/image" Target="../media/image19.sv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2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5" Type="http://schemas.openxmlformats.org/officeDocument/2006/relationships/image" Target="../media/image38.png"/><Relationship Id="rId4" Type="http://schemas.openxmlformats.org/officeDocument/2006/relationships/image" Target="../media/image19.sv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5" Type="http://schemas.openxmlformats.org/officeDocument/2006/relationships/image" Target="../media/image36.jpg"/><Relationship Id="rId4" Type="http://schemas.openxmlformats.org/officeDocument/2006/relationships/image" Target="../media/image19.sv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eg"/><Relationship Id="rId4" Type="http://schemas.openxmlformats.org/officeDocument/2006/relationships/image" Target="../media/image44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eg"/><Relationship Id="rId4" Type="http://schemas.openxmlformats.org/officeDocument/2006/relationships/image" Target="../media/image49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eg"/><Relationship Id="rId4" Type="http://schemas.openxmlformats.org/officeDocument/2006/relationships/image" Target="../media/image54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eg"/><Relationship Id="rId4" Type="http://schemas.openxmlformats.org/officeDocument/2006/relationships/image" Target="../media/image55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openxmlformats.org/officeDocument/2006/relationships/image" Target="../media/image61.jpeg"/><Relationship Id="rId4" Type="http://schemas.openxmlformats.org/officeDocument/2006/relationships/image" Target="../media/image1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ZoneTexte 59">
            <a:extLst>
              <a:ext uri="{FF2B5EF4-FFF2-40B4-BE49-F238E27FC236}">
                <a16:creationId xmlns:a16="http://schemas.microsoft.com/office/drawing/2014/main" id="{1F4D5D9F-2F0F-B443-9C4E-C9A66293FB42}"/>
              </a:ext>
            </a:extLst>
          </p:cNvPr>
          <p:cNvSpPr txBox="1"/>
          <p:nvPr/>
        </p:nvSpPr>
        <p:spPr>
          <a:xfrm>
            <a:off x="891182" y="1905949"/>
            <a:ext cx="736163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</a:t>
            </a:r>
            <a:r>
              <a:rPr lang="f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اللغة العربية</a:t>
            </a:r>
            <a:endParaRPr lang="fr-FR" sz="11500" b="1" dirty="0">
              <a:ln>
                <a:solidFill>
                  <a:srgbClr val="0097B2"/>
                </a:solidFill>
              </a:ln>
              <a:solidFill>
                <a:srgbClr val="21596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7380155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92" name="ZoneTexte 91">
            <a:extLst>
              <a:ext uri="{FF2B5EF4-FFF2-40B4-BE49-F238E27FC236}">
                <a16:creationId xmlns:a16="http://schemas.microsoft.com/office/drawing/2014/main" id="{BB9B0B8F-A672-2EBC-5B0D-44D8908AC294}"/>
              </a:ext>
            </a:extLst>
          </p:cNvPr>
          <p:cNvSpPr txBox="1"/>
          <p:nvPr/>
        </p:nvSpPr>
        <p:spPr>
          <a:xfrm>
            <a:off x="709684" y="6001770"/>
            <a:ext cx="7724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تجريبية موجهة لمؤسسات الريادة</a:t>
            </a:r>
          </a:p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قيد التطوير</a:t>
            </a:r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-1230" y="538899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7601802" y="522932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1897166" y="43680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8786" y="523897"/>
            <a:ext cx="4786427" cy="888948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9E005CCA-0B4E-A1B1-525B-BBDEEC8E2D10}"/>
              </a:ext>
            </a:extLst>
          </p:cNvPr>
          <p:cNvGrpSpPr/>
          <p:nvPr/>
        </p:nvGrpSpPr>
        <p:grpSpPr>
          <a:xfrm>
            <a:off x="2934883" y="4354644"/>
            <a:ext cx="3059807" cy="1417690"/>
            <a:chOff x="2961004" y="4654860"/>
            <a:chExt cx="3059807" cy="1417690"/>
          </a:xfrm>
        </p:grpSpPr>
        <p:grpSp>
          <p:nvGrpSpPr>
            <p:cNvPr id="102" name="Groupe 101">
              <a:extLst>
                <a:ext uri="{FF2B5EF4-FFF2-40B4-BE49-F238E27FC236}">
                  <a16:creationId xmlns:a16="http://schemas.microsoft.com/office/drawing/2014/main" id="{3EC02F1F-A243-52F7-E362-14D0E3F8C056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101" name="Forme libre : forme 100">
                <a:extLst>
                  <a:ext uri="{FF2B5EF4-FFF2-40B4-BE49-F238E27FC236}">
                    <a16:creationId xmlns:a16="http://schemas.microsoft.com/office/drawing/2014/main" id="{F3CBAA55-8C8E-48B4-EF4A-2A37F367D2FC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0" name="Forme libre : forme 99">
                <a:extLst>
                  <a:ext uri="{FF2B5EF4-FFF2-40B4-BE49-F238E27FC236}">
                    <a16:creationId xmlns:a16="http://schemas.microsoft.com/office/drawing/2014/main" id="{8C12ED39-34F3-0092-0C69-560508AEC73F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04" name="ZoneTexte 103">
              <a:extLst>
                <a:ext uri="{FF2B5EF4-FFF2-40B4-BE49-F238E27FC236}">
                  <a16:creationId xmlns:a16="http://schemas.microsoft.com/office/drawing/2014/main" id="{039DD223-8DC3-3C89-A0C1-36114DD3C746}"/>
                </a:ext>
              </a:extLst>
            </p:cNvPr>
            <p:cNvSpPr txBox="1"/>
            <p:nvPr/>
          </p:nvSpPr>
          <p:spPr>
            <a:xfrm>
              <a:off x="3316811" y="4783647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3</a:t>
              </a:r>
            </a:p>
          </p:txBody>
        </p:sp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5C99AD8E-E228-3681-6F69-1604EB09CC8A}"/>
                </a:ext>
              </a:extLst>
            </p:cNvPr>
            <p:cNvSpPr txBox="1"/>
            <p:nvPr/>
          </p:nvSpPr>
          <p:spPr>
            <a:xfrm>
              <a:off x="2961004" y="5386618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6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0705B0A7-11E6-6A84-62F7-08CBCF6B54BB}"/>
              </a:ext>
            </a:extLst>
          </p:cNvPr>
          <p:cNvSpPr txBox="1"/>
          <p:nvPr/>
        </p:nvSpPr>
        <p:spPr>
          <a:xfrm>
            <a:off x="2178787" y="3517559"/>
            <a:ext cx="4572000" cy="715089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70B1B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مرحلة تنشيط المستلزمات</a:t>
            </a:r>
            <a:endParaRPr lang="fr-FR" sz="3600" dirty="0">
              <a:solidFill>
                <a:srgbClr val="70B1B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B8CB0741-5224-F4FD-C3B5-1E30A0305D5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F79CA96-CAB9-29A7-06E4-31168E8D07F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7174889" y="1614406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7174889" y="3067961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7174889" y="4521515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7257431" y="3213466"/>
            <a:ext cx="856766" cy="817895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7464538" y="1898419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7174889" y="4830313"/>
            <a:ext cx="11518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6389870" y="2118952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6389870" y="3572507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6389870" y="5026061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817289" y="1949824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817289" y="4856933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للأستاذ(ة)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817289" y="3403379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296130" y="149499"/>
            <a:ext cx="8518967" cy="6431436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2801879" y="418318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مرحلة تنشيط المستلزمات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A9B7E90-803B-AA51-809D-C6068B7D555F}"/>
              </a:ext>
            </a:extLst>
          </p:cNvPr>
          <p:cNvSpPr txBox="1"/>
          <p:nvPr/>
        </p:nvSpPr>
        <p:spPr>
          <a:xfrm>
            <a:off x="7676948" y="3282377"/>
            <a:ext cx="10120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أين نحن في الزمان والمكان؟</a:t>
            </a:r>
            <a:endParaRPr kumimoji="0" lang="fr-MA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2194DEA3-2259-C171-B926-766242DC5563}"/>
              </a:ext>
            </a:extLst>
          </p:cNvPr>
          <p:cNvGraphicFramePr>
            <a:graphicFrameLocks noGrp="1"/>
          </p:cNvGraphicFramePr>
          <p:nvPr/>
        </p:nvGraphicFramePr>
        <p:xfrm>
          <a:off x="369884" y="1017865"/>
          <a:ext cx="8404231" cy="5543946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724432">
                  <a:extLst>
                    <a:ext uri="{9D8B030D-6E8A-4147-A177-3AD203B41FA5}">
                      <a16:colId xmlns:a16="http://schemas.microsoft.com/office/drawing/2014/main" val="803411413"/>
                    </a:ext>
                  </a:extLst>
                </a:gridCol>
                <a:gridCol w="1744297">
                  <a:extLst>
                    <a:ext uri="{9D8B030D-6E8A-4147-A177-3AD203B41FA5}">
                      <a16:colId xmlns:a16="http://schemas.microsoft.com/office/drawing/2014/main" val="717403788"/>
                    </a:ext>
                  </a:extLst>
                </a:gridCol>
                <a:gridCol w="1904554">
                  <a:extLst>
                    <a:ext uri="{9D8B030D-6E8A-4147-A177-3AD203B41FA5}">
                      <a16:colId xmlns:a16="http://schemas.microsoft.com/office/drawing/2014/main" val="1446758539"/>
                    </a:ext>
                  </a:extLst>
                </a:gridCol>
                <a:gridCol w="2017801">
                  <a:extLst>
                    <a:ext uri="{9D8B030D-6E8A-4147-A177-3AD203B41FA5}">
                      <a16:colId xmlns:a16="http://schemas.microsoft.com/office/drawing/2014/main" val="2884412046"/>
                    </a:ext>
                  </a:extLst>
                </a:gridCol>
                <a:gridCol w="2013147">
                  <a:extLst>
                    <a:ext uri="{9D8B030D-6E8A-4147-A177-3AD203B41FA5}">
                      <a16:colId xmlns:a16="http://schemas.microsoft.com/office/drawing/2014/main" val="968927467"/>
                    </a:ext>
                  </a:extLst>
                </a:gridCol>
              </a:tblGrid>
              <a:tr h="30229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kern="100" dirty="0">
                          <a:effectLst/>
                        </a:rPr>
                        <a:t> 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الأول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الثاني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الثالث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الرابع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2381047"/>
                  </a:ext>
                </a:extLst>
              </a:tr>
              <a:tr h="699230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المعجم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اللوحة الإلكترونية – استلقت –مغامرة – أعجبت – متحمسة - المشوقة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انبهر – الرفوف -  أمينة المكتبة  – رواد الفضاء – غادر -  استعار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أخمد – تستغيث - فزع  - وفي -  تحاصر - كثيفة</a:t>
                      </a: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 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متشوق – استغرقت -  طازج -  قلعة  – الظهيرة – قارِبٌ -  الأصداف   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extLst>
                  <a:ext uri="{0D108BD9-81ED-4DB2-BD59-A6C34878D82A}">
                    <a16:rowId xmlns:a16="http://schemas.microsoft.com/office/drawing/2014/main" val="3050942653"/>
                  </a:ext>
                </a:extLst>
              </a:tr>
              <a:tr h="6819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الاستماع والتحدث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 أستأذن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 أستأذن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الشكر والامتنان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الشكر والامتنان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1556221467"/>
                  </a:ext>
                </a:extLst>
              </a:tr>
              <a:tr h="243190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القراءة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ج ح خ؛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قراءة فقرة بدقة واسترسال.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الإجابة عن أسئلة اختيار من متعدد. 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 س ش؛ د ذ 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قراءة فقرة بدقة واسترسال.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الإجابة عن أسئلة اختيار من متعدد.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ع غ؛ ف ق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قراءة فقرة بدقة واسترسال.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التدرب على الإجابة بجمل تامة.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 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رسما:؛ ر ز و ب ت ن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 قراءة فقرة بدقة واسترسال.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التدرب على الإجابة بجمل تامة.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extLst>
                  <a:ext uri="{0D108BD9-81ED-4DB2-BD59-A6C34878D82A}">
                    <a16:rowId xmlns:a16="http://schemas.microsoft.com/office/drawing/2014/main" val="213099267"/>
                  </a:ext>
                </a:extLst>
              </a:tr>
              <a:tr h="49765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صرف  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المؤنث / مذكر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تحويلات حسب الضمائر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المؤنث / مذكر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تحويلات حسب الضمائر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المفرد / الجمع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تحويلات حسب الضمائر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المفرد / الجمع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تحويلات حسب الضمائر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492354036"/>
                  </a:ext>
                </a:extLst>
              </a:tr>
              <a:tr h="29548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تراكيب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الجملة الاسمية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الجملة الاسمية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الجملة الفعلية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الجملة الفعلية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1265964067"/>
                  </a:ext>
                </a:extLst>
              </a:tr>
              <a:tr h="21808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إملاء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الهمز  في بداية الكلمة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الهمزة في بداية الكلمة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تنوين النصب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الألف المقصورة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3940179497"/>
                  </a:ext>
                </a:extLst>
              </a:tr>
              <a:tr h="417336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تعبير كتابي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كتابة جمل بالإكمال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كتابة جمل بالإكمال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التعليق على صورة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التعليق على صورة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6249532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0C6438D-15D3-4D46-E544-65658C1C405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BE1D55F-CB63-5C78-EB07-AFA7451FD3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91" name="TextBox 9">
            <a:extLst>
              <a:ext uri="{FF2B5EF4-FFF2-40B4-BE49-F238E27FC236}">
                <a16:creationId xmlns:a16="http://schemas.microsoft.com/office/drawing/2014/main" id="{407391E4-2177-205A-BA89-03374AA875B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مضامين الأسبوع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DFE61F5-1417-1280-3EB8-81D8CCB3878C}"/>
              </a:ext>
            </a:extLst>
          </p:cNvPr>
          <p:cNvGrpSpPr/>
          <p:nvPr/>
        </p:nvGrpSpPr>
        <p:grpSpPr>
          <a:xfrm>
            <a:off x="443029" y="1516707"/>
            <a:ext cx="8175820" cy="1774894"/>
            <a:chOff x="481302" y="5144488"/>
            <a:chExt cx="8175820" cy="1139471"/>
          </a:xfrm>
        </p:grpSpPr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B1554751-648A-A5B4-C6FA-4209B59368D9}"/>
                </a:ext>
              </a:extLst>
            </p:cNvPr>
            <p:cNvGrpSpPr/>
            <p:nvPr/>
          </p:nvGrpSpPr>
          <p:grpSpPr>
            <a:xfrm>
              <a:off x="6784257" y="5144488"/>
              <a:ext cx="1872865" cy="1109297"/>
              <a:chOff x="5692876" y="1482245"/>
              <a:chExt cx="1872865" cy="1109297"/>
            </a:xfrm>
          </p:grpSpPr>
          <p:sp>
            <p:nvSpPr>
              <p:cNvPr id="80" name="Rectangle : coins arrondis 79">
                <a:extLst>
                  <a:ext uri="{FF2B5EF4-FFF2-40B4-BE49-F238E27FC236}">
                    <a16:creationId xmlns:a16="http://schemas.microsoft.com/office/drawing/2014/main" id="{E3D767AC-20EC-C333-342F-83A5D6CAC296}"/>
                  </a:ext>
                </a:extLst>
              </p:cNvPr>
              <p:cNvSpPr/>
              <p:nvPr/>
            </p:nvSpPr>
            <p:spPr>
              <a:xfrm>
                <a:off x="5692876" y="1906584"/>
                <a:ext cx="1872865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الصديق الوفي</a:t>
                </a:r>
                <a:endParaRPr lang="fr-MA" sz="28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</a:t>
                </a:r>
                <a:r>
                  <a:rPr lang="ar-MA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التوقع والتحقق/العناصر </a:t>
                </a:r>
                <a:endPara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</a:t>
                </a:r>
                <a:r>
                  <a:rPr lang="ar-MA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أسلوب الشكر والامتنان</a:t>
                </a:r>
                <a:endPara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1" name="Rectangle : coins arrondis 80">
                <a:extLst>
                  <a:ext uri="{FF2B5EF4-FFF2-40B4-BE49-F238E27FC236}">
                    <a16:creationId xmlns:a16="http://schemas.microsoft.com/office/drawing/2014/main" id="{86F2242F-47BC-322F-680F-1D68BA5904EB}"/>
                  </a:ext>
                </a:extLst>
              </p:cNvPr>
              <p:cNvSpPr/>
              <p:nvPr/>
            </p:nvSpPr>
            <p:spPr>
              <a:xfrm>
                <a:off x="5692876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0" lang="ar-M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الاستماع والتحدث</a:t>
                </a:r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9F2419E-52E8-83CC-B675-B222C996718C}"/>
                </a:ext>
              </a:extLst>
            </p:cNvPr>
            <p:cNvGrpSpPr/>
            <p:nvPr/>
          </p:nvGrpSpPr>
          <p:grpSpPr>
            <a:xfrm>
              <a:off x="4661777" y="5144488"/>
              <a:ext cx="1945864" cy="1109297"/>
              <a:chOff x="5535853" y="1482245"/>
              <a:chExt cx="1945864" cy="1109297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8F786F6-3B6D-93C3-7789-C5EAC6B78C73}"/>
                  </a:ext>
                </a:extLst>
              </p:cNvPr>
              <p:cNvSpPr/>
              <p:nvPr/>
            </p:nvSpPr>
            <p:spPr>
              <a:xfrm>
                <a:off x="5535853" y="1906584"/>
                <a:ext cx="1945864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الصديق الوفي</a:t>
                </a: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الطلاقة</a:t>
                </a: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تصفية الصعوبات القرائية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D02826B-183B-F7F0-387A-D678DEDE4854}"/>
                  </a:ext>
                </a:extLst>
              </p:cNvPr>
              <p:cNvSpPr/>
              <p:nvPr/>
            </p:nvSpPr>
            <p:spPr>
              <a:xfrm>
                <a:off x="5557348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القراءة</a:t>
                </a:r>
              </a:p>
            </p:txBody>
          </p: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5A1D4BFB-5092-CCF8-57E7-B8C2F948FDED}"/>
                </a:ext>
              </a:extLst>
            </p:cNvPr>
            <p:cNvGrpSpPr/>
            <p:nvPr/>
          </p:nvGrpSpPr>
          <p:grpSpPr>
            <a:xfrm>
              <a:off x="2530783" y="5144488"/>
              <a:ext cx="1924369" cy="1139471"/>
              <a:chOff x="5361527" y="1482245"/>
              <a:chExt cx="1924369" cy="1139471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AA43CFF-74F8-569E-9759-FDD1FD083C6C}"/>
                  </a:ext>
                </a:extLst>
              </p:cNvPr>
              <p:cNvSpPr/>
              <p:nvPr/>
            </p:nvSpPr>
            <p:spPr>
              <a:xfrm>
                <a:off x="5361527" y="1936758"/>
                <a:ext cx="1872865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التعليق على صورة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E6512D56-5480-A136-94E3-C3FE86C550BA}"/>
                  </a:ext>
                </a:extLst>
              </p:cNvPr>
              <p:cNvSpPr/>
              <p:nvPr/>
            </p:nvSpPr>
            <p:spPr>
              <a:xfrm>
                <a:off x="5413031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التعبير الكتابي</a:t>
                </a: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BC1F45B-57AA-2F95-EA65-14C37B4E34C1}"/>
                </a:ext>
              </a:extLst>
            </p:cNvPr>
            <p:cNvGrpSpPr/>
            <p:nvPr/>
          </p:nvGrpSpPr>
          <p:grpSpPr>
            <a:xfrm>
              <a:off x="481302" y="5144488"/>
              <a:ext cx="1872865" cy="1109297"/>
              <a:chOff x="5692876" y="1482245"/>
              <a:chExt cx="1872865" cy="110929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B9F1961-C2B7-957A-2531-F2F623220F76}"/>
                  </a:ext>
                </a:extLst>
              </p:cNvPr>
              <p:cNvSpPr/>
              <p:nvPr/>
            </p:nvSpPr>
            <p:spPr>
              <a:xfrm>
                <a:off x="5692876" y="1906584"/>
                <a:ext cx="1872865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تنوين النصب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AEB07C10-4047-F463-D921-83E35DEE6C25}"/>
                  </a:ext>
                </a:extLst>
              </p:cNvPr>
              <p:cNvSpPr/>
              <p:nvPr/>
            </p:nvSpPr>
            <p:spPr>
              <a:xfrm>
                <a:off x="5692876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الإملاء</a:t>
                </a:r>
              </a:p>
            </p:txBody>
          </p:sp>
        </p:grp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6559283D-2E4D-DC44-E262-CCC7DFFAE158}"/>
              </a:ext>
            </a:extLst>
          </p:cNvPr>
          <p:cNvGrpSpPr/>
          <p:nvPr/>
        </p:nvGrpSpPr>
        <p:grpSpPr>
          <a:xfrm>
            <a:off x="443029" y="4099856"/>
            <a:ext cx="8380743" cy="1870095"/>
            <a:chOff x="443029" y="4099856"/>
            <a:chExt cx="8380743" cy="1870095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192D183-A036-6A8B-DAF5-F4502CC33262}"/>
                </a:ext>
              </a:extLst>
            </p:cNvPr>
            <p:cNvGrpSpPr/>
            <p:nvPr/>
          </p:nvGrpSpPr>
          <p:grpSpPr>
            <a:xfrm>
              <a:off x="443029" y="4099856"/>
              <a:ext cx="8279234" cy="1870095"/>
              <a:chOff x="377888" y="5129550"/>
              <a:chExt cx="8279234" cy="1124235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2B61F827-42E1-ED17-D768-C426E61A38B3}"/>
                  </a:ext>
                </a:extLst>
              </p:cNvPr>
              <p:cNvGrpSpPr/>
              <p:nvPr/>
            </p:nvGrpSpPr>
            <p:grpSpPr>
              <a:xfrm>
                <a:off x="6645313" y="5144488"/>
                <a:ext cx="2011809" cy="1109297"/>
                <a:chOff x="5553932" y="1482245"/>
                <a:chExt cx="2011809" cy="1109297"/>
              </a:xfrm>
            </p:grpSpPr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2ADA35E5-E6F5-BC78-15EE-D8FC4CF12C36}"/>
                    </a:ext>
                  </a:extLst>
                </p:cNvPr>
                <p:cNvSpPr/>
                <p:nvPr/>
              </p:nvSpPr>
              <p:spPr>
                <a:xfrm>
                  <a:off x="5553932" y="1906584"/>
                  <a:ext cx="2011809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38A766AA-ABCB-891F-4997-9E70FE771634}"/>
                    </a:ext>
                  </a:extLst>
                </p:cNvPr>
                <p:cNvSpPr/>
                <p:nvPr/>
              </p:nvSpPr>
              <p:spPr>
                <a:xfrm>
                  <a:off x="5692876" y="1482245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المعجم</a:t>
                  </a:r>
                </a:p>
              </p:txBody>
            </p:sp>
          </p:grpSp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E22FCB05-3908-96FA-91BF-B65FEB8480B0}"/>
                  </a:ext>
                </a:extLst>
              </p:cNvPr>
              <p:cNvGrpSpPr/>
              <p:nvPr/>
            </p:nvGrpSpPr>
            <p:grpSpPr>
              <a:xfrm>
                <a:off x="4579858" y="5129550"/>
                <a:ext cx="1872865" cy="1109298"/>
                <a:chOff x="5453934" y="1467307"/>
                <a:chExt cx="1872865" cy="1109298"/>
              </a:xfrm>
            </p:grpSpPr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B4F424DA-9389-7F22-93B4-3DD80D83DACB}"/>
                    </a:ext>
                  </a:extLst>
                </p:cNvPr>
                <p:cNvSpPr/>
                <p:nvPr/>
              </p:nvSpPr>
              <p:spPr>
                <a:xfrm>
                  <a:off x="5453934" y="189164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أساليب الوصف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43BC3A9A-1213-C339-03A0-F84CA4E38524}"/>
                    </a:ext>
                  </a:extLst>
                </p:cNvPr>
                <p:cNvSpPr/>
                <p:nvPr/>
              </p:nvSpPr>
              <p:spPr>
                <a:xfrm>
                  <a:off x="5453934" y="1467307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الأساليب</a:t>
                  </a:r>
                </a:p>
              </p:txBody>
            </p:sp>
          </p:grpSp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41AB68EB-B098-EDED-4484-90AEBEDEFF29}"/>
                  </a:ext>
                </a:extLst>
              </p:cNvPr>
              <p:cNvGrpSpPr/>
              <p:nvPr/>
            </p:nvGrpSpPr>
            <p:grpSpPr>
              <a:xfrm>
                <a:off x="2478873" y="5129551"/>
                <a:ext cx="1872865" cy="1109297"/>
                <a:chOff x="5309617" y="1467308"/>
                <a:chExt cx="1872865" cy="1109297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A6E061E4-F003-1000-780D-C95FD612CB4D}"/>
                    </a:ext>
                  </a:extLst>
                </p:cNvPr>
                <p:cNvSpPr/>
                <p:nvPr/>
              </p:nvSpPr>
              <p:spPr>
                <a:xfrm>
                  <a:off x="5309617" y="189164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الجملة الفعلية </a:t>
                  </a:r>
                  <a:r>
                    <a:rPr lang="f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                          </a:t>
                  </a: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المفرد  / الجمع </a:t>
                  </a:r>
                  <a:r>
                    <a:rPr lang="f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              </a:t>
                  </a: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تحويلات حسب الضمائر</a:t>
                  </a:r>
                  <a:endPara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43DA3648-7830-CEEB-EC98-D9E1A75D295C}"/>
                    </a:ext>
                  </a:extLst>
                </p:cNvPr>
                <p:cNvSpPr/>
                <p:nvPr/>
              </p:nvSpPr>
              <p:spPr>
                <a:xfrm>
                  <a:off x="5309617" y="1467308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البنيات</a:t>
                  </a:r>
                  <a:r>
                    <a:rPr kumimoji="0" lang="ar-MA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</a:t>
                  </a:r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اللغوية</a:t>
                  </a:r>
                </a:p>
              </p:txBody>
            </p:sp>
          </p:grpSp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784F6008-69C1-2E31-8C7E-9C267EB26BF9}"/>
                  </a:ext>
                </a:extLst>
              </p:cNvPr>
              <p:cNvGrpSpPr/>
              <p:nvPr/>
            </p:nvGrpSpPr>
            <p:grpSpPr>
              <a:xfrm>
                <a:off x="377888" y="5129551"/>
                <a:ext cx="1872865" cy="1109297"/>
                <a:chOff x="5589462" y="1467308"/>
                <a:chExt cx="1872865" cy="1109297"/>
              </a:xfrm>
            </p:grpSpPr>
            <p:sp>
              <p:nvSpPr>
                <p:cNvPr id="10" name="Rectangle : coins arrondis 9">
                  <a:extLst>
                    <a:ext uri="{FF2B5EF4-FFF2-40B4-BE49-F238E27FC236}">
                      <a16:creationId xmlns:a16="http://schemas.microsoft.com/office/drawing/2014/main" id="{0D98877C-4378-587F-5E43-BD4CC5576AF2}"/>
                    </a:ext>
                  </a:extLst>
                </p:cNvPr>
                <p:cNvSpPr/>
                <p:nvPr/>
              </p:nvSpPr>
              <p:spPr>
                <a:xfrm>
                  <a:off x="5589462" y="189164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تركيب جمل من خلال النسج على غرار / القراءة المسحية / القراءة الهرمية</a:t>
                  </a:r>
                </a:p>
              </p:txBody>
            </p:sp>
            <p:sp>
              <p:nvSpPr>
                <p:cNvPr id="11" name="Rectangle : coins arrondis 10">
                  <a:extLst>
                    <a:ext uri="{FF2B5EF4-FFF2-40B4-BE49-F238E27FC236}">
                      <a16:creationId xmlns:a16="http://schemas.microsoft.com/office/drawing/2014/main" id="{DF023E09-E0EA-8D08-1F2C-526C07044EA4}"/>
                    </a:ext>
                  </a:extLst>
                </p:cNvPr>
                <p:cNvSpPr/>
                <p:nvPr/>
              </p:nvSpPr>
              <p:spPr>
                <a:xfrm>
                  <a:off x="5589462" y="1467308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الاستراتيجيات</a:t>
                  </a:r>
                </a:p>
              </p:txBody>
            </p:sp>
          </p:grpSp>
        </p:grp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F6E37586-BE60-6A20-8AFB-C98262ECC265}"/>
                </a:ext>
              </a:extLst>
            </p:cNvPr>
            <p:cNvSpPr txBox="1"/>
            <p:nvPr/>
          </p:nvSpPr>
          <p:spPr>
            <a:xfrm>
              <a:off x="6636967" y="5066735"/>
              <a:ext cx="2186805" cy="7509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أخمد – تستغيث - فزع  - وفي -  تحاصر - كثيفة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1014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895EA-500B-A2EA-8741-33CB5B01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DD6918AE-525E-A176-AEEC-199E2064CB7E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3027328-1C8B-4BC8-4EF5-5A8AC7D59BC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830958E-6519-631D-09AB-F3B29658A81F}"/>
              </a:ext>
            </a:extLst>
          </p:cNvPr>
          <p:cNvSpPr/>
          <p:nvPr/>
        </p:nvSpPr>
        <p:spPr>
          <a:xfrm>
            <a:off x="312517" y="636608"/>
            <a:ext cx="8518967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58B41374-7EC4-41E5-3185-6985A9BABB4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"/>
          </a:blip>
          <a:srcRect l="1" t="45760" r="43502" b="17177"/>
          <a:stretch/>
        </p:blipFill>
        <p:spPr>
          <a:xfrm>
            <a:off x="2611613" y="636608"/>
            <a:ext cx="6219870" cy="5787341"/>
          </a:xfrm>
          <a:prstGeom prst="rect">
            <a:avLst/>
          </a:prstGeom>
          <a:effectLst/>
        </p:spPr>
      </p:pic>
      <p:sp>
        <p:nvSpPr>
          <p:cNvPr id="5" name="Freeform 7">
            <a:extLst>
              <a:ext uri="{FF2B5EF4-FFF2-40B4-BE49-F238E27FC236}">
                <a16:creationId xmlns:a16="http://schemas.microsoft.com/office/drawing/2014/main" id="{5860788A-2B96-8292-460F-2EB649FA16BE}"/>
              </a:ext>
            </a:extLst>
          </p:cNvPr>
          <p:cNvSpPr/>
          <p:nvPr/>
        </p:nvSpPr>
        <p:spPr>
          <a:xfrm>
            <a:off x="625110" y="227366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E0333FE4-6E11-D79D-A877-E1EA1D41C798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93" name="TextBox 9">
            <a:extLst>
              <a:ext uri="{FF2B5EF4-FFF2-40B4-BE49-F238E27FC236}">
                <a16:creationId xmlns:a16="http://schemas.microsoft.com/office/drawing/2014/main" id="{65830866-7107-A95C-CB22-C37C6125D1EA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 3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04357512-11A3-CE96-C670-799FAE23D80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7DB7DAC-5D09-5C48-5581-D9FDE23F0A4E}"/>
              </a:ext>
            </a:extLst>
          </p:cNvPr>
          <p:cNvGrpSpPr/>
          <p:nvPr/>
        </p:nvGrpSpPr>
        <p:grpSpPr>
          <a:xfrm>
            <a:off x="577487" y="2692478"/>
            <a:ext cx="3798383" cy="1778703"/>
            <a:chOff x="577487" y="2726495"/>
            <a:chExt cx="3798383" cy="1778703"/>
          </a:xfrm>
        </p:grpSpPr>
        <p:sp>
          <p:nvSpPr>
            <p:cNvPr id="11" name="Rectangle : coins arrondis 18 - 3">
              <a:extLst>
                <a:ext uri="{FF2B5EF4-FFF2-40B4-BE49-F238E27FC236}">
                  <a16:creationId xmlns:a16="http://schemas.microsoft.com/office/drawing/2014/main" id="{EBB75370-7BEA-2D13-5DC9-DD638E256E15}"/>
                </a:ext>
              </a:extLst>
            </p:cNvPr>
            <p:cNvSpPr/>
            <p:nvPr/>
          </p:nvSpPr>
          <p:spPr>
            <a:xfrm>
              <a:off x="577487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: تمارين كتابية</a:t>
              </a:r>
            </a:p>
          </p:txBody>
        </p:sp>
        <p:sp>
          <p:nvSpPr>
            <p:cNvPr id="38" name="Oval 97">
              <a:extLst>
                <a:ext uri="{FF2B5EF4-FFF2-40B4-BE49-F238E27FC236}">
                  <a16:creationId xmlns:a16="http://schemas.microsoft.com/office/drawing/2014/main" id="{0AAF736D-DDC2-7A29-09A3-68E8103F6906}"/>
                </a:ext>
              </a:extLst>
            </p:cNvPr>
            <p:cNvSpPr/>
            <p:nvPr/>
          </p:nvSpPr>
          <p:spPr>
            <a:xfrm>
              <a:off x="3547870" y="2726495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4DCA925-C743-B5C5-55DB-88AEA15D8644}"/>
              </a:ext>
            </a:extLst>
          </p:cNvPr>
          <p:cNvGrpSpPr/>
          <p:nvPr/>
        </p:nvGrpSpPr>
        <p:grpSpPr>
          <a:xfrm>
            <a:off x="577487" y="4391197"/>
            <a:ext cx="3798382" cy="1787747"/>
            <a:chOff x="577487" y="4302703"/>
            <a:chExt cx="3798382" cy="1787747"/>
          </a:xfrm>
        </p:grpSpPr>
        <p:sp>
          <p:nvSpPr>
            <p:cNvPr id="13" name="Rectangle : coins arrondis 18 - 3">
              <a:extLst>
                <a:ext uri="{FF2B5EF4-FFF2-40B4-BE49-F238E27FC236}">
                  <a16:creationId xmlns:a16="http://schemas.microsoft.com/office/drawing/2014/main" id="{8A6B7A31-68F3-68E7-42F7-7671EAFDA068}"/>
                </a:ext>
              </a:extLst>
            </p:cNvPr>
            <p:cNvSpPr/>
            <p:nvPr/>
          </p:nvSpPr>
          <p:spPr>
            <a:xfrm>
              <a:off x="577487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 ودعم</a:t>
              </a:r>
            </a:p>
          </p:txBody>
        </p:sp>
        <p:sp>
          <p:nvSpPr>
            <p:cNvPr id="39" name="Oval 98">
              <a:extLst>
                <a:ext uri="{FF2B5EF4-FFF2-40B4-BE49-F238E27FC236}">
                  <a16:creationId xmlns:a16="http://schemas.microsoft.com/office/drawing/2014/main" id="{F32F9BF4-ACDB-F504-2EFB-E5652DEC0D87}"/>
                </a:ext>
              </a:extLst>
            </p:cNvPr>
            <p:cNvSpPr/>
            <p:nvPr/>
          </p:nvSpPr>
          <p:spPr>
            <a:xfrm>
              <a:off x="3547869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6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9493E0B1-E4B0-7682-1C62-CC0FB7135A24}"/>
              </a:ext>
            </a:extLst>
          </p:cNvPr>
          <p:cNvGrpSpPr/>
          <p:nvPr/>
        </p:nvGrpSpPr>
        <p:grpSpPr>
          <a:xfrm>
            <a:off x="577487" y="1008663"/>
            <a:ext cx="3798384" cy="1763800"/>
            <a:chOff x="577487" y="1156146"/>
            <a:chExt cx="3798384" cy="1763800"/>
          </a:xfrm>
        </p:grpSpPr>
        <p:sp>
          <p:nvSpPr>
            <p:cNvPr id="10" name="Rectangle : coins arrondis 18 - 3">
              <a:extLst>
                <a:ext uri="{FF2B5EF4-FFF2-40B4-BE49-F238E27FC236}">
                  <a16:creationId xmlns:a16="http://schemas.microsoft.com/office/drawing/2014/main" id="{B207CAE5-9845-5CFA-99B6-335635D41D53}"/>
                </a:ext>
              </a:extLst>
            </p:cNvPr>
            <p:cNvSpPr/>
            <p:nvPr/>
          </p:nvSpPr>
          <p:spPr>
            <a:xfrm>
              <a:off x="577487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استثمار المعجم</a:t>
              </a:r>
            </a:p>
          </p:txBody>
        </p:sp>
        <p:sp>
          <p:nvSpPr>
            <p:cNvPr id="37" name="Oval 96">
              <a:extLst>
                <a:ext uri="{FF2B5EF4-FFF2-40B4-BE49-F238E27FC236}">
                  <a16:creationId xmlns:a16="http://schemas.microsoft.com/office/drawing/2014/main" id="{7365DBA4-9943-94EE-D40F-01A4F7C38211}"/>
                </a:ext>
              </a:extLst>
            </p:cNvPr>
            <p:cNvSpPr/>
            <p:nvPr/>
          </p:nvSpPr>
          <p:spPr>
            <a:xfrm>
              <a:off x="3547871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36673336-42B5-D339-686D-6C08A888ECEB}"/>
              </a:ext>
            </a:extLst>
          </p:cNvPr>
          <p:cNvGrpSpPr/>
          <p:nvPr/>
        </p:nvGrpSpPr>
        <p:grpSpPr>
          <a:xfrm>
            <a:off x="4691294" y="1008663"/>
            <a:ext cx="3809630" cy="1763800"/>
            <a:chOff x="4691294" y="1156146"/>
            <a:chExt cx="3809630" cy="1763800"/>
          </a:xfrm>
        </p:grpSpPr>
        <p:sp>
          <p:nvSpPr>
            <p:cNvPr id="18" name="Rectangle : coins arrondis 18 - 3">
              <a:extLst>
                <a:ext uri="{FF2B5EF4-FFF2-40B4-BE49-F238E27FC236}">
                  <a16:creationId xmlns:a16="http://schemas.microsoft.com/office/drawing/2014/main" id="{1E24E317-DE0C-4ABB-0423-9760AE178754}"/>
                </a:ext>
              </a:extLst>
            </p:cNvPr>
            <p:cNvSpPr/>
            <p:nvPr/>
          </p:nvSpPr>
          <p:spPr>
            <a:xfrm>
              <a:off x="4691294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</a:t>
              </a:r>
              <a:endParaRPr kumimoji="0" lang="ar-MA" sz="200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طلاقة </a:t>
              </a:r>
            </a:p>
          </p:txBody>
        </p:sp>
        <p:sp>
          <p:nvSpPr>
            <p:cNvPr id="28" name="Oval 86">
              <a:extLst>
                <a:ext uri="{FF2B5EF4-FFF2-40B4-BE49-F238E27FC236}">
                  <a16:creationId xmlns:a16="http://schemas.microsoft.com/office/drawing/2014/main" id="{9B470D93-F6E4-F65A-55D8-27B3CC03E2B0}"/>
                </a:ext>
              </a:extLst>
            </p:cNvPr>
            <p:cNvSpPr/>
            <p:nvPr/>
          </p:nvSpPr>
          <p:spPr>
            <a:xfrm>
              <a:off x="7672924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CA9E71C-1075-8040-82C8-8B9A64CF94F0}"/>
              </a:ext>
            </a:extLst>
          </p:cNvPr>
          <p:cNvGrpSpPr/>
          <p:nvPr/>
        </p:nvGrpSpPr>
        <p:grpSpPr>
          <a:xfrm>
            <a:off x="4691294" y="2692480"/>
            <a:ext cx="3809629" cy="1778700"/>
            <a:chOff x="4691294" y="2726498"/>
            <a:chExt cx="3809629" cy="1778700"/>
          </a:xfrm>
        </p:grpSpPr>
        <p:sp>
          <p:nvSpPr>
            <p:cNvPr id="7" name="Rectangle : coins arrondis 18 - 3">
              <a:extLst>
                <a:ext uri="{FF2B5EF4-FFF2-40B4-BE49-F238E27FC236}">
                  <a16:creationId xmlns:a16="http://schemas.microsoft.com/office/drawing/2014/main" id="{C89D7B4C-27BD-CF7E-820C-D3BC73D84063}"/>
                </a:ext>
              </a:extLst>
            </p:cNvPr>
            <p:cNvSpPr/>
            <p:nvPr/>
          </p:nvSpPr>
          <p:spPr>
            <a:xfrm>
              <a:off x="4691294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تمارين كتابية</a:t>
              </a:r>
            </a:p>
          </p:txBody>
        </p:sp>
        <p:sp>
          <p:nvSpPr>
            <p:cNvPr id="29" name="Oval 87">
              <a:extLst>
                <a:ext uri="{FF2B5EF4-FFF2-40B4-BE49-F238E27FC236}">
                  <a16:creationId xmlns:a16="http://schemas.microsoft.com/office/drawing/2014/main" id="{291E9630-F57F-9CF0-6F01-604F1570B39A}"/>
                </a:ext>
              </a:extLst>
            </p:cNvPr>
            <p:cNvSpPr/>
            <p:nvPr/>
          </p:nvSpPr>
          <p:spPr>
            <a:xfrm>
              <a:off x="7672923" y="2726498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E951050-6A19-120F-A978-11C4B653A1C3}"/>
              </a:ext>
            </a:extLst>
          </p:cNvPr>
          <p:cNvGrpSpPr/>
          <p:nvPr/>
        </p:nvGrpSpPr>
        <p:grpSpPr>
          <a:xfrm>
            <a:off x="4691294" y="4391197"/>
            <a:ext cx="3820744" cy="1787747"/>
            <a:chOff x="4691294" y="4302703"/>
            <a:chExt cx="3820744" cy="1787747"/>
          </a:xfrm>
        </p:grpSpPr>
        <p:sp>
          <p:nvSpPr>
            <p:cNvPr id="9" name="Rectangle : coins arrondis 18 - 3">
              <a:extLst>
                <a:ext uri="{FF2B5EF4-FFF2-40B4-BE49-F238E27FC236}">
                  <a16:creationId xmlns:a16="http://schemas.microsoft.com/office/drawing/2014/main" id="{30D27E3F-0359-0C41-C094-5FE8EE32BC93}"/>
                </a:ext>
              </a:extLst>
            </p:cNvPr>
            <p:cNvSpPr/>
            <p:nvPr/>
          </p:nvSpPr>
          <p:spPr>
            <a:xfrm>
              <a:off x="4691294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استثمار النص</a:t>
              </a:r>
              <a:endParaRPr kumimoji="0" lang="ar-MA" sz="200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  <p:sp>
          <p:nvSpPr>
            <p:cNvPr id="31" name="Oval 99">
              <a:extLst>
                <a:ext uri="{FF2B5EF4-FFF2-40B4-BE49-F238E27FC236}">
                  <a16:creationId xmlns:a16="http://schemas.microsoft.com/office/drawing/2014/main" id="{48BD3193-EE31-DE31-5CCB-55D55CAC9EA2}"/>
                </a:ext>
              </a:extLst>
            </p:cNvPr>
            <p:cNvSpPr/>
            <p:nvPr/>
          </p:nvSpPr>
          <p:spPr>
            <a:xfrm>
              <a:off x="7684038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2226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F9D2E-617B-02EF-AC31-9DE9E7C64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1E4754E-7E96-4B16-FD8A-1BA9BE68117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4DE53-4F5E-7C4C-E43E-3DE1AA04A99D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EECF1BB-41DB-58DE-3157-8EAAF5D3580D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7DECE84-8CA4-EAE6-09DF-23D775EE54C6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638844B3-A03F-4E01-7470-0974119D4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02726FAA-27DE-0A9F-B139-E12B589D834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D7B02283-255A-EC2E-A77B-571F3E10D0C5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48E0A274-7359-8F48-0E4E-51ECCF8B440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70CE18DE-E006-7D87-F423-64450E25A2F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EC861C0C-E320-2BA0-0FF6-43AA7C42C78A}"/>
              </a:ext>
            </a:extLst>
          </p:cNvPr>
          <p:cNvGrpSpPr/>
          <p:nvPr/>
        </p:nvGrpSpPr>
        <p:grpSpPr>
          <a:xfrm>
            <a:off x="856046" y="1085750"/>
            <a:ext cx="7299109" cy="1109719"/>
            <a:chOff x="922446" y="1657338"/>
            <a:chExt cx="7299109" cy="1099823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09494DF6-0B08-2E48-B296-CC0ED891FC60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931966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Oval 86">
              <a:extLst>
                <a:ext uri="{FF2B5EF4-FFF2-40B4-BE49-F238E27FC236}">
                  <a16:creationId xmlns:a16="http://schemas.microsoft.com/office/drawing/2014/main" id="{6B9F2D5F-7043-AAD3-C509-19D49C099D97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DFF52FDD-BDC8-809D-A9C5-3C0D59CD1217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24298"/>
              <a:chOff x="922446" y="1825195"/>
              <a:chExt cx="1266136" cy="924298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DB981DC9-A08B-7CAB-1EF1-561438CE2E5A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92429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57" name="Graphique 2">
                <a:extLst>
                  <a:ext uri="{FF2B5EF4-FFF2-40B4-BE49-F238E27FC236}">
                    <a16:creationId xmlns:a16="http://schemas.microsoft.com/office/drawing/2014/main" id="{BA2BD03A-58B1-EFA1-FE00-E7A5278263CB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69" name="Graphique 2">
                  <a:extLst>
                    <a:ext uri="{FF2B5EF4-FFF2-40B4-BE49-F238E27FC236}">
                      <a16:creationId xmlns:a16="http://schemas.microsoft.com/office/drawing/2014/main" id="{297CDEF7-93CE-14D1-7307-EEE5341826E5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6" cy="887181"/>
                  <a:chOff x="1098817" y="1344834"/>
                  <a:chExt cx="2184486" cy="887181"/>
                </a:xfrm>
              </p:grpSpPr>
              <p:grpSp>
                <p:nvGrpSpPr>
                  <p:cNvPr id="101" name="Graphique 2">
                    <a:extLst>
                      <a:ext uri="{FF2B5EF4-FFF2-40B4-BE49-F238E27FC236}">
                        <a16:creationId xmlns:a16="http://schemas.microsoft.com/office/drawing/2014/main" id="{51CA4EB6-7238-C366-7AAC-6AAAD185612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81"/>
                    <a:chOff x="1098817" y="1344834"/>
                    <a:chExt cx="770041" cy="887181"/>
                  </a:xfrm>
                </p:grpSpPr>
                <p:grpSp>
                  <p:nvGrpSpPr>
                    <p:cNvPr id="110" name="Graphique 2">
                      <a:extLst>
                        <a:ext uri="{FF2B5EF4-FFF2-40B4-BE49-F238E27FC236}">
                          <a16:creationId xmlns:a16="http://schemas.microsoft.com/office/drawing/2014/main" id="{C2B41DC8-B509-7994-9EE4-82682407812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14" name="Forme libre : forme 113">
                        <a:extLst>
                          <a:ext uri="{FF2B5EF4-FFF2-40B4-BE49-F238E27FC236}">
                            <a16:creationId xmlns:a16="http://schemas.microsoft.com/office/drawing/2014/main" id="{0771397C-6026-7505-023B-CA0B8916EBC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5" name="Forme libre : forme 114">
                        <a:extLst>
                          <a:ext uri="{FF2B5EF4-FFF2-40B4-BE49-F238E27FC236}">
                            <a16:creationId xmlns:a16="http://schemas.microsoft.com/office/drawing/2014/main" id="{8B20F856-222B-3891-F2F3-FC9D767475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6" name="Forme libre : forme 115">
                        <a:extLst>
                          <a:ext uri="{FF2B5EF4-FFF2-40B4-BE49-F238E27FC236}">
                            <a16:creationId xmlns:a16="http://schemas.microsoft.com/office/drawing/2014/main" id="{4624ADDF-6E39-685F-D1D5-DE46C512F435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11" name="Graphique 2">
                      <a:extLst>
                        <a:ext uri="{FF2B5EF4-FFF2-40B4-BE49-F238E27FC236}">
                          <a16:creationId xmlns:a16="http://schemas.microsoft.com/office/drawing/2014/main" id="{D3BA1630-05A6-EFF8-8567-E90688D02B9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0"/>
                      <a:ext cx="412617" cy="580075"/>
                      <a:chOff x="1426335" y="1651940"/>
                      <a:chExt cx="412617" cy="580075"/>
                    </a:xfrm>
                  </p:grpSpPr>
                  <p:sp>
                    <p:nvSpPr>
                      <p:cNvPr id="112" name="Forme libre : forme 111">
                        <a:extLst>
                          <a:ext uri="{FF2B5EF4-FFF2-40B4-BE49-F238E27FC236}">
                            <a16:creationId xmlns:a16="http://schemas.microsoft.com/office/drawing/2014/main" id="{FDBF0080-BDB6-2850-920C-B92F2D8F350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3" name="Forme libre : forme 112">
                        <a:extLst>
                          <a:ext uri="{FF2B5EF4-FFF2-40B4-BE49-F238E27FC236}">
                            <a16:creationId xmlns:a16="http://schemas.microsoft.com/office/drawing/2014/main" id="{2827A09C-DB49-68C3-6F1E-C6F8FDFEBB3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  <p:grpSp>
                <p:nvGrpSpPr>
                  <p:cNvPr id="102" name="Graphique 2">
                    <a:extLst>
                      <a:ext uri="{FF2B5EF4-FFF2-40B4-BE49-F238E27FC236}">
                        <a16:creationId xmlns:a16="http://schemas.microsoft.com/office/drawing/2014/main" id="{7F3A43E4-E9F4-5B43-0151-36F8DA40A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81"/>
                    <a:chOff x="2513728" y="1344834"/>
                    <a:chExt cx="769575" cy="887181"/>
                  </a:xfrm>
                </p:grpSpPr>
                <p:grpSp>
                  <p:nvGrpSpPr>
                    <p:cNvPr id="103" name="Graphique 2">
                      <a:extLst>
                        <a:ext uri="{FF2B5EF4-FFF2-40B4-BE49-F238E27FC236}">
                          <a16:creationId xmlns:a16="http://schemas.microsoft.com/office/drawing/2014/main" id="{2CBA0BB1-83C7-C22A-61EA-209462E90D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07" name="Forme libre : forme 106">
                        <a:extLst>
                          <a:ext uri="{FF2B5EF4-FFF2-40B4-BE49-F238E27FC236}">
                            <a16:creationId xmlns:a16="http://schemas.microsoft.com/office/drawing/2014/main" id="{71B718FC-8C98-F954-49E3-D7C888E1FF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8" name="Forme libre : forme 107">
                        <a:extLst>
                          <a:ext uri="{FF2B5EF4-FFF2-40B4-BE49-F238E27FC236}">
                            <a16:creationId xmlns:a16="http://schemas.microsoft.com/office/drawing/2014/main" id="{B94BF3BF-DAC5-0285-8D71-9BF17189D6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9" name="Forme libre : forme 108">
                        <a:extLst>
                          <a:ext uri="{FF2B5EF4-FFF2-40B4-BE49-F238E27FC236}">
                            <a16:creationId xmlns:a16="http://schemas.microsoft.com/office/drawing/2014/main" id="{D396284F-64C5-F8C5-3E81-54252D1DD2B5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04" name="Graphique 2">
                      <a:extLst>
                        <a:ext uri="{FF2B5EF4-FFF2-40B4-BE49-F238E27FC236}">
                          <a16:creationId xmlns:a16="http://schemas.microsoft.com/office/drawing/2014/main" id="{F8F0A116-C9F6-8092-432D-5C94C115418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0"/>
                      <a:ext cx="412322" cy="580075"/>
                      <a:chOff x="2543277" y="1651940"/>
                      <a:chExt cx="412322" cy="580075"/>
                    </a:xfrm>
                  </p:grpSpPr>
                  <p:sp>
                    <p:nvSpPr>
                      <p:cNvPr id="105" name="Forme libre : forme 104">
                        <a:extLst>
                          <a:ext uri="{FF2B5EF4-FFF2-40B4-BE49-F238E27FC236}">
                            <a16:creationId xmlns:a16="http://schemas.microsoft.com/office/drawing/2014/main" id="{3AF849CC-0C35-8F2D-1C11-D20A1FCBF3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6" name="Forme libre : forme 105">
                        <a:extLst>
                          <a:ext uri="{FF2B5EF4-FFF2-40B4-BE49-F238E27FC236}">
                            <a16:creationId xmlns:a16="http://schemas.microsoft.com/office/drawing/2014/main" id="{DE7FC347-461A-22AA-7AF1-3945D12BD02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</p:grpSp>
            <p:grpSp>
              <p:nvGrpSpPr>
                <p:cNvPr id="70" name="Graphique 2">
                  <a:extLst>
                    <a:ext uri="{FF2B5EF4-FFF2-40B4-BE49-F238E27FC236}">
                      <a16:creationId xmlns:a16="http://schemas.microsoft.com/office/drawing/2014/main" id="{914A1EB6-0BE5-43A0-F910-A094BB9C6FC1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94" name="Graphique 2">
                    <a:extLst>
                      <a:ext uri="{FF2B5EF4-FFF2-40B4-BE49-F238E27FC236}">
                        <a16:creationId xmlns:a16="http://schemas.microsoft.com/office/drawing/2014/main" id="{264DB378-8598-1050-E24B-0D366094A907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99" name="Forme libre : forme 98">
                      <a:extLst>
                        <a:ext uri="{FF2B5EF4-FFF2-40B4-BE49-F238E27FC236}">
                          <a16:creationId xmlns:a16="http://schemas.microsoft.com/office/drawing/2014/main" id="{96C70EAD-27F7-385B-FE1E-D5AC7BD70B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00" name="Forme libre : forme 99">
                      <a:extLst>
                        <a:ext uri="{FF2B5EF4-FFF2-40B4-BE49-F238E27FC236}">
                          <a16:creationId xmlns:a16="http://schemas.microsoft.com/office/drawing/2014/main" id="{706B61DC-1248-921E-E56B-F79F5098A5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95" name="Graphique 2">
                    <a:extLst>
                      <a:ext uri="{FF2B5EF4-FFF2-40B4-BE49-F238E27FC236}">
                        <a16:creationId xmlns:a16="http://schemas.microsoft.com/office/drawing/2014/main" id="{045A33BB-9E00-12E1-1875-22D9D69D9A60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97" name="Forme libre : forme 96">
                      <a:extLst>
                        <a:ext uri="{FF2B5EF4-FFF2-40B4-BE49-F238E27FC236}">
                          <a16:creationId xmlns:a16="http://schemas.microsoft.com/office/drawing/2014/main" id="{961AC40E-5DD6-AD4F-531D-6425BB26BD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8" name="Forme libre : forme 97">
                      <a:extLst>
                        <a:ext uri="{FF2B5EF4-FFF2-40B4-BE49-F238E27FC236}">
                          <a16:creationId xmlns:a16="http://schemas.microsoft.com/office/drawing/2014/main" id="{0A6731F3-6C4E-7C73-2141-9C8B339FF0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sp>
              <p:nvSpPr>
                <p:cNvPr id="71" name="Forme libre : forme 70">
                  <a:extLst>
                    <a:ext uri="{FF2B5EF4-FFF2-40B4-BE49-F238E27FC236}">
                      <a16:creationId xmlns:a16="http://schemas.microsoft.com/office/drawing/2014/main" id="{F0718376-3A87-DCC9-B7FE-4405E23C4214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2" name="Forme libre : forme 71">
                  <a:extLst>
                    <a:ext uri="{FF2B5EF4-FFF2-40B4-BE49-F238E27FC236}">
                      <a16:creationId xmlns:a16="http://schemas.microsoft.com/office/drawing/2014/main" id="{A4D5948A-14C5-B00C-E106-578EDBA221C5}"/>
                    </a:ext>
                  </a:extLst>
                </p:cNvPr>
                <p:cNvSpPr/>
                <p:nvPr/>
              </p:nvSpPr>
              <p:spPr>
                <a:xfrm>
                  <a:off x="1018761" y="1755002"/>
                  <a:ext cx="2342641" cy="2342640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3" name="Forme libre : forme 72">
                  <a:extLst>
                    <a:ext uri="{FF2B5EF4-FFF2-40B4-BE49-F238E27FC236}">
                      <a16:creationId xmlns:a16="http://schemas.microsoft.com/office/drawing/2014/main" id="{485E4C28-E00D-E4E0-11C0-24DC48171C8C}"/>
                    </a:ext>
                  </a:extLst>
                </p:cNvPr>
                <p:cNvSpPr/>
                <p:nvPr/>
              </p:nvSpPr>
              <p:spPr>
                <a:xfrm>
                  <a:off x="1140524" y="1876765"/>
                  <a:ext cx="2099115" cy="2099113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74" name="Forme libre : forme 73">
                  <a:extLst>
                    <a:ext uri="{FF2B5EF4-FFF2-40B4-BE49-F238E27FC236}">
                      <a16:creationId xmlns:a16="http://schemas.microsoft.com/office/drawing/2014/main" id="{717AEA61-FCF4-FFA9-856B-626C2ED177E1}"/>
                    </a:ext>
                  </a:extLst>
                </p:cNvPr>
                <p:cNvSpPr/>
                <p:nvPr/>
              </p:nvSpPr>
              <p:spPr>
                <a:xfrm>
                  <a:off x="1173538" y="1909786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75" name="Forme libre : forme 74">
                  <a:extLst>
                    <a:ext uri="{FF2B5EF4-FFF2-40B4-BE49-F238E27FC236}">
                      <a16:creationId xmlns:a16="http://schemas.microsoft.com/office/drawing/2014/main" id="{A1A72B86-661C-2F7A-54A9-D9059982490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76" name="Graphique 2">
                  <a:extLst>
                    <a:ext uri="{FF2B5EF4-FFF2-40B4-BE49-F238E27FC236}">
                      <a16:creationId xmlns:a16="http://schemas.microsoft.com/office/drawing/2014/main" id="{9BB18472-6243-1956-A3E2-8CE253D6FBF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87" name="Forme libre : forme 86">
                    <a:extLst>
                      <a:ext uri="{FF2B5EF4-FFF2-40B4-BE49-F238E27FC236}">
                        <a16:creationId xmlns:a16="http://schemas.microsoft.com/office/drawing/2014/main" id="{31730CFB-5045-CBCD-8D38-4CC92BA7E82F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8" name="Forme libre : forme 87">
                    <a:extLst>
                      <a:ext uri="{FF2B5EF4-FFF2-40B4-BE49-F238E27FC236}">
                        <a16:creationId xmlns:a16="http://schemas.microsoft.com/office/drawing/2014/main" id="{9E277FA5-5C64-7B4D-87A2-67CC237CA355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1" name="Forme libre : forme 90">
                    <a:extLst>
                      <a:ext uri="{FF2B5EF4-FFF2-40B4-BE49-F238E27FC236}">
                        <a16:creationId xmlns:a16="http://schemas.microsoft.com/office/drawing/2014/main" id="{36FD38D6-B257-6921-969B-7C047EB53144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2" name="Forme libre : forme 91">
                    <a:extLst>
                      <a:ext uri="{FF2B5EF4-FFF2-40B4-BE49-F238E27FC236}">
                        <a16:creationId xmlns:a16="http://schemas.microsoft.com/office/drawing/2014/main" id="{277BB3E8-2DDB-79DC-E553-C9947DD26012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77" name="Graphique 2">
                  <a:extLst>
                    <a:ext uri="{FF2B5EF4-FFF2-40B4-BE49-F238E27FC236}">
                      <a16:creationId xmlns:a16="http://schemas.microsoft.com/office/drawing/2014/main" id="{246CBF27-B5CE-10E9-4C5D-52E9A3351879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78" name="Forme libre : forme 77">
                    <a:extLst>
                      <a:ext uri="{FF2B5EF4-FFF2-40B4-BE49-F238E27FC236}">
                        <a16:creationId xmlns:a16="http://schemas.microsoft.com/office/drawing/2014/main" id="{4C5799E1-1A6D-E103-C651-A48B5D391F57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79" name="Forme libre : forme 78">
                    <a:extLst>
                      <a:ext uri="{FF2B5EF4-FFF2-40B4-BE49-F238E27FC236}">
                        <a16:creationId xmlns:a16="http://schemas.microsoft.com/office/drawing/2014/main" id="{68FFFFEA-189D-FBC3-A8E8-0209878BF346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0" name="Forme libre : forme 79">
                    <a:extLst>
                      <a:ext uri="{FF2B5EF4-FFF2-40B4-BE49-F238E27FC236}">
                        <a16:creationId xmlns:a16="http://schemas.microsoft.com/office/drawing/2014/main" id="{D6E2B10F-EEC7-DE78-FB1D-43A1D05CB7E3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1" name="Forme libre : forme 80">
                    <a:extLst>
                      <a:ext uri="{FF2B5EF4-FFF2-40B4-BE49-F238E27FC236}">
                        <a16:creationId xmlns:a16="http://schemas.microsoft.com/office/drawing/2014/main" id="{131AEC10-531B-14F7-D1E0-76E8E686A17C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2" name="Forme libre : forme 81">
                    <a:extLst>
                      <a:ext uri="{FF2B5EF4-FFF2-40B4-BE49-F238E27FC236}">
                        <a16:creationId xmlns:a16="http://schemas.microsoft.com/office/drawing/2014/main" id="{FB01EFF8-3EE9-5D69-FF2B-EDF1A4DA5C15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4" name="Forme libre : forme 83">
                    <a:extLst>
                      <a:ext uri="{FF2B5EF4-FFF2-40B4-BE49-F238E27FC236}">
                        <a16:creationId xmlns:a16="http://schemas.microsoft.com/office/drawing/2014/main" id="{21E8A371-0C3C-9710-F5CF-2B5E842498C4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5" name="Forme libre : forme 84">
                    <a:extLst>
                      <a:ext uri="{FF2B5EF4-FFF2-40B4-BE49-F238E27FC236}">
                        <a16:creationId xmlns:a16="http://schemas.microsoft.com/office/drawing/2014/main" id="{3170CD78-F124-486C-1B93-A6F7A506A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6" name="Forme libre : forme 85">
                    <a:extLst>
                      <a:ext uri="{FF2B5EF4-FFF2-40B4-BE49-F238E27FC236}">
                        <a16:creationId xmlns:a16="http://schemas.microsoft.com/office/drawing/2014/main" id="{F7A6EF79-41B9-29C5-BF4E-20D82439297F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C06F612-60F0-D782-C26F-4DD48B9E88C9}"/>
                  </a:ext>
                </a:extLst>
              </p:cNvPr>
              <p:cNvSpPr txBox="1"/>
              <p:nvPr/>
            </p:nvSpPr>
            <p:spPr>
              <a:xfrm>
                <a:off x="1352457" y="2009626"/>
                <a:ext cx="4061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1600" b="1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10</a:t>
                </a:r>
                <a:endPara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45360BD6-0B6F-6368-E9AC-F62EE19F4802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دقـائق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7" name="Oval 86">
              <a:extLst>
                <a:ext uri="{FF2B5EF4-FFF2-40B4-BE49-F238E27FC236}">
                  <a16:creationId xmlns:a16="http://schemas.microsoft.com/office/drawing/2014/main" id="{015940D9-DC77-2B21-C0D7-4BBBDFB6397C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النشاط الاعتيادي</a:t>
              </a: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BD2C76A1-1EFE-FAE7-CC43-A372AA8AB678}"/>
                </a:ext>
              </a:extLst>
            </p:cNvPr>
            <p:cNvSpPr txBox="1"/>
            <p:nvPr/>
          </p:nvSpPr>
          <p:spPr>
            <a:xfrm>
              <a:off x="3149136" y="2006719"/>
              <a:ext cx="432271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نشيد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«النشيد الوطني»</a:t>
              </a:r>
            </a:p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740A2CF-307B-3E02-B1A3-ED8943061BFC}"/>
              </a:ext>
            </a:extLst>
          </p:cNvPr>
          <p:cNvGrpSpPr/>
          <p:nvPr/>
        </p:nvGrpSpPr>
        <p:grpSpPr>
          <a:xfrm>
            <a:off x="915029" y="3595984"/>
            <a:ext cx="7313942" cy="1327869"/>
            <a:chOff x="885526" y="3622123"/>
            <a:chExt cx="7313942" cy="1327869"/>
          </a:xfrm>
        </p:grpSpPr>
        <p:sp>
          <p:nvSpPr>
            <p:cNvPr id="161" name="Rectangle : coins arrondis 18 - 2">
              <a:extLst>
                <a:ext uri="{FF2B5EF4-FFF2-40B4-BE49-F238E27FC236}">
                  <a16:creationId xmlns:a16="http://schemas.microsoft.com/office/drawing/2014/main" id="{1D084491-CDCC-2FAB-170F-CED281D17DD1}"/>
                </a:ext>
              </a:extLst>
            </p:cNvPr>
            <p:cNvSpPr/>
            <p:nvPr/>
          </p:nvSpPr>
          <p:spPr>
            <a:xfrm flipH="1">
              <a:off x="2229713" y="3828269"/>
              <a:ext cx="5767280" cy="1121723"/>
            </a:xfrm>
            <a:prstGeom prst="roundRect">
              <a:avLst>
                <a:gd name="adj" fmla="val 9181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2" name="Oval 86">
              <a:extLst>
                <a:ext uri="{FF2B5EF4-FFF2-40B4-BE49-F238E27FC236}">
                  <a16:creationId xmlns:a16="http://schemas.microsoft.com/office/drawing/2014/main" id="{B95ECC63-F7FC-752B-687B-08655FBD5035}"/>
                </a:ext>
              </a:extLst>
            </p:cNvPr>
            <p:cNvSpPr/>
            <p:nvPr/>
          </p:nvSpPr>
          <p:spPr>
            <a:xfrm flipH="1">
              <a:off x="7811710" y="3674732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6" name="Rectangle : coins arrondis 18 - 2">
              <a:extLst>
                <a:ext uri="{FF2B5EF4-FFF2-40B4-BE49-F238E27FC236}">
                  <a16:creationId xmlns:a16="http://schemas.microsoft.com/office/drawing/2014/main" id="{212D6A81-A31A-B86F-0900-F28D8F3E571F}"/>
                </a:ext>
              </a:extLst>
            </p:cNvPr>
            <p:cNvSpPr/>
            <p:nvPr/>
          </p:nvSpPr>
          <p:spPr>
            <a:xfrm flipH="1">
              <a:off x="885526" y="3828271"/>
              <a:ext cx="1266136" cy="1119981"/>
            </a:xfrm>
            <a:prstGeom prst="roundRect">
              <a:avLst>
                <a:gd name="adj" fmla="val 14957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167" name="Graphique 2">
              <a:extLst>
                <a:ext uri="{FF2B5EF4-FFF2-40B4-BE49-F238E27FC236}">
                  <a16:creationId xmlns:a16="http://schemas.microsoft.com/office/drawing/2014/main" id="{9FCC0203-B828-DEE5-5279-C88442D4E09B}"/>
                </a:ext>
              </a:extLst>
            </p:cNvPr>
            <p:cNvGrpSpPr/>
            <p:nvPr/>
          </p:nvGrpSpPr>
          <p:grpSpPr>
            <a:xfrm flipH="1">
              <a:off x="1358219" y="4168555"/>
              <a:ext cx="288697" cy="383989"/>
              <a:chOff x="1098817" y="1344834"/>
              <a:chExt cx="2184485" cy="2905526"/>
            </a:xfrm>
          </p:grpSpPr>
          <p:grpSp>
            <p:nvGrpSpPr>
              <p:cNvPr id="170" name="Graphique 2">
                <a:extLst>
                  <a:ext uri="{FF2B5EF4-FFF2-40B4-BE49-F238E27FC236}">
                    <a16:creationId xmlns:a16="http://schemas.microsoft.com/office/drawing/2014/main" id="{F3D9C5E8-DD04-C01E-F906-FEDAAA524BA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197" name="Graphique 2">
                  <a:extLst>
                    <a:ext uri="{FF2B5EF4-FFF2-40B4-BE49-F238E27FC236}">
                      <a16:creationId xmlns:a16="http://schemas.microsoft.com/office/drawing/2014/main" id="{48F34888-1F0C-A2BE-A183-06818F46583E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206" name="Graphique 2">
                    <a:extLst>
                      <a:ext uri="{FF2B5EF4-FFF2-40B4-BE49-F238E27FC236}">
                        <a16:creationId xmlns:a16="http://schemas.microsoft.com/office/drawing/2014/main" id="{1B4F739A-FA89-8F5C-A918-10E58E954060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210" name="Forme libre : forme 209">
                      <a:extLst>
                        <a:ext uri="{FF2B5EF4-FFF2-40B4-BE49-F238E27FC236}">
                          <a16:creationId xmlns:a16="http://schemas.microsoft.com/office/drawing/2014/main" id="{260DECC5-7CA5-F2AA-2E81-20D7D3A445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1" name="Forme libre : forme 210">
                      <a:extLst>
                        <a:ext uri="{FF2B5EF4-FFF2-40B4-BE49-F238E27FC236}">
                          <a16:creationId xmlns:a16="http://schemas.microsoft.com/office/drawing/2014/main" id="{81FCAE06-FFB4-61B3-72ED-5C80B135D4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2" name="Forme libre : forme 211">
                      <a:extLst>
                        <a:ext uri="{FF2B5EF4-FFF2-40B4-BE49-F238E27FC236}">
                          <a16:creationId xmlns:a16="http://schemas.microsoft.com/office/drawing/2014/main" id="{B9953C52-B566-A733-1011-5FE58DE0615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207" name="Graphique 2">
                    <a:extLst>
                      <a:ext uri="{FF2B5EF4-FFF2-40B4-BE49-F238E27FC236}">
                        <a16:creationId xmlns:a16="http://schemas.microsoft.com/office/drawing/2014/main" id="{A67DE6AB-1B71-F6CE-3C7B-DEE02AC93DA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208" name="Forme libre : forme 207">
                      <a:extLst>
                        <a:ext uri="{FF2B5EF4-FFF2-40B4-BE49-F238E27FC236}">
                          <a16:creationId xmlns:a16="http://schemas.microsoft.com/office/drawing/2014/main" id="{140A3358-2A15-79DC-C2EC-C912CF3944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9" name="Forme libre : forme 208">
                      <a:extLst>
                        <a:ext uri="{FF2B5EF4-FFF2-40B4-BE49-F238E27FC236}">
                          <a16:creationId xmlns:a16="http://schemas.microsoft.com/office/drawing/2014/main" id="{A663DDBD-19F5-47C6-FB12-121CA53508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198" name="Graphique 2">
                  <a:extLst>
                    <a:ext uri="{FF2B5EF4-FFF2-40B4-BE49-F238E27FC236}">
                      <a16:creationId xmlns:a16="http://schemas.microsoft.com/office/drawing/2014/main" id="{D7F9528C-203E-43E2-AD4F-1E6B7D59CB41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199" name="Graphique 2">
                    <a:extLst>
                      <a:ext uri="{FF2B5EF4-FFF2-40B4-BE49-F238E27FC236}">
                        <a16:creationId xmlns:a16="http://schemas.microsoft.com/office/drawing/2014/main" id="{F8CCE5D7-FCF2-2961-A3A9-311F7756385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203" name="Forme libre : forme 202">
                      <a:extLst>
                        <a:ext uri="{FF2B5EF4-FFF2-40B4-BE49-F238E27FC236}">
                          <a16:creationId xmlns:a16="http://schemas.microsoft.com/office/drawing/2014/main" id="{824BCC73-0465-034C-3588-9F08B763A2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4" name="Forme libre : forme 203">
                      <a:extLst>
                        <a:ext uri="{FF2B5EF4-FFF2-40B4-BE49-F238E27FC236}">
                          <a16:creationId xmlns:a16="http://schemas.microsoft.com/office/drawing/2014/main" id="{6E498392-2F99-32A0-3494-54FDECFFB7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5" name="Forme libre : forme 204">
                      <a:extLst>
                        <a:ext uri="{FF2B5EF4-FFF2-40B4-BE49-F238E27FC236}">
                          <a16:creationId xmlns:a16="http://schemas.microsoft.com/office/drawing/2014/main" id="{042E5415-41C3-622F-9821-02CF070002C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200" name="Graphique 2">
                    <a:extLst>
                      <a:ext uri="{FF2B5EF4-FFF2-40B4-BE49-F238E27FC236}">
                        <a16:creationId xmlns:a16="http://schemas.microsoft.com/office/drawing/2014/main" id="{41BED410-385D-3141-C5B8-49231F30F916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201" name="Forme libre : forme 200">
                      <a:extLst>
                        <a:ext uri="{FF2B5EF4-FFF2-40B4-BE49-F238E27FC236}">
                          <a16:creationId xmlns:a16="http://schemas.microsoft.com/office/drawing/2014/main" id="{FA1E3682-CEB1-8EB6-DE1D-9495498539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2" name="Forme libre : forme 201">
                      <a:extLst>
                        <a:ext uri="{FF2B5EF4-FFF2-40B4-BE49-F238E27FC236}">
                          <a16:creationId xmlns:a16="http://schemas.microsoft.com/office/drawing/2014/main" id="{08D4252C-9B81-1968-23FE-956858AA9E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71" name="Graphique 2">
                <a:extLst>
                  <a:ext uri="{FF2B5EF4-FFF2-40B4-BE49-F238E27FC236}">
                    <a16:creationId xmlns:a16="http://schemas.microsoft.com/office/drawing/2014/main" id="{380A7FFA-0830-06BE-2AB6-3D074AD9775D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191" name="Graphique 2">
                  <a:extLst>
                    <a:ext uri="{FF2B5EF4-FFF2-40B4-BE49-F238E27FC236}">
                      <a16:creationId xmlns:a16="http://schemas.microsoft.com/office/drawing/2014/main" id="{48C22905-BE5B-8900-FC25-E60D3B99D59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195" name="Forme libre : forme 194">
                    <a:extLst>
                      <a:ext uri="{FF2B5EF4-FFF2-40B4-BE49-F238E27FC236}">
                        <a16:creationId xmlns:a16="http://schemas.microsoft.com/office/drawing/2014/main" id="{5533B0A8-38D0-B652-E36D-A315340C9FA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96" name="Forme libre : forme 195">
                    <a:extLst>
                      <a:ext uri="{FF2B5EF4-FFF2-40B4-BE49-F238E27FC236}">
                        <a16:creationId xmlns:a16="http://schemas.microsoft.com/office/drawing/2014/main" id="{648608F2-F156-415A-03C0-95E9D0FEE3CC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92" name="Graphique 2">
                  <a:extLst>
                    <a:ext uri="{FF2B5EF4-FFF2-40B4-BE49-F238E27FC236}">
                      <a16:creationId xmlns:a16="http://schemas.microsoft.com/office/drawing/2014/main" id="{A2CF16A5-FDE5-44C9-DB54-0C48EDA9B34B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193" name="Forme libre : forme 192">
                    <a:extLst>
                      <a:ext uri="{FF2B5EF4-FFF2-40B4-BE49-F238E27FC236}">
                        <a16:creationId xmlns:a16="http://schemas.microsoft.com/office/drawing/2014/main" id="{E39CFF5C-8998-1F8A-8C66-C5181BBA1685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94" name="Forme libre : forme 193">
                    <a:extLst>
                      <a:ext uri="{FF2B5EF4-FFF2-40B4-BE49-F238E27FC236}">
                        <a16:creationId xmlns:a16="http://schemas.microsoft.com/office/drawing/2014/main" id="{A78FF8AF-C1F7-267D-DC5B-35299011A1C6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76" name="Forme libre : forme 175">
                <a:extLst>
                  <a:ext uri="{FF2B5EF4-FFF2-40B4-BE49-F238E27FC236}">
                    <a16:creationId xmlns:a16="http://schemas.microsoft.com/office/drawing/2014/main" id="{87B06C3F-BE00-544E-2FAB-3B331464706A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77" name="Graphique 2">
                <a:extLst>
                  <a:ext uri="{FF2B5EF4-FFF2-40B4-BE49-F238E27FC236}">
                    <a16:creationId xmlns:a16="http://schemas.microsoft.com/office/drawing/2014/main" id="{1F462ADF-5175-C2AE-09EA-35ABDDFCFC0B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187" name="Forme libre : forme 186">
                  <a:extLst>
                    <a:ext uri="{FF2B5EF4-FFF2-40B4-BE49-F238E27FC236}">
                      <a16:creationId xmlns:a16="http://schemas.microsoft.com/office/drawing/2014/main" id="{74C8A595-51AB-DD23-0187-AA01F6F5C3F6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8" name="Forme libre : forme 187">
                  <a:extLst>
                    <a:ext uri="{FF2B5EF4-FFF2-40B4-BE49-F238E27FC236}">
                      <a16:creationId xmlns:a16="http://schemas.microsoft.com/office/drawing/2014/main" id="{62EECF8C-E87C-5546-1830-142DD995A00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9" name="Forme libre : forme 188">
                  <a:extLst>
                    <a:ext uri="{FF2B5EF4-FFF2-40B4-BE49-F238E27FC236}">
                      <a16:creationId xmlns:a16="http://schemas.microsoft.com/office/drawing/2014/main" id="{6A23DF1C-FDF4-3B5D-EF4E-86F3930ED5F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90" name="Forme libre : forme 189">
                  <a:extLst>
                    <a:ext uri="{FF2B5EF4-FFF2-40B4-BE49-F238E27FC236}">
                      <a16:creationId xmlns:a16="http://schemas.microsoft.com/office/drawing/2014/main" id="{4F5807B1-35A0-E997-9074-5BFA03281AA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178" name="Graphique 2">
                <a:extLst>
                  <a:ext uri="{FF2B5EF4-FFF2-40B4-BE49-F238E27FC236}">
                    <a16:creationId xmlns:a16="http://schemas.microsoft.com/office/drawing/2014/main" id="{3853CA56-4B92-844D-0341-9F44004374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179" name="Forme libre : forme 178">
                  <a:extLst>
                    <a:ext uri="{FF2B5EF4-FFF2-40B4-BE49-F238E27FC236}">
                      <a16:creationId xmlns:a16="http://schemas.microsoft.com/office/drawing/2014/main" id="{6D079E41-BFF4-645C-02AA-5E64928359D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0" name="Forme libre : forme 179">
                  <a:extLst>
                    <a:ext uri="{FF2B5EF4-FFF2-40B4-BE49-F238E27FC236}">
                      <a16:creationId xmlns:a16="http://schemas.microsoft.com/office/drawing/2014/main" id="{5D896105-F035-762A-1C12-35F9FF6797C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1" name="Forme libre : forme 180">
                  <a:extLst>
                    <a:ext uri="{FF2B5EF4-FFF2-40B4-BE49-F238E27FC236}">
                      <a16:creationId xmlns:a16="http://schemas.microsoft.com/office/drawing/2014/main" id="{0C1CB804-8809-00B9-1D09-250A36945AF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2" name="Forme libre : forme 181">
                  <a:extLst>
                    <a:ext uri="{FF2B5EF4-FFF2-40B4-BE49-F238E27FC236}">
                      <a16:creationId xmlns:a16="http://schemas.microsoft.com/office/drawing/2014/main" id="{FF547DF2-38C2-708C-6D47-E61D66A32F0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3" name="Forme libre : forme 182">
                  <a:extLst>
                    <a:ext uri="{FF2B5EF4-FFF2-40B4-BE49-F238E27FC236}">
                      <a16:creationId xmlns:a16="http://schemas.microsoft.com/office/drawing/2014/main" id="{2D98A840-3830-51FD-7C62-352D8A40AA5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4" name="Forme libre : forme 183">
                  <a:extLst>
                    <a:ext uri="{FF2B5EF4-FFF2-40B4-BE49-F238E27FC236}">
                      <a16:creationId xmlns:a16="http://schemas.microsoft.com/office/drawing/2014/main" id="{CFB23C7A-7B85-9ADB-B452-A0565C5F50B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5" name="Forme libre : forme 184">
                  <a:extLst>
                    <a:ext uri="{FF2B5EF4-FFF2-40B4-BE49-F238E27FC236}">
                      <a16:creationId xmlns:a16="http://schemas.microsoft.com/office/drawing/2014/main" id="{2ABA238B-3101-C1E0-D933-639129E1CC87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6" name="Forme libre : forme 185">
                  <a:extLst>
                    <a:ext uri="{FF2B5EF4-FFF2-40B4-BE49-F238E27FC236}">
                      <a16:creationId xmlns:a16="http://schemas.microsoft.com/office/drawing/2014/main" id="{0CF27269-0532-9F8D-9B67-CFDF93A2A31D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64" name="Oval 86">
              <a:extLst>
                <a:ext uri="{FF2B5EF4-FFF2-40B4-BE49-F238E27FC236}">
                  <a16:creationId xmlns:a16="http://schemas.microsoft.com/office/drawing/2014/main" id="{39E509E6-B5D0-46E9-700E-255A3C333581}"/>
                </a:ext>
              </a:extLst>
            </p:cNvPr>
            <p:cNvSpPr/>
            <p:nvPr/>
          </p:nvSpPr>
          <p:spPr>
            <a:xfrm flipH="1">
              <a:off x="4409236" y="3622123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165" name="ZoneTexte 164">
              <a:extLst>
                <a:ext uri="{FF2B5EF4-FFF2-40B4-BE49-F238E27FC236}">
                  <a16:creationId xmlns:a16="http://schemas.microsoft.com/office/drawing/2014/main" id="{CB319A3C-91C9-BE1A-A4C3-338F4DC8BE98}"/>
                </a:ext>
              </a:extLst>
            </p:cNvPr>
            <p:cNvSpPr txBox="1"/>
            <p:nvPr/>
          </p:nvSpPr>
          <p:spPr>
            <a:xfrm>
              <a:off x="3267536" y="4148899"/>
              <a:ext cx="4322710" cy="550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lnSpc>
                  <a:spcPts val="1700"/>
                </a:lnSpc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تصفية الصعوبات القرائية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342900" indent="-342900" algn="r" rtl="1">
                <a:lnSpc>
                  <a:spcPts val="1700"/>
                </a:lnSpc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B227BA-AEBF-FD99-7B25-4206E5E9791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51200" y="3871262"/>
            <a:ext cx="577895" cy="768656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49ADD05-E1EA-C05C-059F-47F09C3D3C3F}"/>
              </a:ext>
            </a:extLst>
          </p:cNvPr>
          <p:cNvSpPr txBox="1"/>
          <p:nvPr/>
        </p:nvSpPr>
        <p:spPr>
          <a:xfrm>
            <a:off x="1302187" y="3987641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30د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84484EF7-5F79-A579-B5DF-72FDA1D398EA}"/>
              </a:ext>
            </a:extLst>
          </p:cNvPr>
          <p:cNvGrpSpPr/>
          <p:nvPr/>
        </p:nvGrpSpPr>
        <p:grpSpPr>
          <a:xfrm>
            <a:off x="856046" y="2393514"/>
            <a:ext cx="7400389" cy="978791"/>
            <a:chOff x="858515" y="2266629"/>
            <a:chExt cx="7400389" cy="978791"/>
          </a:xfrm>
        </p:grpSpPr>
        <p:sp>
          <p:nvSpPr>
            <p:cNvPr id="15" name="Rectangle : coins arrondis 18 - 2">
              <a:extLst>
                <a:ext uri="{FF2B5EF4-FFF2-40B4-BE49-F238E27FC236}">
                  <a16:creationId xmlns:a16="http://schemas.microsoft.com/office/drawing/2014/main" id="{5F28CD26-6738-E726-B4D1-CBD8054C93BD}"/>
                </a:ext>
              </a:extLst>
            </p:cNvPr>
            <p:cNvSpPr/>
            <p:nvPr/>
          </p:nvSpPr>
          <p:spPr>
            <a:xfrm flipH="1">
              <a:off x="2239492" y="2434486"/>
              <a:ext cx="5831006" cy="810934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" name="Oval 86">
              <a:extLst>
                <a:ext uri="{FF2B5EF4-FFF2-40B4-BE49-F238E27FC236}">
                  <a16:creationId xmlns:a16="http://schemas.microsoft.com/office/drawing/2014/main" id="{7658B2C0-7C59-DB39-1281-E33E1E86F138}"/>
                </a:ext>
              </a:extLst>
            </p:cNvPr>
            <p:cNvSpPr/>
            <p:nvPr/>
          </p:nvSpPr>
          <p:spPr>
            <a:xfrm flipH="1">
              <a:off x="7871146" y="2266629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7" name="Oval 86">
              <a:extLst>
                <a:ext uri="{FF2B5EF4-FFF2-40B4-BE49-F238E27FC236}">
                  <a16:creationId xmlns:a16="http://schemas.microsoft.com/office/drawing/2014/main" id="{5A5C96D8-F3B4-37D3-972B-E37E019274D7}"/>
                </a:ext>
              </a:extLst>
            </p:cNvPr>
            <p:cNvSpPr/>
            <p:nvPr/>
          </p:nvSpPr>
          <p:spPr>
            <a:xfrm flipH="1">
              <a:off x="4468672" y="2266629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المعجم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D5F9EA57-34B2-43B4-9B52-C1B82DB3ECD2}"/>
                </a:ext>
              </a:extLst>
            </p:cNvPr>
            <p:cNvSpPr txBox="1"/>
            <p:nvPr/>
          </p:nvSpPr>
          <p:spPr>
            <a:xfrm>
              <a:off x="3172536" y="2714469"/>
              <a:ext cx="432271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مراجعة وتوليف</a:t>
              </a:r>
            </a:p>
          </p:txBody>
        </p:sp>
        <p:sp>
          <p:nvSpPr>
            <p:cNvPr id="24" name="Rectangle : coins arrondis 18 - 2">
              <a:extLst>
                <a:ext uri="{FF2B5EF4-FFF2-40B4-BE49-F238E27FC236}">
                  <a16:creationId xmlns:a16="http://schemas.microsoft.com/office/drawing/2014/main" id="{A10E90E6-6C91-B2A5-8AA2-5E72717569BA}"/>
                </a:ext>
              </a:extLst>
            </p:cNvPr>
            <p:cNvSpPr/>
            <p:nvPr/>
          </p:nvSpPr>
          <p:spPr>
            <a:xfrm flipH="1">
              <a:off x="858515" y="2465646"/>
              <a:ext cx="1266136" cy="779774"/>
            </a:xfrm>
            <a:prstGeom prst="roundRect">
              <a:avLst>
                <a:gd name="adj" fmla="val 14957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016B3F1-07AE-F5F7-7C4F-1EADC8DA56E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218766" y="2503661"/>
              <a:ext cx="577895" cy="643337"/>
            </a:xfrm>
            <a:prstGeom prst="rect">
              <a:avLst/>
            </a:prstGeom>
          </p:spPr>
        </p:pic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97B3FD86-43B4-7252-68E2-703DB0A02410}"/>
                </a:ext>
              </a:extLst>
            </p:cNvPr>
            <p:cNvSpPr txBox="1"/>
            <p:nvPr/>
          </p:nvSpPr>
          <p:spPr>
            <a:xfrm>
              <a:off x="1288526" y="2560079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  <a:endParaRPr lang="f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985A8C47-66C1-2005-C0F2-92E2E941662F}"/>
              </a:ext>
            </a:extLst>
          </p:cNvPr>
          <p:cNvGrpSpPr/>
          <p:nvPr/>
        </p:nvGrpSpPr>
        <p:grpSpPr>
          <a:xfrm>
            <a:off x="893422" y="5164200"/>
            <a:ext cx="7313942" cy="1199794"/>
            <a:chOff x="885526" y="3622123"/>
            <a:chExt cx="7313942" cy="1199794"/>
          </a:xfrm>
        </p:grpSpPr>
        <p:sp>
          <p:nvSpPr>
            <p:cNvPr id="8" name="Rectangle : coins arrondis 18 - 2">
              <a:extLst>
                <a:ext uri="{FF2B5EF4-FFF2-40B4-BE49-F238E27FC236}">
                  <a16:creationId xmlns:a16="http://schemas.microsoft.com/office/drawing/2014/main" id="{0FA0FBC4-41E2-319E-6AA8-6B1B54C13893}"/>
                </a:ext>
              </a:extLst>
            </p:cNvPr>
            <p:cNvSpPr/>
            <p:nvPr/>
          </p:nvSpPr>
          <p:spPr>
            <a:xfrm flipH="1">
              <a:off x="2229713" y="3828270"/>
              <a:ext cx="5767280" cy="967002"/>
            </a:xfrm>
            <a:prstGeom prst="roundRect">
              <a:avLst>
                <a:gd name="adj" fmla="val 9181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Oval 86">
              <a:extLst>
                <a:ext uri="{FF2B5EF4-FFF2-40B4-BE49-F238E27FC236}">
                  <a16:creationId xmlns:a16="http://schemas.microsoft.com/office/drawing/2014/main" id="{CD53C57A-0EEF-9EE6-1B80-196CE38E816C}"/>
                </a:ext>
              </a:extLst>
            </p:cNvPr>
            <p:cNvSpPr/>
            <p:nvPr/>
          </p:nvSpPr>
          <p:spPr>
            <a:xfrm flipH="1">
              <a:off x="7811710" y="3674732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Rectangle : coins arrondis 18 - 2">
              <a:extLst>
                <a:ext uri="{FF2B5EF4-FFF2-40B4-BE49-F238E27FC236}">
                  <a16:creationId xmlns:a16="http://schemas.microsoft.com/office/drawing/2014/main" id="{9508A2BB-A43B-7EF3-78CD-07A383C69604}"/>
                </a:ext>
              </a:extLst>
            </p:cNvPr>
            <p:cNvSpPr/>
            <p:nvPr/>
          </p:nvSpPr>
          <p:spPr>
            <a:xfrm flipH="1">
              <a:off x="885526" y="3840177"/>
              <a:ext cx="1266136" cy="981740"/>
            </a:xfrm>
            <a:prstGeom prst="roundRect">
              <a:avLst>
                <a:gd name="adj" fmla="val 14957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22" name="Graphique 2">
              <a:extLst>
                <a:ext uri="{FF2B5EF4-FFF2-40B4-BE49-F238E27FC236}">
                  <a16:creationId xmlns:a16="http://schemas.microsoft.com/office/drawing/2014/main" id="{38C22A71-7EEB-8DDC-FC9B-A3A51B181342}"/>
                </a:ext>
              </a:extLst>
            </p:cNvPr>
            <p:cNvGrpSpPr/>
            <p:nvPr/>
          </p:nvGrpSpPr>
          <p:grpSpPr>
            <a:xfrm flipH="1">
              <a:off x="1358219" y="4168555"/>
              <a:ext cx="288697" cy="383989"/>
              <a:chOff x="1098817" y="1344834"/>
              <a:chExt cx="2184485" cy="2905526"/>
            </a:xfrm>
          </p:grpSpPr>
          <p:grpSp>
            <p:nvGrpSpPr>
              <p:cNvPr id="27" name="Graphique 2">
                <a:extLst>
                  <a:ext uri="{FF2B5EF4-FFF2-40B4-BE49-F238E27FC236}">
                    <a16:creationId xmlns:a16="http://schemas.microsoft.com/office/drawing/2014/main" id="{0D885402-5D54-8670-B5A0-7495FA944319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67" name="Graphique 2">
                  <a:extLst>
                    <a:ext uri="{FF2B5EF4-FFF2-40B4-BE49-F238E27FC236}">
                      <a16:creationId xmlns:a16="http://schemas.microsoft.com/office/drawing/2014/main" id="{D7EA0643-4380-AFBB-903F-8E7E5B7F0C4B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174" name="Graphique 2">
                    <a:extLst>
                      <a:ext uri="{FF2B5EF4-FFF2-40B4-BE49-F238E27FC236}">
                        <a16:creationId xmlns:a16="http://schemas.microsoft.com/office/drawing/2014/main" id="{6A7439EC-4C22-DB65-7FFA-2C57FA59F8D9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215" name="Forme libre : forme 214">
                      <a:extLst>
                        <a:ext uri="{FF2B5EF4-FFF2-40B4-BE49-F238E27FC236}">
                          <a16:creationId xmlns:a16="http://schemas.microsoft.com/office/drawing/2014/main" id="{05EE7FC1-EA55-1D94-11CE-8A3E39D3E3F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6" name="Forme libre : forme 215">
                      <a:extLst>
                        <a:ext uri="{FF2B5EF4-FFF2-40B4-BE49-F238E27FC236}">
                          <a16:creationId xmlns:a16="http://schemas.microsoft.com/office/drawing/2014/main" id="{EB5BE6CB-938F-1334-810D-18E68D9AF6D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7" name="Forme libre : forme 216">
                      <a:extLst>
                        <a:ext uri="{FF2B5EF4-FFF2-40B4-BE49-F238E27FC236}">
                          <a16:creationId xmlns:a16="http://schemas.microsoft.com/office/drawing/2014/main" id="{1DABA3D5-A527-1126-7D3C-1619A097ACAA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75" name="Graphique 2">
                    <a:extLst>
                      <a:ext uri="{FF2B5EF4-FFF2-40B4-BE49-F238E27FC236}">
                        <a16:creationId xmlns:a16="http://schemas.microsoft.com/office/drawing/2014/main" id="{DA94DD1E-BF6A-C4CC-15FF-5598A6496774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213" name="Forme libre : forme 212">
                      <a:extLst>
                        <a:ext uri="{FF2B5EF4-FFF2-40B4-BE49-F238E27FC236}">
                          <a16:creationId xmlns:a16="http://schemas.microsoft.com/office/drawing/2014/main" id="{1387B44D-0246-2BD8-FBC4-1B6B832991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4" name="Forme libre : forme 213">
                      <a:extLst>
                        <a:ext uri="{FF2B5EF4-FFF2-40B4-BE49-F238E27FC236}">
                          <a16:creationId xmlns:a16="http://schemas.microsoft.com/office/drawing/2014/main" id="{0A303A1C-3004-957D-1088-C8D3853EE1C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68" name="Graphique 2">
                  <a:extLst>
                    <a:ext uri="{FF2B5EF4-FFF2-40B4-BE49-F238E27FC236}">
                      <a16:creationId xmlns:a16="http://schemas.microsoft.com/office/drawing/2014/main" id="{270D8D61-E620-4339-15C7-90D76B6680A1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83" name="Graphique 2">
                    <a:extLst>
                      <a:ext uri="{FF2B5EF4-FFF2-40B4-BE49-F238E27FC236}">
                        <a16:creationId xmlns:a16="http://schemas.microsoft.com/office/drawing/2014/main" id="{ABF0C2A7-A1FF-EAED-A50A-9F3FFBCDAAF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169" name="Forme libre : forme 168">
                      <a:extLst>
                        <a:ext uri="{FF2B5EF4-FFF2-40B4-BE49-F238E27FC236}">
                          <a16:creationId xmlns:a16="http://schemas.microsoft.com/office/drawing/2014/main" id="{42739869-2844-FF9C-5E46-12371AE3BA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2" name="Forme libre : forme 171">
                      <a:extLst>
                        <a:ext uri="{FF2B5EF4-FFF2-40B4-BE49-F238E27FC236}">
                          <a16:creationId xmlns:a16="http://schemas.microsoft.com/office/drawing/2014/main" id="{02A9A9F6-832E-347F-7D57-2BB8E916C11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3" name="Forme libre : forme 172">
                      <a:extLst>
                        <a:ext uri="{FF2B5EF4-FFF2-40B4-BE49-F238E27FC236}">
                          <a16:creationId xmlns:a16="http://schemas.microsoft.com/office/drawing/2014/main" id="{96D2CBDB-0CD4-8A20-858B-6FBF8884B789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60" name="Graphique 2">
                    <a:extLst>
                      <a:ext uri="{FF2B5EF4-FFF2-40B4-BE49-F238E27FC236}">
                        <a16:creationId xmlns:a16="http://schemas.microsoft.com/office/drawing/2014/main" id="{FD30FD9B-0276-2268-8A67-3969A668B228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163" name="Forme libre : forme 162">
                      <a:extLst>
                        <a:ext uri="{FF2B5EF4-FFF2-40B4-BE49-F238E27FC236}">
                          <a16:creationId xmlns:a16="http://schemas.microsoft.com/office/drawing/2014/main" id="{95D9A84C-0437-6B11-52D2-1A5AE2840A2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8" name="Forme libre : forme 167">
                      <a:extLst>
                        <a:ext uri="{FF2B5EF4-FFF2-40B4-BE49-F238E27FC236}">
                          <a16:creationId xmlns:a16="http://schemas.microsoft.com/office/drawing/2014/main" id="{0759EEEB-E65A-E403-7884-B405F945C5D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28" name="Graphique 2">
                <a:extLst>
                  <a:ext uri="{FF2B5EF4-FFF2-40B4-BE49-F238E27FC236}">
                    <a16:creationId xmlns:a16="http://schemas.microsoft.com/office/drawing/2014/main" id="{59B41FB1-4351-04C5-1D79-44F6D65F2A4B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45" name="Graphique 2">
                  <a:extLst>
                    <a:ext uri="{FF2B5EF4-FFF2-40B4-BE49-F238E27FC236}">
                      <a16:creationId xmlns:a16="http://schemas.microsoft.com/office/drawing/2014/main" id="{D640646D-B059-89FA-F3A2-DD4931978F9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64" name="Forme libre : forme 63">
                    <a:extLst>
                      <a:ext uri="{FF2B5EF4-FFF2-40B4-BE49-F238E27FC236}">
                        <a16:creationId xmlns:a16="http://schemas.microsoft.com/office/drawing/2014/main" id="{1624BC31-C032-6079-D1EB-D4EDDD20E2D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5" name="Forme libre : forme 64">
                    <a:extLst>
                      <a:ext uri="{FF2B5EF4-FFF2-40B4-BE49-F238E27FC236}">
                        <a16:creationId xmlns:a16="http://schemas.microsoft.com/office/drawing/2014/main" id="{B226F0DE-6703-DBC7-154F-9023149E146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5" name="Graphique 2">
                  <a:extLst>
                    <a:ext uri="{FF2B5EF4-FFF2-40B4-BE49-F238E27FC236}">
                      <a16:creationId xmlns:a16="http://schemas.microsoft.com/office/drawing/2014/main" id="{A27F8AC2-9006-753C-5A5E-5C5D286FEDE0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56" name="Forme libre : forme 55">
                    <a:extLst>
                      <a:ext uri="{FF2B5EF4-FFF2-40B4-BE49-F238E27FC236}">
                        <a16:creationId xmlns:a16="http://schemas.microsoft.com/office/drawing/2014/main" id="{10662125-1F8A-7B5C-CADA-C95D0B66CDB2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0" name="Forme libre : forme 59">
                    <a:extLst>
                      <a:ext uri="{FF2B5EF4-FFF2-40B4-BE49-F238E27FC236}">
                        <a16:creationId xmlns:a16="http://schemas.microsoft.com/office/drawing/2014/main" id="{7D0ED6C4-4FA5-3F8C-5A8B-799DEB2BFEA4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29" name="Forme libre : forme 28">
                <a:extLst>
                  <a:ext uri="{FF2B5EF4-FFF2-40B4-BE49-F238E27FC236}">
                    <a16:creationId xmlns:a16="http://schemas.microsoft.com/office/drawing/2014/main" id="{368B34D1-DFE9-0BCD-8306-AA141FA120B0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30" name="Graphique 2">
                <a:extLst>
                  <a:ext uri="{FF2B5EF4-FFF2-40B4-BE49-F238E27FC236}">
                    <a16:creationId xmlns:a16="http://schemas.microsoft.com/office/drawing/2014/main" id="{65BE4108-1F3B-3F31-5794-061B58DCE670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40" name="Forme libre : forme 39">
                  <a:extLst>
                    <a:ext uri="{FF2B5EF4-FFF2-40B4-BE49-F238E27FC236}">
                      <a16:creationId xmlns:a16="http://schemas.microsoft.com/office/drawing/2014/main" id="{4E62C443-C0C4-6664-BD04-D923ED480A0C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41" name="Forme libre : forme 40">
                  <a:extLst>
                    <a:ext uri="{FF2B5EF4-FFF2-40B4-BE49-F238E27FC236}">
                      <a16:creationId xmlns:a16="http://schemas.microsoft.com/office/drawing/2014/main" id="{ABEE31D5-EF21-5245-4D02-5964E58998BA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42" name="Forme libre : forme 41">
                  <a:extLst>
                    <a:ext uri="{FF2B5EF4-FFF2-40B4-BE49-F238E27FC236}">
                      <a16:creationId xmlns:a16="http://schemas.microsoft.com/office/drawing/2014/main" id="{D0B4B186-9153-DAEA-B926-E2E6D3778D2B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44" name="Forme libre : forme 43">
                  <a:extLst>
                    <a:ext uri="{FF2B5EF4-FFF2-40B4-BE49-F238E27FC236}">
                      <a16:creationId xmlns:a16="http://schemas.microsoft.com/office/drawing/2014/main" id="{7246109B-8052-AB8A-7269-B151133D4608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31" name="Graphique 2">
                <a:extLst>
                  <a:ext uri="{FF2B5EF4-FFF2-40B4-BE49-F238E27FC236}">
                    <a16:creationId xmlns:a16="http://schemas.microsoft.com/office/drawing/2014/main" id="{38B16A2E-4652-8481-1E4A-C46C6FA2F3B0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7E4FD566-FBB1-932C-357C-6F4F70CDFD4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3" name="Forme libre : forme 32">
                  <a:extLst>
                    <a:ext uri="{FF2B5EF4-FFF2-40B4-BE49-F238E27FC236}">
                      <a16:creationId xmlns:a16="http://schemas.microsoft.com/office/drawing/2014/main" id="{5C708BBB-A3BC-2603-3E29-660BAF1A9E12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4" name="Forme libre : forme 33">
                  <a:extLst>
                    <a:ext uri="{FF2B5EF4-FFF2-40B4-BE49-F238E27FC236}">
                      <a16:creationId xmlns:a16="http://schemas.microsoft.com/office/drawing/2014/main" id="{C0A732AA-DB9C-807E-9ABB-5EFC646EF27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5" name="Forme libre : forme 34">
                  <a:extLst>
                    <a:ext uri="{FF2B5EF4-FFF2-40B4-BE49-F238E27FC236}">
                      <a16:creationId xmlns:a16="http://schemas.microsoft.com/office/drawing/2014/main" id="{EBD5CE1E-021D-5A82-03EE-EC0CC3F82831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6" name="Forme libre : forme 35">
                  <a:extLst>
                    <a:ext uri="{FF2B5EF4-FFF2-40B4-BE49-F238E27FC236}">
                      <a16:creationId xmlns:a16="http://schemas.microsoft.com/office/drawing/2014/main" id="{541859CB-0424-2406-9D08-3D6506003A4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7" name="Forme libre : forme 36">
                  <a:extLst>
                    <a:ext uri="{FF2B5EF4-FFF2-40B4-BE49-F238E27FC236}">
                      <a16:creationId xmlns:a16="http://schemas.microsoft.com/office/drawing/2014/main" id="{16113220-01B1-5DD1-AB09-DD6456A8D487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8" name="Forme libre : forme 37">
                  <a:extLst>
                    <a:ext uri="{FF2B5EF4-FFF2-40B4-BE49-F238E27FC236}">
                      <a16:creationId xmlns:a16="http://schemas.microsoft.com/office/drawing/2014/main" id="{154C122C-2911-3669-6F37-F968EA5E4603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9" name="Forme libre : forme 38">
                  <a:extLst>
                    <a:ext uri="{FF2B5EF4-FFF2-40B4-BE49-F238E27FC236}">
                      <a16:creationId xmlns:a16="http://schemas.microsoft.com/office/drawing/2014/main" id="{7B198DD5-3BF1-B1A5-949C-24A25833FE59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23" name="Oval 86">
              <a:extLst>
                <a:ext uri="{FF2B5EF4-FFF2-40B4-BE49-F238E27FC236}">
                  <a16:creationId xmlns:a16="http://schemas.microsoft.com/office/drawing/2014/main" id="{4C8FE8CF-4B4B-4E56-ED7E-4DD01D4EC19C}"/>
                </a:ext>
              </a:extLst>
            </p:cNvPr>
            <p:cNvSpPr/>
            <p:nvPr/>
          </p:nvSpPr>
          <p:spPr>
            <a:xfrm flipH="1">
              <a:off x="4409236" y="3622123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تمارين كتابية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277C9AAB-871C-A5FA-82C2-BCF0766BC1B3}"/>
                </a:ext>
              </a:extLst>
            </p:cNvPr>
            <p:cNvSpPr txBox="1"/>
            <p:nvPr/>
          </p:nvSpPr>
          <p:spPr>
            <a:xfrm>
              <a:off x="2641093" y="4169558"/>
              <a:ext cx="495094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تمارين </a:t>
              </a:r>
              <a:r>
                <a:rPr lang="ar-MA" sz="20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توليفية</a:t>
              </a: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الجملة الفعلية – تنوين النصب - التحويلات</a:t>
              </a:r>
            </a:p>
          </p:txBody>
        </p:sp>
      </p:grpSp>
      <p:pic>
        <p:nvPicPr>
          <p:cNvPr id="218" name="Image 217">
            <a:extLst>
              <a:ext uri="{FF2B5EF4-FFF2-40B4-BE49-F238E27FC236}">
                <a16:creationId xmlns:a16="http://schemas.microsoft.com/office/drawing/2014/main" id="{D04215F9-1481-911F-1273-3282AF7AAA3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47525" y="5501655"/>
            <a:ext cx="577895" cy="768656"/>
          </a:xfrm>
          <a:prstGeom prst="rect">
            <a:avLst/>
          </a:prstGeom>
        </p:spPr>
      </p:pic>
      <p:sp>
        <p:nvSpPr>
          <p:cNvPr id="219" name="ZoneTexte 218">
            <a:extLst>
              <a:ext uri="{FF2B5EF4-FFF2-40B4-BE49-F238E27FC236}">
                <a16:creationId xmlns:a16="http://schemas.microsoft.com/office/drawing/2014/main" id="{51D6F9F3-05FB-3A29-4D2A-3CAA45434461}"/>
              </a:ext>
            </a:extLst>
          </p:cNvPr>
          <p:cNvSpPr txBox="1"/>
          <p:nvPr/>
        </p:nvSpPr>
        <p:spPr>
          <a:xfrm>
            <a:off x="1321958" y="5616551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30د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89471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FB2EA96B-455F-147B-372F-B7E2FF10A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1369579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0A6F472-74B1-61CD-E4B2-B39B9DAFB2AD}"/>
              </a:ext>
            </a:extLst>
          </p:cNvPr>
          <p:cNvGrpSpPr/>
          <p:nvPr/>
        </p:nvGrpSpPr>
        <p:grpSpPr>
          <a:xfrm>
            <a:off x="1069697" y="3710841"/>
            <a:ext cx="6703942" cy="461665"/>
            <a:chOff x="1329207" y="2003013"/>
            <a:chExt cx="6703942" cy="461665"/>
          </a:xfrm>
        </p:grpSpPr>
        <p:sp>
          <p:nvSpPr>
            <p:cNvPr id="23" name="Rectangle : coins arrondis 18 - 2">
              <a:extLst>
                <a:ext uri="{FF2B5EF4-FFF2-40B4-BE49-F238E27FC236}">
                  <a16:creationId xmlns:a16="http://schemas.microsoft.com/office/drawing/2014/main" id="{ADA114B5-FE09-4B89-BAB5-53F51057FFA0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720C837-B3F7-9B40-BBA2-E7E3760F2C51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تذكر واستعمال كلمات المعجم في وضعيات جديدة.</a:t>
              </a:r>
            </a:p>
          </p:txBody>
        </p:sp>
        <p:sp>
          <p:nvSpPr>
            <p:cNvPr id="25" name="Oval 86">
              <a:extLst>
                <a:ext uri="{FF2B5EF4-FFF2-40B4-BE49-F238E27FC236}">
                  <a16:creationId xmlns:a16="http://schemas.microsoft.com/office/drawing/2014/main" id="{633A9B92-0307-5A31-A6B5-0D0D018EE20B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6" name="Graphique 25">
              <a:extLst>
                <a:ext uri="{FF2B5EF4-FFF2-40B4-BE49-F238E27FC236}">
                  <a16:creationId xmlns:a16="http://schemas.microsoft.com/office/drawing/2014/main" id="{E5AF2F44-A268-FF64-C7D2-37D1A90EC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568A587-1BAF-1002-6CEC-02C5A95BC24B}"/>
              </a:ext>
            </a:extLst>
          </p:cNvPr>
          <p:cNvGrpSpPr/>
          <p:nvPr/>
        </p:nvGrpSpPr>
        <p:grpSpPr>
          <a:xfrm>
            <a:off x="1073831" y="4414633"/>
            <a:ext cx="6703941" cy="461665"/>
            <a:chOff x="1329208" y="2003013"/>
            <a:chExt cx="6703941" cy="461665"/>
          </a:xfrm>
        </p:grpSpPr>
        <p:sp>
          <p:nvSpPr>
            <p:cNvPr id="29" name="Rectangle : coins arrondis 18 - 2">
              <a:extLst>
                <a:ext uri="{FF2B5EF4-FFF2-40B4-BE49-F238E27FC236}">
                  <a16:creationId xmlns:a16="http://schemas.microsoft.com/office/drawing/2014/main" id="{D08982DA-219B-0AF4-6266-FB4255980478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1" name="Oval 86">
              <a:extLst>
                <a:ext uri="{FF2B5EF4-FFF2-40B4-BE49-F238E27FC236}">
                  <a16:creationId xmlns:a16="http://schemas.microsoft.com/office/drawing/2014/main" id="{B07888EC-EA09-2231-9939-20D027503386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2DC0ECEB-1F8A-956A-0980-7776ADA03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6CE51CEC-E6EA-C1EE-C0B3-15453C3E5C76}"/>
              </a:ext>
            </a:extLst>
          </p:cNvPr>
          <p:cNvSpPr txBox="1"/>
          <p:nvPr/>
        </p:nvSpPr>
        <p:spPr>
          <a:xfrm>
            <a:off x="1069697" y="4254893"/>
            <a:ext cx="6126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lnSpc>
                <a:spcPct val="2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المكتسبات السابقة في إنجاز تمارين </a:t>
            </a:r>
            <a:r>
              <a:rPr lang="ar-MA" sz="20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توليفية</a:t>
            </a: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557DAD0-4426-BC36-F060-7EDAB40E2E26}"/>
              </a:ext>
            </a:extLst>
          </p:cNvPr>
          <p:cNvGrpSpPr/>
          <p:nvPr/>
        </p:nvGrpSpPr>
        <p:grpSpPr>
          <a:xfrm>
            <a:off x="1069697" y="2957811"/>
            <a:ext cx="6703942" cy="461665"/>
            <a:chOff x="1329207" y="2003013"/>
            <a:chExt cx="6703942" cy="461665"/>
          </a:xfrm>
        </p:grpSpPr>
        <p:sp>
          <p:nvSpPr>
            <p:cNvPr id="8" name="Rectangle : coins arrondis 18 - 2">
              <a:extLst>
                <a:ext uri="{FF2B5EF4-FFF2-40B4-BE49-F238E27FC236}">
                  <a16:creationId xmlns:a16="http://schemas.microsoft.com/office/drawing/2014/main" id="{80348096-08A6-F557-3D36-ADA24B0C8EE2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6BC4D0F-0346-D222-2219-1CB0C69F93B5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وكتابة  كلمات تتضمن </a:t>
              </a: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الحروف المتشابهة: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 غ ف ق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Oval 86">
              <a:extLst>
                <a:ext uri="{FF2B5EF4-FFF2-40B4-BE49-F238E27FC236}">
                  <a16:creationId xmlns:a16="http://schemas.microsoft.com/office/drawing/2014/main" id="{5AAFDD9C-3E95-F7A6-680C-2FD355FF5C62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1" name="Graphique 10">
              <a:extLst>
                <a:ext uri="{FF2B5EF4-FFF2-40B4-BE49-F238E27FC236}">
                  <a16:creationId xmlns:a16="http://schemas.microsoft.com/office/drawing/2014/main" id="{CD37C513-7956-8D73-DF27-757EC521363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8011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636608"/>
              <a:ext cx="8518967" cy="5787341"/>
              <a:chOff x="312517" y="636608"/>
              <a:chExt cx="8518967" cy="5787341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636608"/>
                <a:ext cx="8518967" cy="5787341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2213312" y="554185"/>
            <a:ext cx="4677147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إعداد الشروط والوسائل الديداكتيكية والتقنية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278BA8AA-9D0F-D35F-33CD-1CF1E3B6FDE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9F031D8-FAFC-C60D-BB01-67D063EBE415}"/>
              </a:ext>
            </a:extLst>
          </p:cNvPr>
          <p:cNvGrpSpPr/>
          <p:nvPr/>
        </p:nvGrpSpPr>
        <p:grpSpPr>
          <a:xfrm>
            <a:off x="1183115" y="1234243"/>
            <a:ext cx="6777771" cy="2270353"/>
            <a:chOff x="500199" y="2389210"/>
            <a:chExt cx="4148645" cy="254160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F9FD306-605F-5DE1-9991-E5117BD05A96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8955BF22-DE62-49EA-3711-74FF446ED358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6" name="Rectangle : coins arrondis 18 - 2">
                <a:extLst>
                  <a:ext uri="{FF2B5EF4-FFF2-40B4-BE49-F238E27FC236}">
                    <a16:creationId xmlns:a16="http://schemas.microsoft.com/office/drawing/2014/main" id="{650034BE-CBCE-2083-5E5D-F4E5393436B5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مطابقة الشرائح لإطار العرض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39F2B1D-AB01-AB53-0A10-54CEB04BBBA0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2" name="Rectangle : coins arrondis 18 - 2">
                <a:extLst>
                  <a:ext uri="{FF2B5EF4-FFF2-40B4-BE49-F238E27FC236}">
                    <a16:creationId xmlns:a16="http://schemas.microsoft.com/office/drawing/2014/main" id="{4651A915-0C67-D97E-632A-6145E6B07B39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18 - 2">
                <a:extLst>
                  <a:ext uri="{FF2B5EF4-FFF2-40B4-BE49-F238E27FC236}">
                    <a16:creationId xmlns:a16="http://schemas.microsoft.com/office/drawing/2014/main" id="{CEADBFD3-3639-9BA2-477B-4ADFCC506D4F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مؤشر الليزر</a:t>
                </a:r>
              </a:p>
            </p:txBody>
          </p:sp>
        </p:grp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CDAE7270-52A5-5465-C635-15B40153F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07936" y="1650057"/>
            <a:ext cx="2964022" cy="863969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B50DA59-A6AC-D6ED-6AC2-D4A03ED753F2}"/>
              </a:ext>
            </a:extLst>
          </p:cNvPr>
          <p:cNvGrpSpPr/>
          <p:nvPr/>
        </p:nvGrpSpPr>
        <p:grpSpPr>
          <a:xfrm>
            <a:off x="1183115" y="3811916"/>
            <a:ext cx="6777771" cy="2270353"/>
            <a:chOff x="500199" y="2389210"/>
            <a:chExt cx="4148645" cy="254160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A8EA999F-C9FF-F43F-8279-69A5A19F5B9A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48" name="Rectangle : coins arrondis 18 - 2">
                <a:extLst>
                  <a:ext uri="{FF2B5EF4-FFF2-40B4-BE49-F238E27FC236}">
                    <a16:creationId xmlns:a16="http://schemas.microsoft.com/office/drawing/2014/main" id="{B6F26891-7E13-748C-C31D-7989EB272DB3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9" name="Rectangle : coins arrondis 18 - 2">
                <a:extLst>
                  <a:ext uri="{FF2B5EF4-FFF2-40B4-BE49-F238E27FC236}">
                    <a16:creationId xmlns:a16="http://schemas.microsoft.com/office/drawing/2014/main" id="{CA5A41AF-A745-2752-5786-6C0C3A5C9A39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حاسوب جاهز يتضمن شرائح الدرس 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5653FD5A-EE13-E8E4-3283-09A579C778E9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44" name="Rectangle : coins arrondis 18 - 2">
                <a:extLst>
                  <a:ext uri="{FF2B5EF4-FFF2-40B4-BE49-F238E27FC236}">
                    <a16:creationId xmlns:a16="http://schemas.microsoft.com/office/drawing/2014/main" id="{381A388E-CCD7-AC77-5F36-999825433788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18 - 2">
                <a:extLst>
                  <a:ext uri="{FF2B5EF4-FFF2-40B4-BE49-F238E27FC236}">
                    <a16:creationId xmlns:a16="http://schemas.microsoft.com/office/drawing/2014/main" id="{2E41A937-B34B-3943-31CD-12B55FE44E5A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المذكرة اليومية:  خطاطة ذهنية </a:t>
                </a:r>
              </a:p>
            </p:txBody>
          </p:sp>
        </p:grp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69335" y="1353605"/>
            <a:ext cx="1488108" cy="1486521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B261E0A-39A4-FCBB-38C8-16C50612F3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5652166" y="4080543"/>
            <a:ext cx="1452551" cy="126688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6A580C-6B86-2D97-2F46-9CC8CD6F9E9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144666" y="3913838"/>
            <a:ext cx="1137446" cy="149265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35962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7C86C-56A1-C2F0-B74F-6E3B3B15D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298A4AE-6429-C2CF-3C3D-FDFC03C9CA3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D57D37C-C62F-7227-CD28-C2106C0DF491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BA68AF7C-7F8E-8CC0-D869-BFD5F8C9DCB5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2EA4404F-B8BC-2625-BAB2-A1ABE3241530}"/>
              </a:ext>
            </a:extLst>
          </p:cNvPr>
          <p:cNvSpPr txBox="1"/>
          <p:nvPr/>
        </p:nvSpPr>
        <p:spPr>
          <a:xfrm>
            <a:off x="1388824" y="2767281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501378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117A4D-E066-AFF9-8E5A-2F2B2675DF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50D7DF-3C83-325D-ACC0-D26861A1311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32D45CD-CA00-6FB4-6C24-9D04ADBA06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7E0A396-D33F-AA14-661D-D7F640BB28C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044DA12-628F-B821-4EF8-0A4F2392B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1A632ED-62B7-CC8A-3E06-FA82BB6DB34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. سننطلق في حصة اللغة العربية .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7856031-30D9-C8BC-681A-0450E7D089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0098" y="1187175"/>
            <a:ext cx="5863805" cy="4483650"/>
          </a:xfrm>
          <a:prstGeom prst="rect">
            <a:avLst/>
          </a:prstGeom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41318EFD-2C6E-B8D2-0E6F-70D4952EF0F3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D45B644B-9167-6608-4A29-4C407EAC861C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27" name="Groupe 26">
                <a:extLst>
                  <a:ext uri="{FF2B5EF4-FFF2-40B4-BE49-F238E27FC236}">
                    <a16:creationId xmlns:a16="http://schemas.microsoft.com/office/drawing/2014/main" id="{1459482F-8CC1-5521-C99A-E5895604D3D0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0832EC0F-CCF7-FC6E-AE20-87CF984DADD5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4BC4FF09-4741-D3CA-101D-9D9B94D74FCB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0E101B86-4D85-ACFE-7FF6-F48739C8F797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2" name="Rectangle : coins arrondis 31">
                  <a:extLst>
                    <a:ext uri="{FF2B5EF4-FFF2-40B4-BE49-F238E27FC236}">
                      <a16:creationId xmlns:a16="http://schemas.microsoft.com/office/drawing/2014/main" id="{B9088046-57E7-B30C-993D-9B258C785192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4A350303-4EE2-F731-C135-780EA158ED8E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E51ADE53-68E5-11A1-732F-D672ED333F27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38F00A6-6625-B637-BB88-B85C0A82D3C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7DD82D-1759-EC2E-08A1-81A6B85282A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9A3CEBA-78AA-1ABA-6F60-690317763C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B0BBDC-F4D9-FB47-F489-30CDE3BACC1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775767-7E60-CE69-F0F4-626A3CED0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C9F65C-11F4-313E-F32D-673DB0E06EA8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الطاولة، الدفتر 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والمقلمة في القمطر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E799735A-A1C6-DD57-32F5-97638F352D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9192" y="2431937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Picture 2" descr="Premium Vector | Vector Single Cartoon Spiral Notebook Isolated on White  Background, Vector Illustration.">
            <a:extLst>
              <a:ext uri="{FF2B5EF4-FFF2-40B4-BE49-F238E27FC236}">
                <a16:creationId xmlns:a16="http://schemas.microsoft.com/office/drawing/2014/main" id="{E311C02A-DF33-5027-82E4-FB3468C31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54" y="2521992"/>
            <a:ext cx="2263023" cy="201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EDCB55B-00FB-50B6-4CF3-CE83746FD2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3266" y="3314936"/>
            <a:ext cx="872284" cy="76590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FBAAD8-2923-1254-C320-18D655B0F6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649" y="3530592"/>
            <a:ext cx="498247" cy="55025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B6D04EB-59AD-D1CF-231A-AA12F1652E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2614" y="2725968"/>
            <a:ext cx="1834061" cy="1609246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39E364D1-5039-CCEB-D9AF-8A13AA3C6436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AA2C7728-DF7B-C97F-79B3-348A117BF6EB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1" name="Groupe 30">
                <a:extLst>
                  <a:ext uri="{FF2B5EF4-FFF2-40B4-BE49-F238E27FC236}">
                    <a16:creationId xmlns:a16="http://schemas.microsoft.com/office/drawing/2014/main" id="{0EBEC1AD-E54E-684B-1B05-6386420F6BC6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DAB7EA9E-E91C-6957-73DE-EE3AF04D499C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4" name="Rectangle : coins arrondis 33">
                  <a:extLst>
                    <a:ext uri="{FF2B5EF4-FFF2-40B4-BE49-F238E27FC236}">
                      <a16:creationId xmlns:a16="http://schemas.microsoft.com/office/drawing/2014/main" id="{26933FDB-C288-E389-5CA8-AE9B7320D778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5" name="Rectangle : coins arrondis 34">
                  <a:extLst>
                    <a:ext uri="{FF2B5EF4-FFF2-40B4-BE49-F238E27FC236}">
                      <a16:creationId xmlns:a16="http://schemas.microsoft.com/office/drawing/2014/main" id="{9B75E582-D0DC-59DF-CE2D-54587D512D18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6" name="Rectangle : coins arrondis 35">
                  <a:extLst>
                    <a:ext uri="{FF2B5EF4-FFF2-40B4-BE49-F238E27FC236}">
                      <a16:creationId xmlns:a16="http://schemas.microsoft.com/office/drawing/2014/main" id="{476D5204-0B2A-A07B-F027-2A66C9C1059E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3E54A40F-D61D-5C5E-74B9-FD33DB6E6FF4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F3696BEC-163C-C0C0-85ED-0F8A48FC6AC9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0F7D97-145E-20CB-8561-607F482D8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857EE78-6B1A-D7F9-B065-96176E26BCB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B400CFC-0B1A-DACA-8261-62B9F142F35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CA75C21-FC35-B5CA-7D70-7B93F55FC7B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CCB0B9B-6B1E-8881-CAD7-21A781781B1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AF5EFAC-6B3C-9E2B-BC75-9D98687A8C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F8F5534-24A5-C202-9516-1D8D2DD029A1}"/>
              </a:ext>
            </a:extLst>
          </p:cNvPr>
          <p:cNvSpPr txBox="1"/>
          <p:nvPr/>
        </p:nvSpPr>
        <p:spPr>
          <a:xfrm>
            <a:off x="422071" y="44543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الواجب المنزلي. سأمر بين الصفوف لأراقب ما أنجزتموه.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9F381547-8D98-862D-48E8-4BBA0D4778BC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AC1A8115-3579-3D5E-A74C-DF570487AA35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6EE81C0D-5577-AF11-8330-01E50D3CDD96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5841763-A5AD-3654-28BA-8FDB70C69D54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1DF11E73-F794-7EC2-0839-A30F9BFA43F6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0C0158CF-3754-ADB6-4E24-CBF52EB5F436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9A080CE7-1AB7-93E9-3FE5-288483FE5752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C8505670-4C8B-4D2A-DEB9-9490BD818D9C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DB827D2-8087-0B81-B106-E4DEEA9BFF2F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37704EC5-B95F-6C87-FFBA-5E2017883D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8090" y="2105530"/>
            <a:ext cx="5627819" cy="4154496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71067511-F2D9-BF51-A21D-E7AD8ADDE800}"/>
              </a:ext>
            </a:extLst>
          </p:cNvPr>
          <p:cNvSpPr txBox="1"/>
          <p:nvPr/>
        </p:nvSpPr>
        <p:spPr>
          <a:xfrm>
            <a:off x="130220" y="1177318"/>
            <a:ext cx="836234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</a:t>
            </a:r>
            <a:r>
              <a:rPr lang="ar-MA" sz="4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أَقْرَأُ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ﭐ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لنَّصَّ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ثُمَّ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أَنْقُلُ 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ﭐ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لْكَلِماتِ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ﭐ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لَّتي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تَنْتَهي بِــ :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ــــةً   -   ـــاً    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كَما في الْمِثالِ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5BF9848D-1F54-4228-25E7-48E4B9EC7850}"/>
              </a:ext>
            </a:extLst>
          </p:cNvPr>
          <p:cNvSpPr/>
          <p:nvPr/>
        </p:nvSpPr>
        <p:spPr>
          <a:xfrm>
            <a:off x="6813755" y="3569109"/>
            <a:ext cx="572154" cy="44780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832FB234-2002-BF05-96C1-37D299F7FF9A}"/>
              </a:ext>
            </a:extLst>
          </p:cNvPr>
          <p:cNvSpPr/>
          <p:nvPr/>
        </p:nvSpPr>
        <p:spPr>
          <a:xfrm>
            <a:off x="4980172" y="5456779"/>
            <a:ext cx="572154" cy="44780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201A762E-5D5F-EC4B-FB75-8E61A89F185F}"/>
              </a:ext>
            </a:extLst>
          </p:cNvPr>
          <p:cNvSpPr/>
          <p:nvPr/>
        </p:nvSpPr>
        <p:spPr>
          <a:xfrm>
            <a:off x="4652697" y="3948938"/>
            <a:ext cx="654949" cy="447805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BEFAEE03-7A60-3F0A-DEBF-8571996B5DB9}"/>
              </a:ext>
            </a:extLst>
          </p:cNvPr>
          <p:cNvSpPr/>
          <p:nvPr/>
        </p:nvSpPr>
        <p:spPr>
          <a:xfrm>
            <a:off x="4435672" y="5456779"/>
            <a:ext cx="654949" cy="447805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5674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E27A5-7C2E-3D8B-E2DB-130F0265A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6C50F5C7-689F-02A5-EE4D-9BEA93F390C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431D5FF-5780-D46D-54C3-D9D6A99D9A2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09244D84-19D5-5921-993F-AAB73E5A4359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9D8301C7-064B-970B-D0F8-C62D08EC5C6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DCE3B1BB-3DAD-9C49-0387-22901B67ECA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F1D10B1C-812E-05EE-A2A5-A9302E936356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9E5A9129-6764-4D67-B823-3034FEBD650C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715F8D43-0626-9086-31CD-FAF08A1E7E2F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D46587B-FA6D-1DF1-7BAD-73E0C3AD0997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B4AD3C0-049E-89B0-7721-664EB153D128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1E36CAC7-1364-F493-AC04-C705D81548B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BDBBBBAA-F45E-17B4-9796-3B58A9A643D6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0C1B55E2-3344-75A3-65B6-4FA108DB4DCE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E80F2B08-5E9F-C537-B429-BE02C78058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2A5B6973-C56A-6A69-70AD-99032B1C5A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443CB1AB-3D27-1911-CCD6-416BA6586B17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632FF85D-9844-D9B8-DB7A-078B1A0A5C7F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2B4C8D26-1884-1167-6A9F-93760E9962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69DB3F3F-592C-B76E-284F-C1CC74D653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0FDC48A8-A24D-12C8-46FA-90BB9DE075B6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CB3CBB7-B467-A34A-A80C-0B7936FD4C45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06159398-46C6-1944-AF9C-6D09378D5E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90348C38-A367-26D3-F831-3EA31C94C9E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F702FFDB-3F3B-D9BD-5362-FF998FFC675E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20DBEAB5-0841-8D5B-FD8F-8DF00422E349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06AFA31D-309E-B80A-0D1B-1BC038823E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20D9A8E7-6036-F717-F1D1-B4976D3E0E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7FFAF63-4E67-5BCD-4895-424B6FE253EB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3285CEC8-2F4C-EFB0-E8F6-01B78F4CDD9F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1C651CF4-75F0-513A-A1C7-6CD88505A674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B357FDEA-23AA-95DF-45F9-DBFB5B2C337E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6AE398AC-A245-B085-4F8A-80EC6721DBF8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981154D2-439F-0664-7528-533AE0179B1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5061E424-5143-A183-2009-615D8788F4EA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90E95A09-8414-0E2F-71A2-087D65F386C7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F6B978B9-57B7-1E2B-46D1-B00634208880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B216515E-5451-02A6-8291-6F8257DFCA44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FF5C498F-B845-53D8-B4EC-73378087E92F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45D90351-35D4-2E13-A3A7-640D7164B98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B999707F-C9D9-7061-A600-426DD4DB5938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F936A626-E273-F5F2-F8EC-2AFB843B00E8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6E581E5B-8AF6-B9E7-C572-75C95FB358A5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1F992EE3-A994-E0B1-1538-AE17075F951B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4AB27AB9-55A6-35A9-63B9-86FE16268C5E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D2A7FB87-2FBE-76D6-6294-155B4C848720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A54B5AA1-3AE5-77A3-2F6F-B1AA7C163E06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211AC0A7-419E-FD13-9198-85C4DCF69A8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579B69B-B0F6-BA83-5778-F348F168793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82075F14-F924-D4DD-1B41-F0794E06EB4C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86419BF6-8ECB-3F23-CFAB-98512BE971A9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51AFCD3A-831B-060C-1F22-8027892D996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31BD2D7B-1760-3F42-DA17-BB4C471A3DD8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080F32CC-AA10-1829-E425-9D6105AC9FA5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3C85940-BAF6-0A01-D227-94818778E4C6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B23A00F-FB7F-573F-ACEE-F577C07AD23A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87110760-4BA1-70FF-ED83-1687A8826BB8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759A3160-CDFA-23D4-C25E-40F6FEE9462D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اعتيادي1/2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731BB7B7-7B55-7CCD-EAE3-0685F615DBFB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نشيد: «النشيد الوطني»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41DA138A-5671-FA11-510C-3E59FC9C73FD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6369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905C9-75EC-90E7-C7F0-F360B89BB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01DD6BB1-14A6-C150-1842-0842D23823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CA5E2FA-740D-CC84-7F1C-5C3C621EF4B7}"/>
              </a:ext>
            </a:extLst>
          </p:cNvPr>
          <p:cNvGrpSpPr/>
          <p:nvPr/>
        </p:nvGrpSpPr>
        <p:grpSpPr>
          <a:xfrm>
            <a:off x="312516" y="28225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005E11A-DBED-62A6-C9AA-4E411F33CC6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78AEE71-5D8A-BA24-040E-DCBDF25DF8D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D660C85-0DFE-0549-4C78-752D29C0E1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44909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6E30FBC-DBF1-5C4C-0B9A-F784F105B544}"/>
              </a:ext>
            </a:extLst>
          </p:cNvPr>
          <p:cNvSpPr txBox="1"/>
          <p:nvPr/>
        </p:nvSpPr>
        <p:spPr>
          <a:xfrm>
            <a:off x="422071" y="42560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قفوا واعتدلوا، لننشد نشيدنا  الوطني</a:t>
            </a:r>
          </a:p>
        </p:txBody>
      </p:sp>
      <p:pic>
        <p:nvPicPr>
          <p:cNvPr id="14" name="Lhymne national du Maroc النشيد الوطني المغربي ATARBAWI.COM (1)">
            <a:hlinkClick r:id="" action="ppaction://media"/>
            <a:extLst>
              <a:ext uri="{FF2B5EF4-FFF2-40B4-BE49-F238E27FC236}">
                <a16:creationId xmlns:a16="http://schemas.microsoft.com/office/drawing/2014/main" id="{99716CB3-1C3C-82FF-6A26-626C1F9512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8912" y="385186"/>
            <a:ext cx="718858" cy="650713"/>
          </a:xfrm>
          <a:prstGeom prst="rect">
            <a:avLst/>
          </a:prstGeom>
        </p:spPr>
      </p:pic>
      <p:pic>
        <p:nvPicPr>
          <p:cNvPr id="2" name="Picture 2" descr="Pin by Med Aziz on صباحيات | Blog posts, Blog, M'diq">
            <a:extLst>
              <a:ext uri="{FF2B5EF4-FFF2-40B4-BE49-F238E27FC236}">
                <a16:creationId xmlns:a16="http://schemas.microsoft.com/office/drawing/2014/main" id="{BC798E53-7D93-545D-AFA4-047E5FAB1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5213" y="1436224"/>
            <a:ext cx="3932903" cy="492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FB0B75E-C67D-F13A-C452-24BE4083671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096666" y="1442630"/>
            <a:ext cx="1058441" cy="144408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79C9A9B-11EA-162F-574A-349ECE9F87D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2044895" y="1442630"/>
            <a:ext cx="1058441" cy="1366882"/>
          </a:xfrm>
          <a:prstGeom prst="rect">
            <a:avLst/>
          </a:prstGeom>
        </p:spPr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3C451B66-C7C3-29E5-9BC3-B1D034AF8D59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75DA6D29-FE7B-E722-C919-DC6BC614AA74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0" name="Groupe 29">
                <a:extLst>
                  <a:ext uri="{FF2B5EF4-FFF2-40B4-BE49-F238E27FC236}">
                    <a16:creationId xmlns:a16="http://schemas.microsoft.com/office/drawing/2014/main" id="{0304D91F-5462-6760-AC6C-9AA655A1A9F8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2" name="Rectangle : coins arrondis 31">
                  <a:extLst>
                    <a:ext uri="{FF2B5EF4-FFF2-40B4-BE49-F238E27FC236}">
                      <a16:creationId xmlns:a16="http://schemas.microsoft.com/office/drawing/2014/main" id="{2ACE22D0-98C4-725C-9421-684513A834D7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23845186-720D-FD7A-5E95-B0F72A352949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4" name="Rectangle : coins arrondis 33">
                  <a:extLst>
                    <a:ext uri="{FF2B5EF4-FFF2-40B4-BE49-F238E27FC236}">
                      <a16:creationId xmlns:a16="http://schemas.microsoft.com/office/drawing/2014/main" id="{87DCB613-7B84-30C0-432A-CCF4A16A1283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5" name="Rectangle : coins arrondis 34">
                  <a:extLst>
                    <a:ext uri="{FF2B5EF4-FFF2-40B4-BE49-F238E27FC236}">
                      <a16:creationId xmlns:a16="http://schemas.microsoft.com/office/drawing/2014/main" id="{3E0CBA97-A2C7-0AB0-A21F-BC9522D751D0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0405E537-7197-1AC5-B9AD-DD1DF4E8B013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FE1E3BDD-F95B-9567-7A7F-577B47717869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7736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28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6178B-4758-59C4-F412-9C1409947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B2494AA4-8823-6828-D898-BE415B8894D8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C860D8D-A342-91CA-F633-31C9D6C5E32E}"/>
              </a:ext>
            </a:extLst>
          </p:cNvPr>
          <p:cNvGrpSpPr/>
          <p:nvPr/>
        </p:nvGrpSpPr>
        <p:grpSpPr>
          <a:xfrm>
            <a:off x="379191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C7BDC1F-D8DF-1318-40D1-6E996900FAF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6C1010A-7B9F-08A5-CD76-CAFDE6B7372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858A0A1-DD1B-3569-789E-9AA4D6CC7E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4909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3E1FC89-6ED7-230C-C113-2F86431D1858}"/>
              </a:ext>
            </a:extLst>
          </p:cNvPr>
          <p:cNvSpPr txBox="1"/>
          <p:nvPr/>
        </p:nvSpPr>
        <p:spPr>
          <a:xfrm>
            <a:off x="422071" y="42560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ينشد؟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A9AA0DC-3B7C-4E67-2514-69D562709742}"/>
              </a:ext>
            </a:extLst>
          </p:cNvPr>
          <p:cNvGrpSpPr/>
          <p:nvPr/>
        </p:nvGrpSpPr>
        <p:grpSpPr>
          <a:xfrm>
            <a:off x="711553" y="1184138"/>
            <a:ext cx="7833535" cy="1783776"/>
            <a:chOff x="1025250" y="2632482"/>
            <a:chExt cx="7833535" cy="1783776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FC1CF808-70B4-0C27-9FEC-D8DDDF81EB4F}"/>
                </a:ext>
              </a:extLst>
            </p:cNvPr>
            <p:cNvGrpSpPr/>
            <p:nvPr/>
          </p:nvGrpSpPr>
          <p:grpSpPr>
            <a:xfrm>
              <a:off x="1025250" y="2839305"/>
              <a:ext cx="7833535" cy="1576953"/>
              <a:chOff x="1390613" y="2914762"/>
              <a:chExt cx="7434664" cy="1576953"/>
            </a:xfrm>
          </p:grpSpPr>
          <p:sp>
            <p:nvSpPr>
              <p:cNvPr id="25" name="Rectangle 3">
                <a:extLst>
                  <a:ext uri="{FF2B5EF4-FFF2-40B4-BE49-F238E27FC236}">
                    <a16:creationId xmlns:a16="http://schemas.microsoft.com/office/drawing/2014/main" id="{34851672-B855-B6CB-FF50-CE23C3E85F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72244" y="2922055"/>
                <a:ext cx="3353033" cy="15696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 defTabSz="914400"/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مَنْبِتَ </a:t>
                </a:r>
                <a:r>
                  <a:rPr lang="ar-SA" altLang="fr-FR" sz="4800" b="1" dirty="0" err="1">
                    <a:solidFill>
                      <a:schemeClr val="bg1">
                        <a:lumMod val="7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ﭐ</a:t>
                </a:r>
                <a:r>
                  <a:rPr lang="ar-SA" altLang="fr-FR" sz="4800" b="1" dirty="0" err="1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لْأَحْ</a:t>
                </a:r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ـــــــــــــــــــــــــ</a:t>
                </a:r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رارْ</a:t>
                </a:r>
                <a:endParaRPr lang="fr-FR" altLang="fr-FR" sz="48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مُنْتَدى</a:t>
                </a:r>
                <a:r>
                  <a:rPr kumimoji="0" lang="ar-SA" altLang="fr-FR" sz="4800" b="1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SA" altLang="fr-FR" sz="4800" b="1" dirty="0">
                    <a:solidFill>
                      <a:schemeClr val="bg1">
                        <a:lumMod val="7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ﭐل</a:t>
                </a:r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سُّؤْدَدِ</a:t>
                </a:r>
                <a:r>
                  <a:rPr kumimoji="0" lang="ar-SA" altLang="fr-FR" sz="4800" b="1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و</a:t>
                </a:r>
                <a:r>
                  <a:rPr kumimoji="0" lang="ar-MA" altLang="fr-FR" sz="4800" b="1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َ</a:t>
                </a:r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حِماهْ</a:t>
                </a:r>
                <a:endParaRPr lang="fr-FR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C293FD4F-2BC4-EC37-2027-F28A6AF384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0613" y="2914762"/>
                <a:ext cx="3353033" cy="15696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/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مَ</a:t>
                </a:r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ــــ</a:t>
                </a:r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شْرِقَ </a:t>
                </a:r>
                <a:r>
                  <a:rPr lang="ar-SA" altLang="fr-FR" sz="4800" b="1" dirty="0" err="1">
                    <a:solidFill>
                      <a:schemeClr val="bg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ﭐ</a:t>
                </a:r>
                <a:r>
                  <a:rPr lang="ar-SA" altLang="fr-FR" sz="4800" b="1" dirty="0" err="1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لْأَنْ</a:t>
                </a:r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ــــــــــــــــــ</a:t>
                </a:r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وارْ</a:t>
                </a:r>
                <a:endPara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ctr" defTabSz="914400"/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دُمْتَ مُنْتَداهْ وحِماهْ</a:t>
                </a:r>
                <a:endParaRPr lang="fr-FR" altLang="fr-FR" sz="4800" b="1" dirty="0">
                  <a:solidFill>
                    <a:schemeClr val="accent2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4206B8D7-7F00-E880-6BDC-A9C68ADC209B}"/>
                </a:ext>
              </a:extLst>
            </p:cNvPr>
            <p:cNvSpPr/>
            <p:nvPr/>
          </p:nvSpPr>
          <p:spPr>
            <a:xfrm flipH="1">
              <a:off x="7394398" y="2632482"/>
              <a:ext cx="429354" cy="273216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C700DB57-6C4D-A705-C63D-4DA8AEC2EB28}"/>
                </a:ext>
              </a:extLst>
            </p:cNvPr>
            <p:cNvSpPr/>
            <p:nvPr/>
          </p:nvSpPr>
          <p:spPr>
            <a:xfrm flipH="1">
              <a:off x="3043893" y="2713035"/>
              <a:ext cx="351631" cy="269138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D7C6F307-F52B-3AF2-9941-62E34DCF518E}"/>
                </a:ext>
              </a:extLst>
            </p:cNvPr>
            <p:cNvSpPr/>
            <p:nvPr/>
          </p:nvSpPr>
          <p:spPr>
            <a:xfrm flipH="1">
              <a:off x="7324725" y="3535963"/>
              <a:ext cx="429278" cy="251036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D161496F-D899-8F2A-6342-CE22588B2C1E}"/>
              </a:ext>
            </a:extLst>
          </p:cNvPr>
          <p:cNvGrpSpPr/>
          <p:nvPr/>
        </p:nvGrpSpPr>
        <p:grpSpPr>
          <a:xfrm>
            <a:off x="789168" y="3011563"/>
            <a:ext cx="7633740" cy="1857048"/>
            <a:chOff x="755130" y="4073397"/>
            <a:chExt cx="7633740" cy="1857048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ED3DE004-F366-B40E-CED7-094DBED377B5}"/>
                </a:ext>
              </a:extLst>
            </p:cNvPr>
            <p:cNvGrpSpPr/>
            <p:nvPr/>
          </p:nvGrpSpPr>
          <p:grpSpPr>
            <a:xfrm>
              <a:off x="755130" y="4073397"/>
              <a:ext cx="7633740" cy="1857048"/>
              <a:chOff x="1005665" y="2796451"/>
              <a:chExt cx="7633740" cy="1857048"/>
            </a:xfrm>
          </p:grpSpPr>
          <p:sp>
            <p:nvSpPr>
              <p:cNvPr id="28" name="Rectangle 3">
                <a:extLst>
                  <a:ext uri="{FF2B5EF4-FFF2-40B4-BE49-F238E27FC236}">
                    <a16:creationId xmlns:a16="http://schemas.microsoft.com/office/drawing/2014/main" id="{42EFE3CE-A398-6176-1E24-CE928B1952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86372" y="2883784"/>
                <a:ext cx="3353033" cy="176971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 defTabSz="914400"/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عِــــــشْتَ في </a:t>
                </a:r>
                <a:r>
                  <a:rPr lang="ar-SA" altLang="fr-FR" sz="4800" b="1" dirty="0">
                    <a:solidFill>
                      <a:schemeClr val="bg1">
                        <a:lumMod val="7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ﭐ</a:t>
                </a:r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لْأَوْطـــــــانْ</a:t>
                </a:r>
                <a:endParaRPr lang="fr-FR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marR="0" indent="0" algn="ctr" defTabSz="914400">
                  <a:lnSpc>
                    <a:spcPct val="100000"/>
                  </a:lnSpc>
                  <a:buClrTx/>
                  <a:buSzTx/>
                  <a:buFontTx/>
                  <a:buNone/>
                  <a:tabLst/>
                </a:pPr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مِـــــــلْءَ كُــــــلِّ جَنــــــــــانْ</a:t>
                </a:r>
                <a:endParaRPr lang="fr-FR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lvl="0" algn="ctr" defTabSz="914400"/>
                <a:r>
                  <a:rPr kumimoji="0" lang="fr-FR" altLang="fr-FR" sz="1300" b="0" i="0" u="none" strike="noStrike" cap="none" normalizeH="0" baseline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latin typeface="Roboto" panose="02000000000000000000" pitchFamily="2" charset="0"/>
                    <a:cs typeface="Arial" panose="020B0604020202020204" pitchFamily="34" charset="0"/>
                  </a:rPr>
                  <a:t>.</a:t>
                </a:r>
                <a:endParaRPr kumimoji="0" lang="fr-FR" altLang="fr-F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60289F86-9EE8-8757-C407-7E79E910A8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05665" y="2796451"/>
                <a:ext cx="3353033" cy="15696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/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لِلْعُــــــــلا عُنْـــــــــــــــــوانْ</a:t>
                </a:r>
              </a:p>
              <a:p>
                <a:pPr algn="ctr" defTabSz="914400"/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ذِكْرَ كُــــلِّ لِســـــــــــــــانْ </a:t>
                </a:r>
                <a:endParaRPr lang="fr-FR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7D1564C6-A3DC-396F-74C1-FAEEB0331654}"/>
                </a:ext>
              </a:extLst>
            </p:cNvPr>
            <p:cNvSpPr/>
            <p:nvPr/>
          </p:nvSpPr>
          <p:spPr>
            <a:xfrm flipH="1">
              <a:off x="6467232" y="4073900"/>
              <a:ext cx="429278" cy="251036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27F09704-1C07-5A81-3D7E-C761B2794F44}"/>
              </a:ext>
            </a:extLst>
          </p:cNvPr>
          <p:cNvGrpSpPr/>
          <p:nvPr/>
        </p:nvGrpSpPr>
        <p:grpSpPr>
          <a:xfrm>
            <a:off x="967186" y="4774624"/>
            <a:ext cx="8003958" cy="1769715"/>
            <a:chOff x="799722" y="2568087"/>
            <a:chExt cx="8556087" cy="1892098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C12568C-FE84-7E87-1D97-E0797A2798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4369" y="2568087"/>
              <a:ext cx="4481440" cy="18920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 defTabSz="914400"/>
              <a:r>
                <a:rPr lang="ar-S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</a:t>
              </a:r>
              <a:r>
                <a:rPr lang="ar-M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</a:t>
              </a:r>
              <a:r>
                <a:rPr lang="ar-MA" altLang="fr-FR" sz="4400" b="1" dirty="0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ِ</a:t>
              </a:r>
              <a:r>
                <a:rPr lang="ar-SA" altLang="fr-FR" sz="4800" b="1" dirty="0" err="1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ـــــــــــــ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رُّوحِ بِ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</a:t>
              </a:r>
              <a:r>
                <a:rPr lang="ar-SA" altLang="fr-FR" sz="4800" b="1" dirty="0" err="1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</a:t>
              </a:r>
              <a:r>
                <a:rPr lang="ar-SA" altLang="fr-FR" sz="4800" b="1" dirty="0" err="1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ْجَسَ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ـــــــــ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دِ</a:t>
              </a:r>
              <a:endParaRPr lang="fr-FR" altLang="fr-FR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R="0" lvl="0" indent="0" algn="ctr" defTabSz="914400">
                <a:lnSpc>
                  <a:spcPct val="100000"/>
                </a:lnSpc>
                <a:buClrTx/>
                <a:buSzTx/>
                <a:buFontTx/>
                <a:buNone/>
                <a:tabLst/>
              </a:pP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في فَ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ـــــــــــ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مي وَفي دَمي</a:t>
              </a:r>
              <a:endParaRPr lang="fr-FR" altLang="fr-FR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300" b="0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Roboto" panose="02000000000000000000" pitchFamily="2" charset="0"/>
                  <a:cs typeface="Arial" panose="020B0604020202020204" pitchFamily="34" charset="0"/>
                </a:rPr>
                <a:t>.</a:t>
              </a:r>
              <a:endPara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DB7D4DA1-80D4-75E6-CFFD-4075FC7A32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9722" y="2602596"/>
              <a:ext cx="3353033" cy="1678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rtl="1"/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هَب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َّ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فَتاكْ لَب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ّى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نِداكْ</a:t>
              </a:r>
              <a:endParaRPr lang="fr-FR" altLang="fr-FR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 defTabSz="914400" rtl="1"/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هَواكَ ث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ارَ نور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وَنارْ</a:t>
              </a:r>
              <a:endParaRPr lang="fr-FR" altLang="fr-FR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B17C0440-B9F1-B81C-0C56-D53999CB1BEC}"/>
              </a:ext>
            </a:extLst>
          </p:cNvPr>
          <p:cNvSpPr/>
          <p:nvPr/>
        </p:nvSpPr>
        <p:spPr>
          <a:xfrm flipH="1">
            <a:off x="6336255" y="4774623"/>
            <a:ext cx="469352" cy="305661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BC0C55D7-51F6-44FE-1C72-87E7B6D9398C}"/>
              </a:ext>
            </a:extLst>
          </p:cNvPr>
          <p:cNvSpPr/>
          <p:nvPr/>
        </p:nvSpPr>
        <p:spPr>
          <a:xfrm flipH="1">
            <a:off x="7580670" y="4806900"/>
            <a:ext cx="782295" cy="305661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08F81D4E-A594-619B-D4AF-686F37F94DC0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D62D1C08-C41E-5039-0601-E3048EEBD9CD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2" name="Groupe 31">
                <a:extLst>
                  <a:ext uri="{FF2B5EF4-FFF2-40B4-BE49-F238E27FC236}">
                    <a16:creationId xmlns:a16="http://schemas.microsoft.com/office/drawing/2014/main" id="{C06A5B5D-4B49-E232-D618-52F2363D600B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4" name="Rectangle : coins arrondis 33">
                  <a:extLst>
                    <a:ext uri="{FF2B5EF4-FFF2-40B4-BE49-F238E27FC236}">
                      <a16:creationId xmlns:a16="http://schemas.microsoft.com/office/drawing/2014/main" id="{66B9225F-95B2-60B5-2CD0-68B99D851180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5" name="Rectangle : coins arrondis 34">
                  <a:extLst>
                    <a:ext uri="{FF2B5EF4-FFF2-40B4-BE49-F238E27FC236}">
                      <a16:creationId xmlns:a16="http://schemas.microsoft.com/office/drawing/2014/main" id="{FFCD5484-1703-9BCE-BFFB-D6C851BEAA61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6" name="Rectangle : coins arrondis 35">
                  <a:extLst>
                    <a:ext uri="{FF2B5EF4-FFF2-40B4-BE49-F238E27FC236}">
                      <a16:creationId xmlns:a16="http://schemas.microsoft.com/office/drawing/2014/main" id="{F27AF07F-3A90-0EC0-7A86-6A8F335E2355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7" name="Rectangle : coins arrondis 36">
                  <a:extLst>
                    <a:ext uri="{FF2B5EF4-FFF2-40B4-BE49-F238E27FC236}">
                      <a16:creationId xmlns:a16="http://schemas.microsoft.com/office/drawing/2014/main" id="{B9833421-6E18-12A7-5CB0-DEB19C6F64F0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35B9EE46-84F5-A75B-D4A5-4B6848F44692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3EE75E60-CDB7-6525-A707-E6B2C2529C90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39" name="Image 38">
            <a:extLst>
              <a:ext uri="{FF2B5EF4-FFF2-40B4-BE49-F238E27FC236}">
                <a16:creationId xmlns:a16="http://schemas.microsoft.com/office/drawing/2014/main" id="{D78AA97B-9068-EDA5-E651-0CCFD119AE9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340698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4681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C474D-FF2D-C672-B6D5-9ADF8E71E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3277E5C-31CF-BB29-99C4-0BEC5AFE621A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165ACAA0-F929-A0D2-AF97-B706A127F176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87C03FF2-EA49-800B-010B-8F868F1736B6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1E0CA8CF-726E-F132-532D-1B5FCB752517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ACDF228A-81E4-A87D-D6A9-DDA1FD395C1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322E1323-6FBA-812F-6CEF-F3DD530D4406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B70A28F9-A7BF-67AD-9C46-48D05FE0194F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B4938122-8529-380C-D499-48EB7DAAA4BA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D1CF02D-7A88-13DC-1DC2-B8F622D47BDA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72E95A27-AF7F-26D4-72E7-F3F205B2B5A5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54144B7D-0E1C-372E-BDA9-F5F7CDA8958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A30C7605-A386-73CF-6FB7-E6B38477B602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08DFA220-020E-8580-1C62-978A76E0AD32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7F9F9D87-2BBA-BF0F-B526-D212A36F4E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465B3041-2F1F-F26F-C4A5-A865BB68AD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CC647A71-16D0-70EC-DE2C-C81CE16BE7C8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9AF8C8C-504D-E8F2-45C3-A24A4D2C23FA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CFDBF624-23BF-636D-749A-4198E2C05B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736AA73B-20B5-6557-3678-CF08F4F0BF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84B851AF-3780-37A5-6079-C747945EB3F3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41932599-523C-3403-3B8D-7705559E665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BBCDCB6C-8D36-1068-B121-FB398A8526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1FA4D0EA-B92A-8A2A-F041-E3CFD25174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D6125865-6B55-3231-8B40-C58583E14F46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92F4BF1-F45E-3C06-F278-1BA1B5399BC5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DE870BF8-E42E-1276-3C3B-825EC96287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99F9FB6-B592-62F7-99B1-6C9BCD6D1E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E385605-2538-7E56-2173-96EE1B3FCA7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804B3477-4413-E49B-354D-40F8B6515B59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6D8303EB-0739-9056-F977-85E9D955D1C3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54BDA324-236D-012E-3CDC-220D5FF21E7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FED36C60-26E8-26A9-9CDD-48A112C9FD1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06BDB0A0-A6DA-F50C-C84A-78BD7764157C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0074FF99-15FF-1A8F-F792-BFF13C3B6EA0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DE8A25D1-AD02-2A82-FB1F-5ECF70716AA0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6A0CFB06-1604-C73E-8649-A139C0212D50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59D4FA4-0E6D-6465-359B-15136FC15929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99A39D8E-7434-1BD0-E980-2250A02AE45B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BA25F2C5-423A-2123-A1AD-F7A2288062E4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0D21CACF-58CD-DD98-154A-AB5F3FEBDEF1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7047A64-C5BF-EE9B-99C8-66FF575E4A4E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EFBFDF3C-5280-AE31-3A90-4C839AF7D9EC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73A20D1-5BE2-A3A0-B3D7-873F01A7A39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EE18129-B08C-2CA7-13D8-E71DAA2CF2CA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AA809BF9-E728-9675-9C96-5CCF6838C4D6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BFEE3989-82B0-0016-461D-35A7EB937B35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75E2B97C-1D7E-7DAF-F47A-653AC8EAD7C3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260D9F0C-C960-33F9-BE83-250613DB35B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BB5400A1-6843-E545-E772-8AEE8D9A9193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46C92A4E-23C0-7F82-1D73-FADA5014FF22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DE386DE1-CE27-C4B5-B23F-AB301D7AA5C8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F6044107-345B-98E9-0467-5DB1F64AF814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AAC87305-EED0-1C6A-8451-B74FAD50BFF7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E3C5B97-E532-39DF-F9F9-46E47835184A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FD04BA6-5444-CD05-7E18-5E5C43E3A7BF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EB0AC715-1BE6-10DA-1EE8-C5BE36EA89C8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2AAD0C89-DBF4-0BD3-962B-F41D88D8D932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اعتيادي2/2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6EB7E594-6C90-D3BA-5999-C85ECE5F5D72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نشيد: «النشيد الوطني»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7434AA74-9B0B-5EEC-7BE7-BE363A84C6AB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45154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AF74B-9C8A-67D6-2DF3-70E7E63A9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5E7E8F0-2C8A-0E13-B19A-74D52DB9F89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B3C545A-9522-0884-9F25-FCC67F5145C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CF88165-D85E-ACCB-4390-B7ED16E14AE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14FD07E-7887-C243-3C04-ED688304FBC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7BB82BC-A523-8BBB-B9F6-24A9FD6073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D439301-F837-90EF-B2FD-561707C375FA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سأملي عليكم كلمات تتضمن الحروف: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F7CFEDA-4B1D-B486-29F9-E21ADDFB3B2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095872" cy="740507"/>
          </a:xfrm>
          <a:prstGeom prst="rect">
            <a:avLst/>
          </a:prstGeom>
          <a:ln>
            <a:noFill/>
          </a:ln>
          <a:effectLst/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9A16BF12-8620-14CE-3A40-FF6BCCA7B178}"/>
              </a:ext>
            </a:extLst>
          </p:cNvPr>
          <p:cNvSpPr txBox="1"/>
          <p:nvPr/>
        </p:nvSpPr>
        <p:spPr>
          <a:xfrm>
            <a:off x="4746942" y="1399506"/>
            <a:ext cx="29681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9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</a:t>
            </a:r>
            <a:endParaRPr lang="fr-FR" sz="9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4B74098-28E7-7A7B-6AAB-A7C111D0AAA2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DA7460CE-8E69-DAC8-8181-B4A41073AFB1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23" name="Groupe 22">
                <a:extLst>
                  <a:ext uri="{FF2B5EF4-FFF2-40B4-BE49-F238E27FC236}">
                    <a16:creationId xmlns:a16="http://schemas.microsoft.com/office/drawing/2014/main" id="{C4AC7DA5-E78A-B897-961C-2052509A60DA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B5A71E11-F10B-6EB1-631E-277C94E66A62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0495A562-2327-6194-D176-648D05412F63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0BAD27A6-C2FA-D23A-74EA-28BC344A5118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19D8C2C1-0F17-6F67-767D-153668EA1113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46C4F7A7-9B97-D1AA-8AD0-7377FFF7D956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E5D72354-6154-AD8D-EB70-975FF34C8DE7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C6B098A7-AFF9-9883-FAEC-5B09735B772C}"/>
              </a:ext>
            </a:extLst>
          </p:cNvPr>
          <p:cNvSpPr txBox="1"/>
          <p:nvPr/>
        </p:nvSpPr>
        <p:spPr>
          <a:xfrm>
            <a:off x="1870815" y="1502961"/>
            <a:ext cx="29681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9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غ</a:t>
            </a:r>
            <a:endParaRPr lang="fr-FR" sz="9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2F33108-E7E9-0AC4-AC71-531851883B93}"/>
              </a:ext>
            </a:extLst>
          </p:cNvPr>
          <p:cNvSpPr txBox="1"/>
          <p:nvPr/>
        </p:nvSpPr>
        <p:spPr>
          <a:xfrm>
            <a:off x="1734559" y="3763349"/>
            <a:ext cx="29681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9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</a:t>
            </a:r>
            <a:endParaRPr lang="fr-FR" sz="9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6D06DB9-AF93-15F4-752A-EE61558AFBDA}"/>
              </a:ext>
            </a:extLst>
          </p:cNvPr>
          <p:cNvSpPr txBox="1"/>
          <p:nvPr/>
        </p:nvSpPr>
        <p:spPr>
          <a:xfrm>
            <a:off x="4596896" y="3917537"/>
            <a:ext cx="29681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9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</a:t>
            </a:r>
            <a:endParaRPr lang="fr-FR" sz="9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1732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CE3A8F2-D76C-E6A9-1FBA-2AF241960C1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A8ADE4F-CEF0-EC36-6902-EA024E426F10}"/>
              </a:ext>
            </a:extLst>
          </p:cNvPr>
          <p:cNvGrpSpPr/>
          <p:nvPr/>
        </p:nvGrpSpPr>
        <p:grpSpPr>
          <a:xfrm>
            <a:off x="360110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24A6563-EF4C-CB81-1A7C-87783C3127A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42DF05F-202C-6A2D-92B0-CB055C7F333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F54C7E6-C3C6-16E2-4B35-AEC3C44BC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BD8EC3F-78EC-6C58-8369-CD11ED5ABEAF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أولا.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062AE10C-F9F6-69FD-D36D-274D36698AC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46973DB-2D35-ABF9-E8DE-717AE58BD3BD}"/>
              </a:ext>
            </a:extLst>
          </p:cNvPr>
          <p:cNvSpPr txBox="1"/>
          <p:nvPr/>
        </p:nvSpPr>
        <p:spPr>
          <a:xfrm>
            <a:off x="1162769" y="2034218"/>
            <a:ext cx="29007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غَريقٌ</a:t>
            </a:r>
            <a:endParaRPr lang="fr-MA" sz="8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B988563-E07F-D062-69C2-9D38AC10F5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8087" y="4201812"/>
            <a:ext cx="2268503" cy="1523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مَعْروفٌ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99740FAE-944A-606A-461F-CD69CD9F1E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0456" y="4091056"/>
            <a:ext cx="3010260" cy="1523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/>
            <a:endParaRPr lang="fr-FR" altLang="fr-FR" sz="8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AB700E24-750D-15B1-7BCA-00B6D208F6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505" y="4127966"/>
            <a:ext cx="3353033" cy="1646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096643B0-42A1-D8A7-BDB3-C5F2446254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740" y="4036148"/>
            <a:ext cx="3010260" cy="1523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/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فَرْقَعَ</a:t>
            </a:r>
            <a:endParaRPr lang="fr-FR" altLang="fr-FR" sz="8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0058C6A-D7E0-A816-6382-40C7B0DC2F9F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46B231C6-AB93-0471-8B59-B739EED372CC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4" name="Groupe 13">
                <a:extLst>
                  <a:ext uri="{FF2B5EF4-FFF2-40B4-BE49-F238E27FC236}">
                    <a16:creationId xmlns:a16="http://schemas.microsoft.com/office/drawing/2014/main" id="{E201BFD1-F1DC-FFC8-B1FC-7D945964A696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8517CB43-DF00-C0BF-F35E-98786BF32DD5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584265E4-063F-2B80-E5D8-1BCCDDACE794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ECD04B9E-3DDA-D50C-F76A-16626D8BE1D8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8E7260CB-B628-3948-23D2-CE32A6809944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B9106F2-7F1C-9A0D-22C1-C150FC28F2DB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8819463-91A9-66D4-EBD0-B9CDA48648F5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20" name="Rectangle 3">
            <a:extLst>
              <a:ext uri="{FF2B5EF4-FFF2-40B4-BE49-F238E27FC236}">
                <a16:creationId xmlns:a16="http://schemas.microsoft.com/office/drawing/2014/main" id="{615B3865-F649-82A3-9F18-BE2ED59B53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4828" y="2005197"/>
            <a:ext cx="3010260" cy="1523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/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قِمْعٌ</a:t>
            </a:r>
            <a:endParaRPr lang="fr-FR" altLang="fr-FR" sz="8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08061-3426-F6B3-2A80-9AA4B7DC5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8C2E17C-26EA-5E16-213B-4CA461CE9EF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B2120C0-D0FF-2637-CEE9-5F88002817B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F97F3CA-0978-DBA0-3996-C699A01AE65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BF047FE-3B4B-1DE7-4938-49DA8AE5962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EE8C657-1040-BDFE-A845-218A0C7F0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54E5100-3290-BE52-C785-242E5B8EAEC5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4A7CDCB4-47BB-1F17-04ED-0D2036325C5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46105" y="1983521"/>
            <a:ext cx="3509283" cy="2575925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8E2FCDB-A4E8-606B-84DD-3BCD5DB0FF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1510" y="3040728"/>
            <a:ext cx="872284" cy="76590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D998603-B757-F44F-22F3-3476740187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821" y="3423682"/>
            <a:ext cx="498247" cy="550253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4F999E02-776B-677C-4A11-07F5590258DF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52ED9A3C-B490-4D7E-C0AA-1718E9FDF50F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20" name="Groupe 19">
                <a:extLst>
                  <a:ext uri="{FF2B5EF4-FFF2-40B4-BE49-F238E27FC236}">
                    <a16:creationId xmlns:a16="http://schemas.microsoft.com/office/drawing/2014/main" id="{9B1ABCA1-1498-82F4-0090-50CDA4606A4B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2" name="Rectangle : coins arrondis 21">
                  <a:extLst>
                    <a:ext uri="{FF2B5EF4-FFF2-40B4-BE49-F238E27FC236}">
                      <a16:creationId xmlns:a16="http://schemas.microsoft.com/office/drawing/2014/main" id="{05852293-0181-6DF7-6BD8-7B94D29272E3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3D1BFC8B-52A7-9204-D86B-543835EE32A4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6F6764C3-C4F0-B26A-A006-3960C20102E6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0E7492D4-AFBD-39DF-D69D-097BB79CCD33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C2BA3C77-2B4A-2897-9909-F7A90F3C5C0E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42FE23F6-0249-B7A4-8325-3ECC36830DF0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13453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8A0B5-D0ED-3DBC-7ECC-8E833D5F9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BB06C1-DD52-03D8-2115-3ADAA184685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FDB009-3916-51A0-8D16-A931AF6B5AA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5411CFD-3906-3283-A313-D7F2FCE263E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1BD4316-0BF8-5F68-BB49-486D0597AC3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CB9016A-1A5A-2323-1FC9-DE4B9E9715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7" name="Rectangle 3">
            <a:extLst>
              <a:ext uri="{FF2B5EF4-FFF2-40B4-BE49-F238E27FC236}">
                <a16:creationId xmlns:a16="http://schemas.microsoft.com/office/drawing/2014/main" id="{CFE5FECE-FCD0-C4A2-E55F-589EDF7EF0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4298" y="2492656"/>
            <a:ext cx="3353033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kumimoji="0" lang="ar-MA" altLang="fr-FR" sz="115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قِمْعٌ</a:t>
            </a:r>
            <a:endParaRPr lang="fr-MA" sz="115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DEF6413-716F-DE45-4A0E-E51FCE665977}"/>
              </a:ext>
            </a:extLst>
          </p:cNvPr>
          <p:cNvSpPr txBox="1"/>
          <p:nvPr/>
        </p:nvSpPr>
        <p:spPr>
          <a:xfrm>
            <a:off x="422071" y="47104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الكلمة؟ لاحظوا الكلمة، أي حروف تتضمن من ع غ  ف   ق؟ 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D4637E46-BED0-58B2-03D6-8C65A706C8B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340698"/>
            <a:ext cx="1262762" cy="842255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4459FDF3-2BD3-0BD8-2C92-AF82931F7D6A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E27C6999-91C4-A5A5-75FE-0CE146EED32C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719CC4EF-5E65-6D28-E6D0-B7E80117F462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0F4301D0-6630-FCD7-FA21-4B7BD613E739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7D1BD07C-B3D0-C37C-54EB-76F29B0FE350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22" name="Rectangle : coins arrondis 21">
                  <a:extLst>
                    <a:ext uri="{FF2B5EF4-FFF2-40B4-BE49-F238E27FC236}">
                      <a16:creationId xmlns:a16="http://schemas.microsoft.com/office/drawing/2014/main" id="{5B66CF0C-00F5-F6AF-7BCB-BD2CFB5F1578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033CA20A-DAFE-11EC-F522-CD067BD5787B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D3A9E659-67BB-29BC-4C05-4C5C9BE09A11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85528FCA-AB36-9ABB-5A1D-3D94FDA13EBA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16699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346328-0511-0258-AFB6-28E6EA5C5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1584401A-B018-D1F6-8269-751794988D4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E1D7D-C60F-FC2D-106B-95F6C780F4D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85110B8-219D-C262-9789-C6B72CDE7CC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4BDA2C9-74CE-5EEC-420C-705307A81F1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56584C8-AF2C-44D4-63F5-F4C7B9581A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D06E965-4035-0D0E-E7F8-3237F2E16F6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 ينطق الأستاذ الكلمة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37E1F9BB-9F76-225C-056E-9E98B6072BF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5FAC58-9334-3FFD-68CB-61A8A2708365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87E31685-7E73-B049-5FB7-A9F021582D47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12692E43-1C7E-8E0C-6710-3802B1D5755F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EAE8FE1F-6A83-BB79-6D8B-3FB4BDAA6D65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20A70F3B-36E7-FEF9-B720-D5F6037E5D8F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22" name="Rectangle : coins arrondis 21">
                  <a:extLst>
                    <a:ext uri="{FF2B5EF4-FFF2-40B4-BE49-F238E27FC236}">
                      <a16:creationId xmlns:a16="http://schemas.microsoft.com/office/drawing/2014/main" id="{FD988E59-DC26-396E-2D1C-115EA2C581D9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269FF4A-1416-B091-85B1-D053BC2F5458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F3AB1237-2DB4-1967-1602-A9B1A17C48A1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2B0D696-AE2C-32C4-04F9-534A96555473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3783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BCD99-D68F-62CB-7FC6-34D0B86E0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6654221-2AA4-B8F6-F153-8DC43B2A85F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C4701AE-A9EC-C131-DB51-F9C658F50BA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7FFC313-BC38-3030-8F3E-C93199A0C65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CABD5B0-2DEE-FB51-A0F9-5B38B9529EE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574D5FA-3CE7-053E-32A9-E1CF54505D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BCCA95D-21D2-8BE0-3F70-595C249F36B0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6C8936C9-D6E9-E992-E49E-072C9F4A037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51655" y="2103375"/>
            <a:ext cx="4440685" cy="3259604"/>
          </a:xfrm>
          <a:prstGeom prst="rect">
            <a:avLst/>
          </a:prstGeom>
          <a:ln>
            <a:noFill/>
          </a:ln>
          <a:effectLst/>
        </p:spPr>
      </p:pic>
      <p:sp>
        <p:nvSpPr>
          <p:cNvPr id="17" name="Rectangle 3">
            <a:extLst>
              <a:ext uri="{FF2B5EF4-FFF2-40B4-BE49-F238E27FC236}">
                <a16:creationId xmlns:a16="http://schemas.microsoft.com/office/drawing/2014/main" id="{C917FD28-AFD1-A0DE-4AE3-5514BB84B0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480" y="2740933"/>
            <a:ext cx="3353033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MA" altLang="fr-FR" sz="115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قِمْعٌ</a:t>
            </a:r>
            <a:endParaRPr lang="fr-MA" sz="115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3390470-4132-9D96-5369-DD2FFBAB75F5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2DE56097-4E52-8935-FCD1-8673488718C5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9" name="Groupe 18">
                <a:extLst>
                  <a:ext uri="{FF2B5EF4-FFF2-40B4-BE49-F238E27FC236}">
                    <a16:creationId xmlns:a16="http://schemas.microsoft.com/office/drawing/2014/main" id="{142A1C78-296B-A4BD-E90A-45C7C49BB454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A2840510-9411-96BA-745F-76C373E3759B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2" name="Rectangle : coins arrondis 21">
                  <a:extLst>
                    <a:ext uri="{FF2B5EF4-FFF2-40B4-BE49-F238E27FC236}">
                      <a16:creationId xmlns:a16="http://schemas.microsoft.com/office/drawing/2014/main" id="{CAB21E3A-7EAE-5623-53B7-BB96AA35A13C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D0F9827-1D3A-BE10-B520-7A3B1C930E4D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B4108E94-E8AA-E924-B006-6836D85586C8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0063E754-D242-4B70-2819-1ACD83A0C935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7FAAA50E-E666-AD53-9010-D1F93AE65038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7387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FB4D87-E8B7-0C8D-4072-99CC5755E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CF761DF-3498-FA9B-ECE3-306EF60F598E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E5C536-46AE-6865-E520-EE1F3A23593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FDF270D-7AAE-D9D4-C2BF-BE727A24D22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8A2526E-C188-689C-C57C-AE0658CCFCD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86B253C-7A6C-1E22-6357-BD21CAE3BF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7" name="Rectangle 3">
            <a:extLst>
              <a:ext uri="{FF2B5EF4-FFF2-40B4-BE49-F238E27FC236}">
                <a16:creationId xmlns:a16="http://schemas.microsoft.com/office/drawing/2014/main" id="{9A90E815-1175-6E40-B5D2-6BCD1DB2F9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4043" y="2625429"/>
            <a:ext cx="3353033" cy="2416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MA" altLang="fr-FR" sz="13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غَريقٌ</a:t>
            </a:r>
            <a:endParaRPr lang="fr-FR" altLang="fr-FR" sz="13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05166CC-C2A8-454E-D431-2407F47D93C9}"/>
              </a:ext>
            </a:extLst>
          </p:cNvPr>
          <p:cNvSpPr txBox="1"/>
          <p:nvPr/>
        </p:nvSpPr>
        <p:spPr>
          <a:xfrm>
            <a:off x="422071" y="50672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الكلمة؟ لاحظوا الكلمة، أي حروف تتضمن من ع غ  ف   ق؟ 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35522155-4386-9A88-1911-F99E6EB0068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301906"/>
            <a:ext cx="1262762" cy="842255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860275A8-785B-D7F1-7FA5-11E17236C781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EFF4F5C-A2E6-C246-4FDC-E8E4298CFF8C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8932AA13-6361-73F1-85A4-EAC14FA57D58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FF483540-4F75-BA92-DB10-D6C3D19738B1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2A465D35-731D-D492-2331-F822FFBD47A4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22" name="Rectangle : coins arrondis 21">
                  <a:extLst>
                    <a:ext uri="{FF2B5EF4-FFF2-40B4-BE49-F238E27FC236}">
                      <a16:creationId xmlns:a16="http://schemas.microsoft.com/office/drawing/2014/main" id="{BF01AFD5-4B03-E9EC-57E5-E86FF9D79E3C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66537F9-EDFC-52A7-F993-86552ED95386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06845F65-547F-646D-8762-34EB71923F8F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6BF7D4DA-8CB1-AEB5-98CA-9C1DC16692FA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911621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913F7-F233-0659-6D1A-646DB3979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BA33861-95B5-A132-6AC6-F2F2FFF4F8C8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F450C18-B969-1BDA-B54F-EC3B043E505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50AF037-3D16-535A-D63E-975995944F9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09E08AF-FE75-F9B4-5DFA-7172A10DB30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17D03DC-AAA0-59C0-9A28-568C7208EE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ABA93BE-1D08-AEEE-796F-096AC012D60F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 ينطق الأستاذ الكلمة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1FD65C57-FC8E-9003-6F09-BBE442D078F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E3A6CD0A-D806-0F7E-0CE9-431FC8715991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FCAEF48A-6315-237B-7F59-48B8F2470A72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822DCEED-CEB6-85CA-ADB5-2BB3200A367E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52292149-E873-9BA4-9C76-ED0288285014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D5E06C5B-AE2C-CA9C-6B11-B809A3182252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22" name="Rectangle : coins arrondis 21">
                  <a:extLst>
                    <a:ext uri="{FF2B5EF4-FFF2-40B4-BE49-F238E27FC236}">
                      <a16:creationId xmlns:a16="http://schemas.microsoft.com/office/drawing/2014/main" id="{0B150EA5-7DFF-1EB3-A449-945505D71A4F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409DC83-E159-BC3F-7996-FBC8226E85B4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E5DCC3F8-A891-42D5-9EE7-98A89F537EDF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3A743C3D-6160-48F8-3E0F-3D96347422CB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50428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CDBEA-B913-08A8-3A7C-C78A7E287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FA5C879-F6C8-0CA5-141B-3B17AE1BEE5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DE6E827-4822-3187-39E7-085982762A1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FBA1B60-3EEF-6DE6-4621-CB654C58041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D7D6890-D08C-4FD8-C5C6-B1FCF907B9D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2FEEBFA-1BBE-0346-A097-476A7A1E52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A146EE6-1BDF-5637-56CA-24B41F58D24E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D5000C83-1C3F-CC3A-DC64-1686883984D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02228" y="1762908"/>
            <a:ext cx="4380140" cy="3215162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5DB26DF-0E82-F6D2-9E2C-214443CFF2A8}"/>
              </a:ext>
            </a:extLst>
          </p:cNvPr>
          <p:cNvSpPr txBox="1"/>
          <p:nvPr/>
        </p:nvSpPr>
        <p:spPr>
          <a:xfrm>
            <a:off x="3182902" y="2492659"/>
            <a:ext cx="261879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15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غَريقٌ</a:t>
            </a:r>
            <a:endParaRPr lang="ar-MA" sz="9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B134539F-B66D-4E07-8BC6-9F986A38E0D9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18E2E854-00D8-2B5A-2A7D-9EDFE2E9B151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9" name="Groupe 18">
                <a:extLst>
                  <a:ext uri="{FF2B5EF4-FFF2-40B4-BE49-F238E27FC236}">
                    <a16:creationId xmlns:a16="http://schemas.microsoft.com/office/drawing/2014/main" id="{863AFD60-92A8-E42A-45B5-7017557D571C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57760982-B370-3E44-82FE-6ED66CC22CE9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2" name="Rectangle : coins arrondis 21">
                  <a:extLst>
                    <a:ext uri="{FF2B5EF4-FFF2-40B4-BE49-F238E27FC236}">
                      <a16:creationId xmlns:a16="http://schemas.microsoft.com/office/drawing/2014/main" id="{7091D957-4EEA-913A-A4D1-0552F8298240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5C300BC-74E3-0CF0-96A9-B9B06A61B101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80C2658B-95DE-AB7C-9E80-22D37E006CF9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27381956-CDD7-89F0-D0A8-B0715D6DD0F4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380BBAE-D9A4-1B25-3D03-6889C0C24CD2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873380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E4341-95B8-3C23-9169-081B46BB5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69A73228-5B45-5C41-5CE0-67B8ED7E5ADB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AF3FDFC-9332-0588-F449-10012328884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4554309-BF5C-F50E-1B0E-53E6CF2D7FE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2C3CBB5-DB1B-B2B3-F205-B2686FE147D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329FD01-3B29-BF9F-A8D7-CD4C8FDBE9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7" name="Rectangle 3">
            <a:extLst>
              <a:ext uri="{FF2B5EF4-FFF2-40B4-BE49-F238E27FC236}">
                <a16:creationId xmlns:a16="http://schemas.microsoft.com/office/drawing/2014/main" id="{3AC0D3FA-1B4C-620B-57D6-19C4D63BAC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483" y="2902427"/>
            <a:ext cx="3353033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MA" altLang="fr-FR" sz="115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مَعْروفٌ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B255ED2-BF25-A382-AFF6-1098FD778FC7}"/>
              </a:ext>
            </a:extLst>
          </p:cNvPr>
          <p:cNvSpPr txBox="1"/>
          <p:nvPr/>
        </p:nvSpPr>
        <p:spPr>
          <a:xfrm>
            <a:off x="380855" y="47104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الكلمة؟ لاحظوا الكلمة، أي حروف تتضمن من ع غ  ف   ق؟ 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3457B9BA-FD00-1BD2-9E25-EC31132FECB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340698"/>
            <a:ext cx="1262762" cy="842255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3BAD7977-EFBE-04BA-5DFE-8743AF9A7CD1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6E8E2ACD-677F-42C4-7EC7-3D0A09576B37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7529A1D1-341D-A941-C45B-A2AD0211D987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C8A6489E-5968-74E9-1A80-7DED4E9AA6BA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B46FF15C-3C61-8A0E-8908-F39919B77A9D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22" name="Rectangle : coins arrondis 21">
                  <a:extLst>
                    <a:ext uri="{FF2B5EF4-FFF2-40B4-BE49-F238E27FC236}">
                      <a16:creationId xmlns:a16="http://schemas.microsoft.com/office/drawing/2014/main" id="{221204AE-9933-4A92-0341-AAEB9A418630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5E76397-274B-1DD2-32F6-314219EA2816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B83659BC-C19A-577F-AA6A-9098A5A4C5F0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AEE66A30-D77A-621E-5CB2-C2722744E002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998939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32DD7-3675-EAF8-81F7-85AA5F3FB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BE20030-20D1-8BCD-7052-26DC4F6B0FC4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A480CFD-2C7C-DBD4-AE5F-787C7C533B2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782DC41-B10F-C0CA-3DE3-0F583D760F0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0E8FB04-1698-9C9B-CC83-AE2CB1EA32E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3C02F36-F46D-253B-B559-4E37E7EC13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CC5F91E-8C3A-60F7-6019-E1A637A55E7F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. ينطق الأستاذ الكلمة</a:t>
            </a: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99508049-D979-EB55-B16A-9BC48EA9675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2F9C75DB-E284-3EE9-46B7-EA9D2EC7E11F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3131A10-2EA9-AAEA-B69D-445298CA61A5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243B75A9-B946-6119-CD8E-10A86B4C6EFE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14E8372E-5A51-AA8F-6208-4760A9F0D308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FD19D150-71DC-E9F8-1EC1-C29B0A04A7DA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22" name="Rectangle : coins arrondis 21">
                  <a:extLst>
                    <a:ext uri="{FF2B5EF4-FFF2-40B4-BE49-F238E27FC236}">
                      <a16:creationId xmlns:a16="http://schemas.microsoft.com/office/drawing/2014/main" id="{70EEF4D7-E449-738D-E582-FD01D4C7A609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47E862D-1E4F-A0AB-7E3B-CC51E5E88B3E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ACCA42A9-AE98-7ADB-5C01-6931C7E87AA8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5CCCE293-D381-2B96-600E-144CBFF9D591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735249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4F70D-682E-389A-10DC-5F111B881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C61A62D-58C7-BD5A-9C97-02543EC4B42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71218C2-5D2B-854E-EEAD-88D24CD7EFD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46EF43A-7A81-FD89-0AA6-8C5EAF9D5C9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5114943-7493-D621-C7B3-DC84B0F7EDA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8206563-3506-0601-4F72-D678D37B8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CD9D756-9172-C8D0-DC7B-B94BC67B18BE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64AF2874-58C2-0D7E-CB60-315BA5F860C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83169" y="1973060"/>
            <a:ext cx="4640027" cy="3405927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F4CBD83-13EF-79D6-7994-AD3FE0202371}"/>
              </a:ext>
            </a:extLst>
          </p:cNvPr>
          <p:cNvSpPr txBox="1"/>
          <p:nvPr/>
        </p:nvSpPr>
        <p:spPr>
          <a:xfrm>
            <a:off x="2472812" y="3122025"/>
            <a:ext cx="32363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مَعْروفٌ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3761B85-2F65-A1A2-808A-4AC9B0F9E586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7BBBC729-9095-07D2-81A0-A6A1CBF305A7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9" name="Groupe 18">
                <a:extLst>
                  <a:ext uri="{FF2B5EF4-FFF2-40B4-BE49-F238E27FC236}">
                    <a16:creationId xmlns:a16="http://schemas.microsoft.com/office/drawing/2014/main" id="{5838F157-4E64-600B-1A82-B0D3C3249044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321D90AC-3077-4B3A-9AE1-3B63747DCB65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2" name="Rectangle : coins arrondis 21">
                  <a:extLst>
                    <a:ext uri="{FF2B5EF4-FFF2-40B4-BE49-F238E27FC236}">
                      <a16:creationId xmlns:a16="http://schemas.microsoft.com/office/drawing/2014/main" id="{9139EC61-85F3-54EA-691E-D719E47C7E13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4B829F57-D438-EDAE-85DC-503FCED1B5F3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025DDD9C-76A8-DC70-0C60-A7DCD3532FB8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5441F1DE-7684-C632-8F53-8A1D5DAF8CAE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CA677F24-BFA0-9157-A1CF-236289285B40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907326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CA33A-FE13-DE87-EE04-444769A01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B9AFB45-DDAC-D617-AB46-8AEA46E4C92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DB4780A-C8DA-0736-9BC5-C9EC145C9B4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8475C88-027F-B71D-C5F4-3B7B89864B4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79FAC18-667B-A18C-A270-166560C38BD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DC5EFBC-905D-2E1A-8EAD-8DB317148D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7" name="Rectangle 3">
            <a:extLst>
              <a:ext uri="{FF2B5EF4-FFF2-40B4-BE49-F238E27FC236}">
                <a16:creationId xmlns:a16="http://schemas.microsoft.com/office/drawing/2014/main" id="{CE8ECE0A-45F6-66CC-8552-D29C2C2378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483" y="2902427"/>
            <a:ext cx="3353033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MA" altLang="fr-FR" sz="115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فَرْقَعَ</a:t>
            </a:r>
            <a:r>
              <a:rPr kumimoji="0" lang="fr-FR" altLang="fr-FR" sz="1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F6880FA-DF9F-16DC-EC64-868A67513B4D}"/>
              </a:ext>
            </a:extLst>
          </p:cNvPr>
          <p:cNvSpPr txBox="1"/>
          <p:nvPr/>
        </p:nvSpPr>
        <p:spPr>
          <a:xfrm>
            <a:off x="380855" y="47104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الكلمة؟ لاحظوا الكلمة، أي حروف تتضمن من ع غ  ف   ق؟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29F7F6E3-42CD-9BD2-29E0-22C37A92DB0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0855" y="330438"/>
            <a:ext cx="1262762" cy="842255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20A1D20E-4C3A-FD8F-94F0-4A8275BD3A36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7256E020-AB40-CD19-BB8D-0DC31DDFF33A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2454AB11-D774-4514-828F-B32F907AE94F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03616E76-5885-47C8-161D-BD520F779649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B6B07B6D-6222-20AB-EDF1-6C25AC781221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22" name="Rectangle : coins arrondis 21">
                  <a:extLst>
                    <a:ext uri="{FF2B5EF4-FFF2-40B4-BE49-F238E27FC236}">
                      <a16:creationId xmlns:a16="http://schemas.microsoft.com/office/drawing/2014/main" id="{D79C0BA1-378C-E3E6-A2ED-33F00C6678F4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ABD543A-3DE3-4FF6-E191-D9978DF5A5B6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39D8EB30-D37E-CAFE-90C5-12FD2F7468D2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2430A131-2C14-5FCA-809B-81D1015BC6E6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17769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0177F-28A4-0BC8-80C1-99D8E2E96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0466499-A1B9-585C-1587-8EDBE016D5F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476A6DE-F176-5A58-C535-AD32C1A1856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A13ADB5-FD5E-0C6F-4DDD-963AB7F6611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01C119E-AB76-496B-6EE2-FF37AC09DCC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1754A9E-F87F-59E2-D9CC-29147A6249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6F9E50D-E10A-EF2A-8CAB-5563EBBDE04E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. ينطق الأستاذ الكلمة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D72BC99F-95BC-A1E8-416C-20C84B33ECC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464943E2-15D8-26EC-9439-CBE90198D285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5C916FE-4D68-9F03-699D-3D15E9682204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B7905658-2062-6624-BE82-B8F485ADFBF5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02B417A8-D50D-DD1C-0289-BE996E6B09C3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DCEF86DE-6F44-4906-9AEC-AAF27816AE5D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22" name="Rectangle : coins arrondis 21">
                  <a:extLst>
                    <a:ext uri="{FF2B5EF4-FFF2-40B4-BE49-F238E27FC236}">
                      <a16:creationId xmlns:a16="http://schemas.microsoft.com/office/drawing/2014/main" id="{9173AA61-E263-3053-1571-061C6FEBB512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4D93E07E-7FF5-97A5-E5B3-5CA0D71CB786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236EAAD1-F000-D95D-4A9E-3EBF311A261C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8244121-B835-9C27-E9A3-FC6C365B6E69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83717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21019-ABC1-C6A1-4688-E880819DC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6D6B424-DB9C-ED13-0E82-67E54E27D8A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30EC577-836D-1B45-7103-9DEEA767EA9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79E9C03-5948-0D71-D96B-EE363A86ADF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7C76704-5459-FF05-3E87-D2685B5994B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7943C0F-0CDC-349D-6FAC-2E6DE3CDA0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37F46C0-0BDE-EF86-619B-0278AEF5BC91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5AE4DCAE-079C-3ECD-4D3A-C06AF025321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26715" y="1907517"/>
            <a:ext cx="4440685" cy="3259604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C5DFEE4-ECE8-8F1C-0046-ACFEC2570992}"/>
              </a:ext>
            </a:extLst>
          </p:cNvPr>
          <p:cNvSpPr txBox="1"/>
          <p:nvPr/>
        </p:nvSpPr>
        <p:spPr>
          <a:xfrm>
            <a:off x="2899469" y="2875599"/>
            <a:ext cx="326664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rtl="1"/>
            <a:r>
              <a:rPr lang="ar-MA" altLang="fr-FR" sz="8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فَرْقَعَ</a:t>
            </a:r>
            <a:endParaRPr lang="fr-FR" altLang="fr-FR" sz="88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4291E8B8-ACC1-3314-012F-2E16E5B22B54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6F446EF-C990-B3EA-96FD-1F1BDDE03B05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9CC38945-6C79-67AF-0AF7-4BDF4900043E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13105E69-B656-E677-DCD5-23414885C630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2" name="Rectangle : coins arrondis 21">
                  <a:extLst>
                    <a:ext uri="{FF2B5EF4-FFF2-40B4-BE49-F238E27FC236}">
                      <a16:creationId xmlns:a16="http://schemas.microsoft.com/office/drawing/2014/main" id="{C7F22D1E-8634-58CF-7F2E-9B68C7B116A1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74D54B7-FE5F-D3E4-2C75-72463B0FA11F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DF961366-8C41-4E69-0206-1990EE3326BC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088B5BAA-91BF-462A-4CD1-278B8B000E13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3754AA7C-7ECB-4307-DBDA-E89B0CE3DA48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37118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3F597-77FC-7B8C-3A69-76EABE014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99E5A3F-6E91-2005-89A1-45B4212CDB7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CD2AAFE-313C-2A25-9CA8-3DAADADD0113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122C94B-B96C-2B56-CDB2-1C4D413E8C6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EC34597-188A-00B4-1D63-C177D4A0017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BC7FCE5-5D58-CC15-3C70-862715C32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3587A7-5D61-08F3-89BA-3A9431C2EB3B}"/>
              </a:ext>
            </a:extLst>
          </p:cNvPr>
          <p:cNvSpPr txBox="1"/>
          <p:nvPr/>
        </p:nvSpPr>
        <p:spPr>
          <a:xfrm>
            <a:off x="422071" y="49036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من يقرأ الكلمات؟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5E91648-C104-67F5-3D89-0F894DC27E9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1C7EEC1-106C-3F2A-575A-85A3A80DEED7}"/>
              </a:ext>
            </a:extLst>
          </p:cNvPr>
          <p:cNvSpPr txBox="1"/>
          <p:nvPr/>
        </p:nvSpPr>
        <p:spPr>
          <a:xfrm>
            <a:off x="1162769" y="2034218"/>
            <a:ext cx="29007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رَغيفٌ</a:t>
            </a:r>
            <a:endParaRPr lang="fr-MA" sz="8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65ED185-6677-FADD-3E08-750C03EDD2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8087" y="4201812"/>
            <a:ext cx="2268503" cy="1523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مِغْرَفَةٌ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499A0CCC-44FB-FCDE-AEE7-A4412C2EE5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5648" y="4190816"/>
            <a:ext cx="3010260" cy="1523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/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عَقارِبٌ</a:t>
            </a:r>
            <a:endParaRPr lang="fr-FR" altLang="fr-FR" sz="8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EBCF8510-89E7-3867-026B-A2212848E2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4828" y="2005197"/>
            <a:ext cx="3010260" cy="1523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/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عُمْقٌ</a:t>
            </a:r>
            <a:endParaRPr lang="fr-FR" altLang="fr-FR" sz="8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EDCDC7A-FCDE-5C12-46D1-51660E82177B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5C0DEBF1-65B4-90BA-83AD-6440A73C9FC4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4" name="Groupe 13">
                <a:extLst>
                  <a:ext uri="{FF2B5EF4-FFF2-40B4-BE49-F238E27FC236}">
                    <a16:creationId xmlns:a16="http://schemas.microsoft.com/office/drawing/2014/main" id="{0D4DB757-3532-37A0-402B-41942F17B2ED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C686350B-944A-4C54-5EAF-54B892BADECB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2D164AE3-8959-13B9-12B7-2926C05A360A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C37359F5-FEFD-5E4F-BE33-2282BC0539EB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6D0E73A2-7645-7D26-7424-6E45C5230F88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2A934DFA-D2DB-948C-7FAD-389F5EA16D22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5859206-B406-6C94-A006-3E2A11F4BD8A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4216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5CC28-87A3-F4F4-8E10-3A71133B2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3308F36-9AA0-44A4-81E7-29D398B9575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8A308-E720-5723-B316-28A0E779BA4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14B37B4B-B786-7C63-A81A-BAF95C38DB16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346B4AA3-3DCE-F659-1AC2-09D86A505910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D2AE2BEB-12D9-0873-8A85-CA65F6EF73FA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44D20EB5-509F-AE21-7688-F45A5E31CBB5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2C80AF45-A4B2-29D4-05F4-30D2E98CEACF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A169347-D0BE-EF1F-7336-4B533930DE36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32074751-F7E4-8446-5B1B-A6251E65EEDB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9FDDDBD-B339-4669-A428-19235FD5F5C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7AB833ED-23B3-B9C9-97D2-E53CF3730DF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3F6D5634-BBEB-EBD1-1811-727367A9B23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4A904502-3097-8965-47D8-9C29F1CD12D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17E2BC88-8D23-F9F9-4F6F-8B099990FA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E219D733-4186-6B17-4404-DD933D140056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A205A0EA-A16C-AD8D-9A5A-B180C975C022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1D0BDB8A-85B8-DAD6-5D1D-41068731A5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84773582-F8FE-60E8-377F-4D6D01887D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33309522-B717-3419-A070-9B9A9A32CEBD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205A417-C0D1-A369-E2CC-104457D0F39A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C7004B9D-80A3-FF61-4852-4C62C9F30B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8161B1B4-D5B2-E325-7003-BE678EB1EA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B8C42A84-6F8E-853E-5FD1-A453A7770927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05FF8459-434E-624E-B5E0-CAB903AB9705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9DCA3C27-15A0-9CF9-EB5A-1EDC21FECF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1C8784B-BDFB-6EB5-C292-3FBF2D6C7A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05AF0843-AF19-FD73-A26F-92DBC749A8F8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7BFFE00D-0CE4-C059-D5B9-10DE56EE8B4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59231497-943D-4D66-95B7-3A2340EC9D06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00CAF650-DFD4-112D-3468-D06490EACBD5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7C5E0237-CFA9-00FD-DD8F-F5FED620F106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59FDD658-FF20-9C14-364D-08A3645ECAF4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849D1C12-C109-D693-3DDD-BF1353723647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965166E3-FEF3-9184-5703-5B7CAFDB0A6E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461C8AEB-8410-89DF-BFF4-3789A11222B4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9C7102A4-D55A-F797-2E03-2B42672E17CA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2E3C6BD0-AAED-A5D5-813D-338908DC5955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86A9F21C-37CE-C410-30B0-E070BC36EE3C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576E370A-0F53-5030-0072-D4F8B1AAEE85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E549AA7E-EB09-AEC9-0061-682AA2C9D863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3598E23-1D1F-7C6B-F275-3663EE7DA20F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55F5F610-A440-B918-A11D-86ECAC74BB8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3366FFEC-A7E8-B067-8F97-D89406D1565C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1B9AA5D3-5417-11E7-4F4A-F471FA05720E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2B8CFF4-22B3-1253-B06D-93F2D384D7BB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CB84284E-78ED-2F3B-C811-33DA2422B62E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261E82C3-1298-6146-72A2-9C61B60BD8A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D5C9810B-380A-1231-4FAB-C2F5222DF920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1D9FE18-CA49-740F-0DC2-C767BD856E48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ECC1938C-66E5-BDB5-E46E-5FB4CCD80EAC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0E987943-D95B-D084-7D3A-BD9B78608BF5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B80FD4F-0B19-BDFF-7A47-E7D353B76432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3EAABAEE-E35D-54E0-3C41-6D7EA4D0D910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7C67F2BB-3AAC-980F-01C3-5FD9C6BE8343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5D67CEDB-83E1-9593-C519-562AF66CA56D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AC74BDC-00EE-7D41-308A-B1DC96672441}"/>
              </a:ext>
            </a:extLst>
          </p:cNvPr>
          <p:cNvSpPr txBox="1"/>
          <p:nvPr/>
        </p:nvSpPr>
        <p:spPr>
          <a:xfrm>
            <a:off x="1572599" y="2560082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المعجم</a:t>
            </a:r>
          </a:p>
        </p:txBody>
      </p:sp>
    </p:spTree>
    <p:extLst>
      <p:ext uri="{BB962C8B-B14F-4D97-AF65-F5344CB8AC3E}">
        <p14:creationId xmlns:p14="http://schemas.microsoft.com/office/powerpoint/2010/main" val="4174249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906F74-561A-BA5D-BBE0-FE73BF4DD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58DF3327-135A-60D2-A2E2-E2AC93E7799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DD5C17C-02B6-87C5-7FDC-07F4E8431E3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3BE0B2D-C136-DA73-D4DC-F48FF12FA0B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8498A78-94F3-4DF9-85E9-90EC90BFF11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C02F11D-4B98-7C1D-463A-236BA01009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80280" y="430833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FA22923-9E97-53C7-EBE0-B75413473CB0}"/>
              </a:ext>
            </a:extLst>
          </p:cNvPr>
          <p:cNvSpPr txBox="1"/>
          <p:nvPr/>
        </p:nvSpPr>
        <p:spPr>
          <a:xfrm>
            <a:off x="176154" y="396673"/>
            <a:ext cx="82860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لنتذكر كلمات المعجم، أنا أشير وأنتم تقولون الكلمة المناسبة لكل صورة.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7B64AA9-2113-553B-2079-8E95DCD94A38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33B4239-8DB6-D06E-5FD3-E5B908814B92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6218B53-706E-D107-5393-69BA28F7064E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7CE68231-F69F-AECC-0B27-DF402EB12A75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7" name="Groupe 16">
                <a:extLst>
                  <a:ext uri="{FF2B5EF4-FFF2-40B4-BE49-F238E27FC236}">
                    <a16:creationId xmlns:a16="http://schemas.microsoft.com/office/drawing/2014/main" id="{4C4BAB91-FA98-32E4-3A28-5148944BC1B0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8A39C7D7-82FB-3419-FAB7-AB7953B8964D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C83D5A8C-ACD5-3A3C-5363-EF08D4110E77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A560FC67-6898-A3F3-F0FE-36217A6F98DB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586C8D98-4394-EBE5-6DB1-05D476EF088C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F75AEA7D-DF22-6CA8-30DD-3E24F9C95502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4630E4E5-3A8D-7682-B55E-444D11B2DF7B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2515FD28-7582-9B6A-99AB-27267FEB5AE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746" r="71882" b="71733"/>
          <a:stretch/>
        </p:blipFill>
        <p:spPr>
          <a:xfrm flipH="1">
            <a:off x="3718372" y="1338837"/>
            <a:ext cx="1707255" cy="161011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2E39916-FF36-ED26-24D5-90139222770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5367" b="56872"/>
          <a:stretch/>
        </p:blipFill>
        <p:spPr>
          <a:xfrm>
            <a:off x="6680108" y="4415562"/>
            <a:ext cx="2008524" cy="1589312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7BDEB8E-DCF5-B96D-52C1-1855BD32BEA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9044" t="3554" r="44501" b="72056"/>
          <a:stretch/>
        </p:blipFill>
        <p:spPr>
          <a:xfrm>
            <a:off x="965801" y="4342451"/>
            <a:ext cx="2151376" cy="1624289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0A128F5-CC13-093B-47C7-18B18893A0F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692" y="1231297"/>
            <a:ext cx="2185943" cy="1969388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532D49B-32DB-FD0B-86C8-E5054583F87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801" y="1338837"/>
            <a:ext cx="2185942" cy="1969388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3B8F331C-FDC6-94AD-7FC4-52D9D89CAD8A}"/>
              </a:ext>
            </a:extLst>
          </p:cNvPr>
          <p:cNvGrpSpPr/>
          <p:nvPr/>
        </p:nvGrpSpPr>
        <p:grpSpPr>
          <a:xfrm>
            <a:off x="3527123" y="4295944"/>
            <a:ext cx="2743038" cy="1621535"/>
            <a:chOff x="3640121" y="4016173"/>
            <a:chExt cx="2743038" cy="1621535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B535AF04-CBBF-1E79-9508-92C3B407A3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68035" b="91554" l="59261" r="84282"/>
                      </a14:imgEffect>
                    </a14:imgLayer>
                  </a14:imgProps>
                </a:ext>
              </a:extLst>
            </a:blip>
            <a:srcRect l="56134" t="65095" r="12590" b="5506"/>
            <a:stretch/>
          </p:blipFill>
          <p:spPr>
            <a:xfrm flipH="1">
              <a:off x="3640121" y="4327394"/>
              <a:ext cx="1707255" cy="1167864"/>
            </a:xfrm>
            <a:prstGeom prst="rect">
              <a:avLst/>
            </a:prstGeom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E451A098-F847-B617-5958-4C0F248240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56134" t="65095" r="12590" b="5506"/>
            <a:stretch/>
          </p:blipFill>
          <p:spPr>
            <a:xfrm>
              <a:off x="4183896" y="4016173"/>
              <a:ext cx="1747507" cy="1365193"/>
            </a:xfrm>
            <a:prstGeom prst="rect">
              <a:avLst/>
            </a:prstGeom>
          </p:spPr>
        </p:pic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F3121308-BC60-C6EF-011C-E976E3ABE0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56134" t="65095" r="12590" b="5506"/>
            <a:stretch/>
          </p:blipFill>
          <p:spPr>
            <a:xfrm flipH="1">
              <a:off x="4706840" y="4267911"/>
              <a:ext cx="1676319" cy="13697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63627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F8423-D5C7-AAAA-EA6C-F39CE538E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5E85819-3895-B7B1-7D81-733CD3A4E5A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464FB2A-7B65-248D-655D-24605B4DCAA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B37D5BF-F26A-8841-79CD-9C74B720CAF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904E462-F0A5-9655-C4C1-2D6587C2C91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9BC6EC3-6B7A-D7FA-8A33-CB15BE3D61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737842A-E3B3-A594-3857-DBB994FB46F9}"/>
              </a:ext>
            </a:extLst>
          </p:cNvPr>
          <p:cNvSpPr txBox="1"/>
          <p:nvPr/>
        </p:nvSpPr>
        <p:spPr>
          <a:xfrm>
            <a:off x="2355574" y="445189"/>
            <a:ext cx="578538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هذه الفقرة. استمعوا.</a:t>
            </a:r>
          </a:p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 </a:t>
            </a:r>
            <a:endParaRPr lang="ar-MA" sz="20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E658469-BE25-677E-40F6-4E27B6CD8809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34E6B27E-C374-29E5-E309-923431F7ED11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8F0387BA-CE6A-BAA9-4806-CB528BFD954A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3" name="Groupe 32">
                <a:extLst>
                  <a:ext uri="{FF2B5EF4-FFF2-40B4-BE49-F238E27FC236}">
                    <a16:creationId xmlns:a16="http://schemas.microsoft.com/office/drawing/2014/main" id="{B59C287E-3BCA-D402-064A-E9B5F7843D2A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5" name="Rectangle : coins arrondis 34">
                  <a:extLst>
                    <a:ext uri="{FF2B5EF4-FFF2-40B4-BE49-F238E27FC236}">
                      <a16:creationId xmlns:a16="http://schemas.microsoft.com/office/drawing/2014/main" id="{9FE99814-59AE-E5BA-11AF-6B74E9F7DEEB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6" name="Rectangle : coins arrondis 35">
                  <a:extLst>
                    <a:ext uri="{FF2B5EF4-FFF2-40B4-BE49-F238E27FC236}">
                      <a16:creationId xmlns:a16="http://schemas.microsoft.com/office/drawing/2014/main" id="{E25DD0E6-9AFC-9699-EC44-CB2F07508C32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7" name="Rectangle : coins arrondis 36">
                  <a:extLst>
                    <a:ext uri="{FF2B5EF4-FFF2-40B4-BE49-F238E27FC236}">
                      <a16:creationId xmlns:a16="http://schemas.microsoft.com/office/drawing/2014/main" id="{31BE9D13-421A-DF83-2DD3-1F773998169C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8" name="Rectangle : coins arrondis 37">
                  <a:extLst>
                    <a:ext uri="{FF2B5EF4-FFF2-40B4-BE49-F238E27FC236}">
                      <a16:creationId xmlns:a16="http://schemas.microsoft.com/office/drawing/2014/main" id="{FB3C790C-1180-D668-9A38-CBF29575BA36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DA58AE87-D609-C7BC-941C-BDDE9635B7A8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3E0D08A0-5BD1-4337-C7DD-4096003388EC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1BDCDF16-86C9-63F5-CA97-A41E35FC9962}"/>
              </a:ext>
            </a:extLst>
          </p:cNvPr>
          <p:cNvSpPr/>
          <p:nvPr/>
        </p:nvSpPr>
        <p:spPr>
          <a:xfrm>
            <a:off x="708521" y="2704649"/>
            <a:ext cx="7759303" cy="2261419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B50EEC6-07E7-EA83-E1B0-A03FA07C1988}"/>
              </a:ext>
            </a:extLst>
          </p:cNvPr>
          <p:cNvSpPr txBox="1"/>
          <p:nvPr/>
        </p:nvSpPr>
        <p:spPr>
          <a:xfrm>
            <a:off x="430145" y="3044279"/>
            <a:ext cx="83372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4400" dirty="0">
                <a:solidFill>
                  <a:schemeClr val="accent2"/>
                </a:solidFill>
              </a:rPr>
              <a:t>خافَتِ</a:t>
            </a:r>
            <a:r>
              <a:rPr lang="ar-MA" sz="4400" dirty="0">
                <a:solidFill>
                  <a:srgbClr val="002060"/>
                </a:solidFill>
              </a:rPr>
              <a:t> </a:t>
            </a:r>
            <a:r>
              <a:rPr lang="ar-MA" sz="4400" dirty="0" err="1">
                <a:solidFill>
                  <a:srgbClr val="002060"/>
                </a:solidFill>
              </a:rPr>
              <a:t>ﭐلْغَزالَةُ</a:t>
            </a:r>
            <a:r>
              <a:rPr lang="ar-MA" sz="4400" dirty="0">
                <a:solidFill>
                  <a:srgbClr val="002060"/>
                </a:solidFill>
              </a:rPr>
              <a:t> كَثيراً، فَقَدْ </a:t>
            </a:r>
            <a:r>
              <a:rPr lang="ar-MA" sz="4400" dirty="0">
                <a:solidFill>
                  <a:schemeClr val="accent2"/>
                </a:solidFill>
              </a:rPr>
              <a:t>أَحاطَتْها</a:t>
            </a:r>
            <a:r>
              <a:rPr lang="ar-MA" sz="4400" dirty="0">
                <a:solidFill>
                  <a:srgbClr val="002060"/>
                </a:solidFill>
              </a:rPr>
              <a:t> </a:t>
            </a:r>
            <a:r>
              <a:rPr lang="ar-MA" sz="4400" dirty="0" err="1">
                <a:solidFill>
                  <a:srgbClr val="002060"/>
                </a:solidFill>
              </a:rPr>
              <a:t>ﭐلنّيرانُ</a:t>
            </a:r>
            <a:r>
              <a:rPr lang="ar-MA" sz="4400" dirty="0">
                <a:solidFill>
                  <a:srgbClr val="002060"/>
                </a:solidFill>
              </a:rPr>
              <a:t> مِنْ كُلِّ جانِبٍ. </a:t>
            </a:r>
            <a:endParaRPr lang="fr-MA" sz="6600" dirty="0">
              <a:solidFill>
                <a:srgbClr val="00206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1D2E7F7-126F-D6D8-A8E2-06FD370E549E}"/>
              </a:ext>
            </a:extLst>
          </p:cNvPr>
          <p:cNvSpPr txBox="1"/>
          <p:nvPr/>
        </p:nvSpPr>
        <p:spPr>
          <a:xfrm>
            <a:off x="388469" y="3998015"/>
            <a:ext cx="83644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4400" dirty="0">
                <a:solidFill>
                  <a:srgbClr val="002060"/>
                </a:solidFill>
              </a:rPr>
              <a:t>وَبَدَأَتْ </a:t>
            </a:r>
            <a:r>
              <a:rPr lang="ar-MA" sz="4400" dirty="0">
                <a:solidFill>
                  <a:schemeClr val="accent2"/>
                </a:solidFill>
              </a:rPr>
              <a:t>تَسْتَنْجِدُ</a:t>
            </a:r>
            <a:r>
              <a:rPr lang="ar-MA" sz="4400" dirty="0">
                <a:solidFill>
                  <a:srgbClr val="002060"/>
                </a:solidFill>
              </a:rPr>
              <a:t>. سَمِعَها </a:t>
            </a:r>
            <a:r>
              <a:rPr lang="ar-MA" sz="4400" dirty="0" err="1">
                <a:solidFill>
                  <a:srgbClr val="002060"/>
                </a:solidFill>
              </a:rPr>
              <a:t>ﭐلْفيلُ</a:t>
            </a:r>
            <a:r>
              <a:rPr lang="ar-MA" sz="4400" dirty="0">
                <a:solidFill>
                  <a:srgbClr val="002060"/>
                </a:solidFill>
              </a:rPr>
              <a:t> فَ</a:t>
            </a:r>
            <a:r>
              <a:rPr lang="ar-MA" sz="4400" dirty="0">
                <a:solidFill>
                  <a:schemeClr val="accent2"/>
                </a:solidFill>
              </a:rPr>
              <a:t>أَطْفَأَ</a:t>
            </a:r>
            <a:r>
              <a:rPr lang="ar-MA" sz="4400" dirty="0">
                <a:solidFill>
                  <a:srgbClr val="002060"/>
                </a:solidFill>
              </a:rPr>
              <a:t> </a:t>
            </a:r>
            <a:r>
              <a:rPr lang="ar-MA" sz="4400" dirty="0" err="1">
                <a:solidFill>
                  <a:srgbClr val="002060"/>
                </a:solidFill>
              </a:rPr>
              <a:t>ﭐلنّارَ</a:t>
            </a:r>
            <a:r>
              <a:rPr lang="ar-MA" sz="4400" dirty="0">
                <a:solidFill>
                  <a:srgbClr val="002060"/>
                </a:solidFill>
              </a:rPr>
              <a:t> بِخُرْطومِهِ. </a:t>
            </a:r>
            <a:endParaRPr lang="fr-MA" sz="4400" dirty="0">
              <a:solidFill>
                <a:srgbClr val="002060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9DE2AD5-E5C1-4364-C43C-70D1E97B886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765" y="416432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7741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BC1242-97E2-27B3-EA4B-947EF54B8B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67396FB9-6DC0-D26B-7070-ADA0ED507DD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36A992F-964C-30FF-9926-4FA97FF85D6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B97DC9A-AE74-CE8A-EB04-C4751658B08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0C97FDF-0B7D-4F79-26F8-77D7A4E636A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888797E-25EF-4281-18CA-67ED922FBC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74F327B-B511-213A-9872-386218FAD228}"/>
              </a:ext>
            </a:extLst>
          </p:cNvPr>
          <p:cNvSpPr txBox="1"/>
          <p:nvPr/>
        </p:nvSpPr>
        <p:spPr>
          <a:xfrm>
            <a:off x="2355574" y="445189"/>
            <a:ext cx="57853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ستقومون بتعويض الكلمات الملونة في النص بالكلمات المناسبة.</a:t>
            </a:r>
            <a:endParaRPr lang="ar-MA" sz="20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177AFE3-0ED0-AF2C-1105-07000A5DF6B1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B9F5E128-CC53-7194-FFAD-5B201C2AF5C9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6180CBC9-0020-494E-A824-AEEAFCF126E7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3" name="Groupe 32">
                <a:extLst>
                  <a:ext uri="{FF2B5EF4-FFF2-40B4-BE49-F238E27FC236}">
                    <a16:creationId xmlns:a16="http://schemas.microsoft.com/office/drawing/2014/main" id="{8FB71F2E-35AF-04A6-AE3E-DD99776146ED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5" name="Rectangle : coins arrondis 34">
                  <a:extLst>
                    <a:ext uri="{FF2B5EF4-FFF2-40B4-BE49-F238E27FC236}">
                      <a16:creationId xmlns:a16="http://schemas.microsoft.com/office/drawing/2014/main" id="{D3FF6661-8873-1DF6-1877-505774FAECBA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6" name="Rectangle : coins arrondis 35">
                  <a:extLst>
                    <a:ext uri="{FF2B5EF4-FFF2-40B4-BE49-F238E27FC236}">
                      <a16:creationId xmlns:a16="http://schemas.microsoft.com/office/drawing/2014/main" id="{6371F0AC-C865-E8B0-EB8D-E9A7DA2BC44C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7" name="Rectangle : coins arrondis 36">
                  <a:extLst>
                    <a:ext uri="{FF2B5EF4-FFF2-40B4-BE49-F238E27FC236}">
                      <a16:creationId xmlns:a16="http://schemas.microsoft.com/office/drawing/2014/main" id="{C748E549-0114-BD64-DEAD-B3A981137A88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8" name="Rectangle : coins arrondis 37">
                  <a:extLst>
                    <a:ext uri="{FF2B5EF4-FFF2-40B4-BE49-F238E27FC236}">
                      <a16:creationId xmlns:a16="http://schemas.microsoft.com/office/drawing/2014/main" id="{5A0EEE20-E292-12ED-0887-2A10C1BBA0AF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9889EA1B-2459-428B-3E5A-53BB9AC72D30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2CB7CCA0-0474-9961-FF8C-A3F57B89A8F9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32CC0455-87E1-3C2C-BF60-721AC59737ED}"/>
              </a:ext>
            </a:extLst>
          </p:cNvPr>
          <p:cNvSpPr txBox="1"/>
          <p:nvPr/>
        </p:nvSpPr>
        <p:spPr>
          <a:xfrm>
            <a:off x="866421" y="1881804"/>
            <a:ext cx="7224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 rtl="1"/>
            <a:r>
              <a:rPr lang="ar-MA" sz="4400" dirty="0">
                <a:solidFill>
                  <a:srgbClr val="C00000"/>
                </a:solidFill>
              </a:rPr>
              <a:t>أَخْمَدَ  -  حاصَرَتْها   -   فَزِعَتِ -   أَشْعَلَ -    تَسْتَغيثُ </a:t>
            </a:r>
            <a:endParaRPr lang="fr-MA" sz="6600" dirty="0">
              <a:solidFill>
                <a:srgbClr val="C00000"/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F2FE25D-CE31-548D-B72C-C3101EFB68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4336" y="3070830"/>
            <a:ext cx="6398853" cy="2261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2823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2FB81F-B424-94BE-E9CC-E9D9F029D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EC480B9B-CAE6-D46C-5E12-22F4563E02E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0C3811F-7121-7BDF-AA78-9554F905CE7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AFD228A-A266-F486-081F-E07524E5EA5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E608C98-B5A8-606E-BEE0-2881A78640A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3D4009B-4408-1AF6-66F0-D2DD05B502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8784C1B-7FCA-3A8C-96E1-99AEB75A32DE}"/>
              </a:ext>
            </a:extLst>
          </p:cNvPr>
          <p:cNvSpPr txBox="1"/>
          <p:nvPr/>
        </p:nvSpPr>
        <p:spPr>
          <a:xfrm>
            <a:off x="2355574" y="445189"/>
            <a:ext cx="57853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بماذا سنعوض "خافت"؟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اشتغلوا في ثنائيات.</a:t>
            </a:r>
            <a:endParaRPr kumimoji="0" lang="ar-MA" sz="200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092E7F6-1558-6C10-C09F-39D3A5FF0EB7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59D5E27-1256-1983-E09A-1D81335FEB15}"/>
              </a:ext>
            </a:extLst>
          </p:cNvPr>
          <p:cNvSpPr txBox="1"/>
          <p:nvPr/>
        </p:nvSpPr>
        <p:spPr>
          <a:xfrm>
            <a:off x="403387" y="3910668"/>
            <a:ext cx="83372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4400" b="0" dirty="0">
                <a:solidFill>
                  <a:srgbClr val="FF0000"/>
                </a:solidFill>
              </a:rPr>
              <a:t>خافَتِ</a:t>
            </a:r>
            <a:r>
              <a:rPr lang="ar-MA" sz="4400" dirty="0">
                <a:solidFill>
                  <a:srgbClr val="002060"/>
                </a:solidFill>
              </a:rPr>
              <a:t> </a:t>
            </a:r>
            <a:r>
              <a:rPr lang="ar-MA" sz="4400" b="0" dirty="0" err="1">
                <a:solidFill>
                  <a:srgbClr val="002060"/>
                </a:solidFill>
              </a:rPr>
              <a:t>ﭐلْغَزالَةُ</a:t>
            </a:r>
            <a:r>
              <a:rPr lang="ar-MA" sz="4400" b="0" dirty="0">
                <a:solidFill>
                  <a:srgbClr val="002060"/>
                </a:solidFill>
              </a:rPr>
              <a:t> كَثيراً، فَقَدْ أَحاطَتْها </a:t>
            </a:r>
            <a:r>
              <a:rPr lang="ar-MA" sz="4400" b="0" dirty="0" err="1">
                <a:solidFill>
                  <a:srgbClr val="002060"/>
                </a:solidFill>
              </a:rPr>
              <a:t>ﭐلنّيرانُ</a:t>
            </a:r>
            <a:r>
              <a:rPr lang="ar-MA" sz="4400" b="0" dirty="0">
                <a:solidFill>
                  <a:srgbClr val="002060"/>
                </a:solidFill>
              </a:rPr>
              <a:t> مِنْ كُلِّ جانِبٍ. </a:t>
            </a:r>
            <a:endParaRPr lang="fr-MA" sz="6600" b="0" dirty="0">
              <a:solidFill>
                <a:srgbClr val="002060"/>
              </a:solidFill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7D2586F8-9DE0-988F-3641-3161CDAE5091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BA3CBB91-76D8-6DED-D748-65B0585275FE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3" name="Groupe 32">
                <a:extLst>
                  <a:ext uri="{FF2B5EF4-FFF2-40B4-BE49-F238E27FC236}">
                    <a16:creationId xmlns:a16="http://schemas.microsoft.com/office/drawing/2014/main" id="{153E6E49-6745-F970-D117-A29D5480CD1B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5" name="Rectangle : coins arrondis 34">
                  <a:extLst>
                    <a:ext uri="{FF2B5EF4-FFF2-40B4-BE49-F238E27FC236}">
                      <a16:creationId xmlns:a16="http://schemas.microsoft.com/office/drawing/2014/main" id="{8E82827C-7DCB-A1A9-3F9F-3B40C8DFCC8A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6" name="Rectangle : coins arrondis 35">
                  <a:extLst>
                    <a:ext uri="{FF2B5EF4-FFF2-40B4-BE49-F238E27FC236}">
                      <a16:creationId xmlns:a16="http://schemas.microsoft.com/office/drawing/2014/main" id="{3A02C019-A1DE-BFB1-13EE-9835C4C28934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7" name="Rectangle : coins arrondis 36">
                  <a:extLst>
                    <a:ext uri="{FF2B5EF4-FFF2-40B4-BE49-F238E27FC236}">
                      <a16:creationId xmlns:a16="http://schemas.microsoft.com/office/drawing/2014/main" id="{F2F1312F-A44D-2CBF-9433-169E03E9CEFF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8" name="Rectangle : coins arrondis 37">
                  <a:extLst>
                    <a:ext uri="{FF2B5EF4-FFF2-40B4-BE49-F238E27FC236}">
                      <a16:creationId xmlns:a16="http://schemas.microsoft.com/office/drawing/2014/main" id="{EE537E34-D1C5-F867-F3ED-684D1DAF17C3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E9020F60-1379-2EC0-1417-D0983FC1E320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F43B8484-A6BA-9B8B-306A-5BE1A19512F1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9E54DBDD-8F8C-5995-533C-3CBA15489E93}"/>
              </a:ext>
            </a:extLst>
          </p:cNvPr>
          <p:cNvSpPr txBox="1"/>
          <p:nvPr/>
        </p:nvSpPr>
        <p:spPr>
          <a:xfrm>
            <a:off x="361711" y="4864404"/>
            <a:ext cx="83644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4400" b="0" dirty="0">
                <a:solidFill>
                  <a:srgbClr val="002060"/>
                </a:solidFill>
              </a:rPr>
              <a:t>وَبَدَأَتْ تَسْتَنْجِدُ. سَمِعَها </a:t>
            </a:r>
            <a:r>
              <a:rPr lang="ar-MA" sz="4400" b="0" dirty="0" err="1">
                <a:solidFill>
                  <a:srgbClr val="002060"/>
                </a:solidFill>
              </a:rPr>
              <a:t>ﭐلْفيلُ</a:t>
            </a:r>
            <a:r>
              <a:rPr lang="ar-MA" sz="4400" b="0" dirty="0">
                <a:solidFill>
                  <a:srgbClr val="002060"/>
                </a:solidFill>
              </a:rPr>
              <a:t> فَأَطْفَأَ </a:t>
            </a:r>
            <a:r>
              <a:rPr lang="ar-MA" sz="4400" b="0" dirty="0" err="1">
                <a:solidFill>
                  <a:srgbClr val="002060"/>
                </a:solidFill>
              </a:rPr>
              <a:t>ﭐلنّارَ</a:t>
            </a:r>
            <a:r>
              <a:rPr lang="ar-MA" sz="4400" b="0" dirty="0">
                <a:solidFill>
                  <a:srgbClr val="002060"/>
                </a:solidFill>
              </a:rPr>
              <a:t> بِخُرْطومِهِ. </a:t>
            </a:r>
            <a:endParaRPr lang="fr-MA" sz="4400" b="0" dirty="0">
              <a:solidFill>
                <a:srgbClr val="00206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485FFBA-58B1-5A9B-345F-E72779E6DE20}"/>
              </a:ext>
            </a:extLst>
          </p:cNvPr>
          <p:cNvSpPr txBox="1"/>
          <p:nvPr/>
        </p:nvSpPr>
        <p:spPr>
          <a:xfrm>
            <a:off x="866421" y="1976909"/>
            <a:ext cx="7224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 rtl="1"/>
            <a:r>
              <a:rPr lang="ar-MA" sz="4400" dirty="0">
                <a:solidFill>
                  <a:srgbClr val="C00000"/>
                </a:solidFill>
              </a:rPr>
              <a:t>أَخْمَدَ  -  حاصَرَتْها   -   فَزِعَت -   أَشْعَلَ -    تَسْتَغيثُ </a:t>
            </a:r>
            <a:endParaRPr lang="fr-MA" sz="6600" dirty="0">
              <a:solidFill>
                <a:srgbClr val="C00000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9FF2A4E-42A1-D4C6-9E2B-977F36134503}"/>
              </a:ext>
            </a:extLst>
          </p:cNvPr>
          <p:cNvSpPr/>
          <p:nvPr/>
        </p:nvSpPr>
        <p:spPr>
          <a:xfrm>
            <a:off x="707923" y="3677265"/>
            <a:ext cx="7759303" cy="2261419"/>
          </a:xfrm>
          <a:prstGeom prst="round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" name="Image 3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C2600CB8-60F6-C01C-421E-5AA7B7C38CC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75" y="443967"/>
            <a:ext cx="843343" cy="62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2201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BCEE10-12A5-61E7-DF46-07465988D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B6E04B3C-89F6-ED5F-D690-BB863B91E36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D119016-6C43-9A2D-230E-F96AE2AB86DB}"/>
              </a:ext>
            </a:extLst>
          </p:cNvPr>
          <p:cNvGrpSpPr/>
          <p:nvPr/>
        </p:nvGrpSpPr>
        <p:grpSpPr>
          <a:xfrm>
            <a:off x="312517" y="298512"/>
            <a:ext cx="8518967" cy="6230679"/>
            <a:chOff x="312517" y="298512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7276ADA-36D6-4B46-974A-C8193FF7008A}"/>
                </a:ext>
              </a:extLst>
            </p:cNvPr>
            <p:cNvSpPr/>
            <p:nvPr/>
          </p:nvSpPr>
          <p:spPr>
            <a:xfrm>
              <a:off x="312517" y="298512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248F3E9-42CA-9EE6-73EC-06381ED4D68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117E8CB-2F03-F2A7-D2DD-85FF374807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0CADAC2-7875-67F7-EA8D-0D5ABB82AE56}"/>
              </a:ext>
            </a:extLst>
          </p:cNvPr>
          <p:cNvSpPr txBox="1"/>
          <p:nvPr/>
        </p:nvSpPr>
        <p:spPr>
          <a:xfrm>
            <a:off x="2355574" y="445189"/>
            <a:ext cx="57853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خافت/ فزع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ت. فزعت</a:t>
            </a:r>
            <a:r>
              <a:rPr kumimoji="0" lang="ar-MA" sz="20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الغزالة كثيرا.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بماذا سنعوض: "أحاطتها"؟</a:t>
            </a:r>
            <a:endParaRPr kumimoji="0" lang="ar-MA" sz="200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2886F74-44C6-0F33-12EA-81F7A671B039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33883EA-75FA-411A-C6C0-F803CAF347DD}"/>
              </a:ext>
            </a:extLst>
          </p:cNvPr>
          <p:cNvSpPr txBox="1"/>
          <p:nvPr/>
        </p:nvSpPr>
        <p:spPr>
          <a:xfrm>
            <a:off x="403387" y="3910668"/>
            <a:ext cx="83372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4400" dirty="0">
                <a:solidFill>
                  <a:srgbClr val="0070C0"/>
                </a:solidFill>
              </a:rPr>
              <a:t>فَزِعَتِ</a:t>
            </a:r>
            <a:r>
              <a:rPr lang="ar-MA" sz="4400" dirty="0">
                <a:solidFill>
                  <a:srgbClr val="002060"/>
                </a:solidFill>
              </a:rPr>
              <a:t> </a:t>
            </a:r>
            <a:r>
              <a:rPr lang="ar-MA" sz="4400" dirty="0" err="1">
                <a:solidFill>
                  <a:srgbClr val="002060"/>
                </a:solidFill>
              </a:rPr>
              <a:t>ﭐلْغَزالَةُ</a:t>
            </a:r>
            <a:r>
              <a:rPr lang="ar-MA" sz="4400" dirty="0">
                <a:solidFill>
                  <a:srgbClr val="002060"/>
                </a:solidFill>
              </a:rPr>
              <a:t> كَثيراً</a:t>
            </a:r>
            <a:r>
              <a:rPr lang="ar-MA" sz="4400" b="0" dirty="0">
                <a:solidFill>
                  <a:srgbClr val="002060"/>
                </a:solidFill>
              </a:rPr>
              <a:t>، فَقَدْ </a:t>
            </a:r>
            <a:r>
              <a:rPr lang="ar-MA" sz="4400" b="0" dirty="0">
                <a:solidFill>
                  <a:srgbClr val="FF0000"/>
                </a:solidFill>
              </a:rPr>
              <a:t>أَحاطَتْها</a:t>
            </a:r>
            <a:r>
              <a:rPr lang="ar-MA" sz="4400" b="0" dirty="0">
                <a:solidFill>
                  <a:srgbClr val="002060"/>
                </a:solidFill>
              </a:rPr>
              <a:t> </a:t>
            </a:r>
            <a:r>
              <a:rPr lang="ar-MA" sz="4400" b="0" dirty="0" err="1">
                <a:solidFill>
                  <a:srgbClr val="002060"/>
                </a:solidFill>
              </a:rPr>
              <a:t>ﭐلنّيرانُ</a:t>
            </a:r>
            <a:r>
              <a:rPr lang="ar-MA" sz="4400" b="0" dirty="0">
                <a:solidFill>
                  <a:srgbClr val="002060"/>
                </a:solidFill>
              </a:rPr>
              <a:t> مِنْ كُلِّ جانِبٍ. </a:t>
            </a:r>
            <a:endParaRPr lang="fr-MA" sz="6600" b="0" dirty="0">
              <a:solidFill>
                <a:srgbClr val="002060"/>
              </a:solidFill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FC473597-B846-33C6-B660-435A45A8F067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8686FB1C-0B4A-D89F-7165-A5BF19246889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3" name="Groupe 32">
                <a:extLst>
                  <a:ext uri="{FF2B5EF4-FFF2-40B4-BE49-F238E27FC236}">
                    <a16:creationId xmlns:a16="http://schemas.microsoft.com/office/drawing/2014/main" id="{25C9C6EE-ADCB-3758-4A26-7FBF874FE1DE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5" name="Rectangle : coins arrondis 34">
                  <a:extLst>
                    <a:ext uri="{FF2B5EF4-FFF2-40B4-BE49-F238E27FC236}">
                      <a16:creationId xmlns:a16="http://schemas.microsoft.com/office/drawing/2014/main" id="{8D44A563-6845-4997-99E7-334148EF322C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6" name="Rectangle : coins arrondis 35">
                  <a:extLst>
                    <a:ext uri="{FF2B5EF4-FFF2-40B4-BE49-F238E27FC236}">
                      <a16:creationId xmlns:a16="http://schemas.microsoft.com/office/drawing/2014/main" id="{E2275C5A-6E0A-D510-F1CD-F80814555112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7" name="Rectangle : coins arrondis 36">
                  <a:extLst>
                    <a:ext uri="{FF2B5EF4-FFF2-40B4-BE49-F238E27FC236}">
                      <a16:creationId xmlns:a16="http://schemas.microsoft.com/office/drawing/2014/main" id="{C4546E67-42EF-7972-E116-960807043599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8" name="Rectangle : coins arrondis 37">
                  <a:extLst>
                    <a:ext uri="{FF2B5EF4-FFF2-40B4-BE49-F238E27FC236}">
                      <a16:creationId xmlns:a16="http://schemas.microsoft.com/office/drawing/2014/main" id="{66F7F82C-0249-5F55-5F18-04AA24D87542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85B94D24-CC62-442D-F663-560CC779371C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B3454C07-4717-4EC3-D2E2-C72C6D60584C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2B2A4F2E-FF76-2F86-BFED-1E0A3E50BA12}"/>
              </a:ext>
            </a:extLst>
          </p:cNvPr>
          <p:cNvSpPr txBox="1"/>
          <p:nvPr/>
        </p:nvSpPr>
        <p:spPr>
          <a:xfrm>
            <a:off x="361711" y="4864404"/>
            <a:ext cx="83644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4400" b="0" dirty="0">
                <a:solidFill>
                  <a:srgbClr val="002060"/>
                </a:solidFill>
              </a:rPr>
              <a:t>وَبَدَأَتْ تَسْتَنْجِدُ. سَمِعَها </a:t>
            </a:r>
            <a:r>
              <a:rPr lang="ar-MA" sz="4400" b="0" dirty="0" err="1">
                <a:solidFill>
                  <a:srgbClr val="002060"/>
                </a:solidFill>
              </a:rPr>
              <a:t>ﭐلْفيلُ</a:t>
            </a:r>
            <a:r>
              <a:rPr lang="ar-MA" sz="4400" b="0" dirty="0">
                <a:solidFill>
                  <a:srgbClr val="002060"/>
                </a:solidFill>
              </a:rPr>
              <a:t> فَأَطْفَأَ </a:t>
            </a:r>
            <a:r>
              <a:rPr lang="ar-MA" sz="4400" b="0" dirty="0" err="1">
                <a:solidFill>
                  <a:srgbClr val="002060"/>
                </a:solidFill>
              </a:rPr>
              <a:t>ﭐلنّارَ</a:t>
            </a:r>
            <a:r>
              <a:rPr lang="ar-MA" sz="4400" b="0" dirty="0">
                <a:solidFill>
                  <a:srgbClr val="002060"/>
                </a:solidFill>
              </a:rPr>
              <a:t> بِخُرْطومِهِ. </a:t>
            </a:r>
            <a:endParaRPr lang="fr-MA" sz="4400" b="0" dirty="0">
              <a:solidFill>
                <a:srgbClr val="00206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24E1011-43E4-87F7-6EB6-404597B96DF8}"/>
              </a:ext>
            </a:extLst>
          </p:cNvPr>
          <p:cNvSpPr txBox="1"/>
          <p:nvPr/>
        </p:nvSpPr>
        <p:spPr>
          <a:xfrm>
            <a:off x="284452" y="1880822"/>
            <a:ext cx="7224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 rtl="1"/>
            <a:r>
              <a:rPr lang="ar-MA" sz="4400" dirty="0">
                <a:solidFill>
                  <a:srgbClr val="C00000"/>
                </a:solidFill>
              </a:rPr>
              <a:t>أَخْمَدَ  -  حاصَرَتْها   -   </a:t>
            </a:r>
            <a:r>
              <a:rPr lang="ar-MA" sz="4400" dirty="0">
                <a:solidFill>
                  <a:schemeClr val="bg1">
                    <a:lumMod val="85000"/>
                  </a:schemeClr>
                </a:solidFill>
              </a:rPr>
              <a:t>فَزِعَت</a:t>
            </a:r>
            <a:r>
              <a:rPr lang="ar-MA" sz="4400" dirty="0">
                <a:solidFill>
                  <a:srgbClr val="C00000"/>
                </a:solidFill>
              </a:rPr>
              <a:t> -   أَشْعَلَ -    تَسْتَغيثُ </a:t>
            </a:r>
            <a:endParaRPr lang="fr-MA" sz="6600" dirty="0">
              <a:solidFill>
                <a:srgbClr val="C00000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92625C9-9213-F988-4A81-1493131BD0CA}"/>
              </a:ext>
            </a:extLst>
          </p:cNvPr>
          <p:cNvSpPr/>
          <p:nvPr/>
        </p:nvSpPr>
        <p:spPr>
          <a:xfrm>
            <a:off x="707923" y="3677265"/>
            <a:ext cx="7759303" cy="2261419"/>
          </a:xfrm>
          <a:prstGeom prst="round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226259F-ADF3-5106-26BB-9849E3A2A23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765" y="416432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1444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08214B-0DFF-350A-AB17-AEE6893CA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BBE67F16-0984-CC68-8ECA-542200D8506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7536C19-ED53-FB9E-D879-6319141ABF7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BD5802-D7AC-ED4E-E193-23699D8E35F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89CE123-09E3-08B6-3274-5CE44864AEB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682B33E-AC39-1BDE-C0A2-B91A891E67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F3D89E0-CDA3-A4D2-2782-30D146BE814F}"/>
              </a:ext>
            </a:extLst>
          </p:cNvPr>
          <p:cNvSpPr txBox="1"/>
          <p:nvPr/>
        </p:nvSpPr>
        <p:spPr>
          <a:xfrm>
            <a:off x="2355574" y="445189"/>
            <a:ext cx="57853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أحاطتها/ حاصرتها. حاصرتها النيران من كل جانب،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بماذا سنعوض: "تستنجد"؟</a:t>
            </a:r>
            <a:endParaRPr kumimoji="0" lang="ar-MA" sz="200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1BDF976-9333-55D5-5443-A84932D9BD49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C572F17-D4E8-B391-718B-C77F8A9743FC}"/>
              </a:ext>
            </a:extLst>
          </p:cNvPr>
          <p:cNvSpPr txBox="1"/>
          <p:nvPr/>
        </p:nvSpPr>
        <p:spPr>
          <a:xfrm>
            <a:off x="403387" y="3910668"/>
            <a:ext cx="83372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4400" dirty="0">
                <a:solidFill>
                  <a:srgbClr val="0070C0"/>
                </a:solidFill>
              </a:rPr>
              <a:t>فَزِعَت</a:t>
            </a:r>
            <a:r>
              <a:rPr lang="ar-MA" sz="4400" dirty="0"/>
              <a:t>ِ</a:t>
            </a:r>
            <a:r>
              <a:rPr lang="ar-MA" sz="4400" dirty="0">
                <a:solidFill>
                  <a:srgbClr val="002060"/>
                </a:solidFill>
              </a:rPr>
              <a:t> </a:t>
            </a:r>
            <a:r>
              <a:rPr lang="ar-MA" sz="4400" dirty="0" err="1">
                <a:solidFill>
                  <a:srgbClr val="002060"/>
                </a:solidFill>
              </a:rPr>
              <a:t>ﭐلْغَزالَةُ</a:t>
            </a:r>
            <a:r>
              <a:rPr lang="ar-MA" sz="4400" dirty="0">
                <a:solidFill>
                  <a:srgbClr val="002060"/>
                </a:solidFill>
              </a:rPr>
              <a:t> كَثيراً</a:t>
            </a:r>
            <a:r>
              <a:rPr lang="ar-MA" sz="4400" b="0" dirty="0">
                <a:solidFill>
                  <a:srgbClr val="002060"/>
                </a:solidFill>
              </a:rPr>
              <a:t>، </a:t>
            </a:r>
            <a:r>
              <a:rPr lang="ar-MA" sz="4400" dirty="0">
                <a:solidFill>
                  <a:srgbClr val="002060"/>
                </a:solidFill>
              </a:rPr>
              <a:t>فَقَدْ </a:t>
            </a:r>
            <a:r>
              <a:rPr lang="ar-MA" sz="4400" dirty="0">
                <a:solidFill>
                  <a:srgbClr val="0070C0"/>
                </a:solidFill>
              </a:rPr>
              <a:t>حاصَرَتْها</a:t>
            </a:r>
            <a:r>
              <a:rPr lang="ar-MA" sz="4400" dirty="0">
                <a:solidFill>
                  <a:srgbClr val="002060"/>
                </a:solidFill>
              </a:rPr>
              <a:t> </a:t>
            </a:r>
            <a:r>
              <a:rPr lang="ar-MA" sz="4400" dirty="0" err="1">
                <a:solidFill>
                  <a:srgbClr val="002060"/>
                </a:solidFill>
              </a:rPr>
              <a:t>ﭐلنّيرانُ</a:t>
            </a:r>
            <a:r>
              <a:rPr lang="ar-MA" sz="4400" dirty="0">
                <a:solidFill>
                  <a:srgbClr val="002060"/>
                </a:solidFill>
              </a:rPr>
              <a:t> مِنْ كُلِّ جانِبٍ. </a:t>
            </a:r>
            <a:endParaRPr lang="fr-MA" sz="4400" dirty="0">
              <a:solidFill>
                <a:srgbClr val="002060"/>
              </a:solidFill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F1055ED0-6317-5623-0E55-77DD0997A251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B867896E-A270-7015-1ADC-C40F13F2FFCA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3" name="Groupe 32">
                <a:extLst>
                  <a:ext uri="{FF2B5EF4-FFF2-40B4-BE49-F238E27FC236}">
                    <a16:creationId xmlns:a16="http://schemas.microsoft.com/office/drawing/2014/main" id="{5DF71FFB-FE11-226C-470D-7F20EE36941C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5" name="Rectangle : coins arrondis 34">
                  <a:extLst>
                    <a:ext uri="{FF2B5EF4-FFF2-40B4-BE49-F238E27FC236}">
                      <a16:creationId xmlns:a16="http://schemas.microsoft.com/office/drawing/2014/main" id="{7D0CDF50-2074-5B17-5275-206D5FC21A27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6" name="Rectangle : coins arrondis 35">
                  <a:extLst>
                    <a:ext uri="{FF2B5EF4-FFF2-40B4-BE49-F238E27FC236}">
                      <a16:creationId xmlns:a16="http://schemas.microsoft.com/office/drawing/2014/main" id="{2551C25A-5B61-3FD7-B04F-241744873419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7" name="Rectangle : coins arrondis 36">
                  <a:extLst>
                    <a:ext uri="{FF2B5EF4-FFF2-40B4-BE49-F238E27FC236}">
                      <a16:creationId xmlns:a16="http://schemas.microsoft.com/office/drawing/2014/main" id="{144DE121-6BB0-E099-6F1E-8E5C61F1D5E4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8" name="Rectangle : coins arrondis 37">
                  <a:extLst>
                    <a:ext uri="{FF2B5EF4-FFF2-40B4-BE49-F238E27FC236}">
                      <a16:creationId xmlns:a16="http://schemas.microsoft.com/office/drawing/2014/main" id="{C7C50DB1-C138-079B-0337-E731E358D578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1104BA91-D586-9136-8426-CFF266399AD8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39F7AFA3-90B5-43B4-4DEA-0E73C26B97B5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746BD2E4-F874-3D5A-7026-3AB86D05626D}"/>
              </a:ext>
            </a:extLst>
          </p:cNvPr>
          <p:cNvSpPr txBox="1"/>
          <p:nvPr/>
        </p:nvSpPr>
        <p:spPr>
          <a:xfrm>
            <a:off x="361711" y="4864404"/>
            <a:ext cx="83644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4400" b="0" dirty="0">
                <a:solidFill>
                  <a:srgbClr val="002060"/>
                </a:solidFill>
              </a:rPr>
              <a:t>وَبَدَأَتْ </a:t>
            </a:r>
            <a:r>
              <a:rPr lang="ar-MA" sz="4400" b="0" dirty="0">
                <a:solidFill>
                  <a:srgbClr val="FF0000"/>
                </a:solidFill>
              </a:rPr>
              <a:t>تَسْتَنْجِدُ</a:t>
            </a:r>
            <a:r>
              <a:rPr lang="ar-MA" sz="4400" b="0" dirty="0">
                <a:solidFill>
                  <a:srgbClr val="002060"/>
                </a:solidFill>
              </a:rPr>
              <a:t>. سَمِعَها </a:t>
            </a:r>
            <a:r>
              <a:rPr lang="ar-MA" sz="4400" b="0" dirty="0" err="1">
                <a:solidFill>
                  <a:srgbClr val="002060"/>
                </a:solidFill>
              </a:rPr>
              <a:t>ﭐلْفيلُ</a:t>
            </a:r>
            <a:r>
              <a:rPr lang="ar-MA" sz="4400" b="0" dirty="0">
                <a:solidFill>
                  <a:srgbClr val="002060"/>
                </a:solidFill>
              </a:rPr>
              <a:t> فَأَطْفَأَ </a:t>
            </a:r>
            <a:r>
              <a:rPr lang="ar-MA" sz="4400" b="0" dirty="0" err="1">
                <a:solidFill>
                  <a:srgbClr val="002060"/>
                </a:solidFill>
              </a:rPr>
              <a:t>ﭐلنّارَ</a:t>
            </a:r>
            <a:r>
              <a:rPr lang="ar-MA" sz="4400" b="0" dirty="0">
                <a:solidFill>
                  <a:srgbClr val="002060"/>
                </a:solidFill>
              </a:rPr>
              <a:t> بِخُرْطومِهِ. </a:t>
            </a:r>
            <a:endParaRPr lang="fr-MA" sz="4400" b="0" dirty="0">
              <a:solidFill>
                <a:srgbClr val="00206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0628D29-0310-3829-F706-CA0BCE2D4E9F}"/>
              </a:ext>
            </a:extLst>
          </p:cNvPr>
          <p:cNvSpPr txBox="1"/>
          <p:nvPr/>
        </p:nvSpPr>
        <p:spPr>
          <a:xfrm>
            <a:off x="706689" y="1887785"/>
            <a:ext cx="7224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 rtl="1"/>
            <a:r>
              <a:rPr lang="ar-MA" sz="4400" dirty="0">
                <a:solidFill>
                  <a:srgbClr val="C00000"/>
                </a:solidFill>
              </a:rPr>
              <a:t>أَخْمَدَ  -  </a:t>
            </a:r>
            <a:r>
              <a:rPr lang="ar-MA" sz="4400" dirty="0">
                <a:solidFill>
                  <a:schemeClr val="bg1">
                    <a:lumMod val="75000"/>
                  </a:schemeClr>
                </a:solidFill>
              </a:rPr>
              <a:t>حاصَرَتْها</a:t>
            </a:r>
            <a:r>
              <a:rPr lang="ar-MA" sz="4400" dirty="0">
                <a:solidFill>
                  <a:srgbClr val="C00000"/>
                </a:solidFill>
              </a:rPr>
              <a:t>   -   </a:t>
            </a:r>
            <a:r>
              <a:rPr lang="ar-MA" sz="4400" dirty="0">
                <a:solidFill>
                  <a:schemeClr val="bg1">
                    <a:lumMod val="75000"/>
                  </a:schemeClr>
                </a:solidFill>
              </a:rPr>
              <a:t>فَزِعَت</a:t>
            </a:r>
            <a:r>
              <a:rPr lang="ar-MA" sz="4400" dirty="0">
                <a:solidFill>
                  <a:srgbClr val="C00000"/>
                </a:solidFill>
              </a:rPr>
              <a:t> -   أَشْعَلَ -    تَسْتَغيثُ </a:t>
            </a:r>
            <a:endParaRPr lang="fr-MA" sz="6600" dirty="0">
              <a:solidFill>
                <a:srgbClr val="C00000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112DE55-8794-3FC7-5C06-D0DBC64407C5}"/>
              </a:ext>
            </a:extLst>
          </p:cNvPr>
          <p:cNvSpPr/>
          <p:nvPr/>
        </p:nvSpPr>
        <p:spPr>
          <a:xfrm>
            <a:off x="707923" y="3677265"/>
            <a:ext cx="7759303" cy="2261419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9368C09-489A-1300-612B-79342EEA6C3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765" y="416432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98357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3FDB7F-4958-AAFD-CE42-CC069D9C6A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3E949F3-6132-E87C-616D-6CCD455E965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9BB2EDB-E7B5-4024-CAB5-8DF63C8EE91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0C2BE72-1630-0971-155D-6D69A49FF41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A753FC7-EA49-43D0-2FDB-C316E27574C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ADC62C8-F7C4-ACEA-5449-AD0A12E40F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27F68CB-7484-B14D-456F-228349C4F0AE}"/>
              </a:ext>
            </a:extLst>
          </p:cNvPr>
          <p:cNvSpPr txBox="1"/>
          <p:nvPr/>
        </p:nvSpPr>
        <p:spPr>
          <a:xfrm>
            <a:off x="2355574" y="445189"/>
            <a:ext cx="57853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تستنجد/ تستغيث. بدأت  تستغيث،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بماذا سنعوض: "أطْفَأَ"؟</a:t>
            </a:r>
            <a:endParaRPr kumimoji="0" lang="ar-MA" sz="200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B9C0B48-3DA6-0B38-480A-662F091031C6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755898E-8FAC-1295-0E49-D54E9B79A83B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63EB1D5-48A0-B698-0EC8-E017D6D1EF2E}"/>
              </a:ext>
            </a:extLst>
          </p:cNvPr>
          <p:cNvSpPr txBox="1"/>
          <p:nvPr/>
        </p:nvSpPr>
        <p:spPr>
          <a:xfrm>
            <a:off x="403387" y="3910668"/>
            <a:ext cx="83372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4400" dirty="0">
                <a:solidFill>
                  <a:srgbClr val="0070C0"/>
                </a:solidFill>
              </a:rPr>
              <a:t>فَزِعَت</a:t>
            </a:r>
            <a:r>
              <a:rPr lang="ar-MA" sz="4400" dirty="0"/>
              <a:t>ِ</a:t>
            </a:r>
            <a:r>
              <a:rPr lang="ar-MA" sz="4400" dirty="0">
                <a:solidFill>
                  <a:srgbClr val="002060"/>
                </a:solidFill>
              </a:rPr>
              <a:t> </a:t>
            </a:r>
            <a:r>
              <a:rPr lang="ar-MA" sz="4400" dirty="0" err="1">
                <a:solidFill>
                  <a:srgbClr val="002060"/>
                </a:solidFill>
              </a:rPr>
              <a:t>ﭐلْغَزالَةُ</a:t>
            </a:r>
            <a:r>
              <a:rPr lang="ar-MA" sz="4400" dirty="0">
                <a:solidFill>
                  <a:srgbClr val="002060"/>
                </a:solidFill>
              </a:rPr>
              <a:t> كَثيراً</a:t>
            </a:r>
            <a:r>
              <a:rPr lang="ar-MA" sz="4400" b="0" dirty="0">
                <a:solidFill>
                  <a:srgbClr val="002060"/>
                </a:solidFill>
              </a:rPr>
              <a:t>، </a:t>
            </a:r>
            <a:r>
              <a:rPr lang="ar-MA" sz="4400" dirty="0">
                <a:solidFill>
                  <a:srgbClr val="002060"/>
                </a:solidFill>
              </a:rPr>
              <a:t>فَقَدْ </a:t>
            </a:r>
            <a:r>
              <a:rPr lang="ar-MA" sz="4400" dirty="0">
                <a:solidFill>
                  <a:srgbClr val="0070C0"/>
                </a:solidFill>
              </a:rPr>
              <a:t>حاصَرَتْها</a:t>
            </a:r>
            <a:r>
              <a:rPr lang="ar-MA" sz="4400" dirty="0">
                <a:solidFill>
                  <a:srgbClr val="002060"/>
                </a:solidFill>
              </a:rPr>
              <a:t> </a:t>
            </a:r>
            <a:r>
              <a:rPr lang="ar-MA" sz="4400" dirty="0" err="1">
                <a:solidFill>
                  <a:srgbClr val="002060"/>
                </a:solidFill>
              </a:rPr>
              <a:t>ﭐلنّيرانُ</a:t>
            </a:r>
            <a:r>
              <a:rPr lang="ar-MA" sz="4400" dirty="0">
                <a:solidFill>
                  <a:srgbClr val="002060"/>
                </a:solidFill>
              </a:rPr>
              <a:t> مِنْ كُلِّ جانِبٍ. </a:t>
            </a:r>
            <a:endParaRPr lang="fr-MA" sz="4400" dirty="0">
              <a:solidFill>
                <a:srgbClr val="002060"/>
              </a:solidFill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AA3DF1-ABA1-D942-9C6A-98A7496049B5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F8C155A9-3583-0E4C-4595-51E1D1901F19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3" name="Groupe 32">
                <a:extLst>
                  <a:ext uri="{FF2B5EF4-FFF2-40B4-BE49-F238E27FC236}">
                    <a16:creationId xmlns:a16="http://schemas.microsoft.com/office/drawing/2014/main" id="{0FC60D41-528A-77E6-F816-B487A1899C36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5" name="Rectangle : coins arrondis 34">
                  <a:extLst>
                    <a:ext uri="{FF2B5EF4-FFF2-40B4-BE49-F238E27FC236}">
                      <a16:creationId xmlns:a16="http://schemas.microsoft.com/office/drawing/2014/main" id="{9D0D23EB-5C50-F3D1-9624-94442105E398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6" name="Rectangle : coins arrondis 35">
                  <a:extLst>
                    <a:ext uri="{FF2B5EF4-FFF2-40B4-BE49-F238E27FC236}">
                      <a16:creationId xmlns:a16="http://schemas.microsoft.com/office/drawing/2014/main" id="{615A9F56-FC04-663F-0B2D-04983BAB39B3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7" name="Rectangle : coins arrondis 36">
                  <a:extLst>
                    <a:ext uri="{FF2B5EF4-FFF2-40B4-BE49-F238E27FC236}">
                      <a16:creationId xmlns:a16="http://schemas.microsoft.com/office/drawing/2014/main" id="{C813B1CF-17B5-4B05-B31F-AB430A6B5027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8" name="Rectangle : coins arrondis 37">
                  <a:extLst>
                    <a:ext uri="{FF2B5EF4-FFF2-40B4-BE49-F238E27FC236}">
                      <a16:creationId xmlns:a16="http://schemas.microsoft.com/office/drawing/2014/main" id="{1B4D9873-DF37-20D9-C1B1-1FFEBEF29931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B234F64E-585C-04FC-9FFE-D07DEFA2DE1D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C3F479BF-7ED4-57AE-0404-D66539977808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FD6E1997-B582-2123-779C-5606CB197D70}"/>
              </a:ext>
            </a:extLst>
          </p:cNvPr>
          <p:cNvSpPr txBox="1"/>
          <p:nvPr/>
        </p:nvSpPr>
        <p:spPr>
          <a:xfrm>
            <a:off x="361711" y="4864404"/>
            <a:ext cx="83644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4400" dirty="0">
                <a:solidFill>
                  <a:srgbClr val="002060"/>
                </a:solidFill>
              </a:rPr>
              <a:t>وَبَدَأَتْ</a:t>
            </a:r>
            <a:r>
              <a:rPr lang="ar-MA" sz="4400" b="0" dirty="0">
                <a:solidFill>
                  <a:srgbClr val="002060"/>
                </a:solidFill>
              </a:rPr>
              <a:t> </a:t>
            </a:r>
            <a:r>
              <a:rPr lang="ar-MA" sz="4400" dirty="0">
                <a:solidFill>
                  <a:srgbClr val="0070C0"/>
                </a:solidFill>
              </a:rPr>
              <a:t>تَسْتَغيثُ</a:t>
            </a:r>
            <a:r>
              <a:rPr lang="ar-MA" sz="4400" b="0" dirty="0">
                <a:solidFill>
                  <a:srgbClr val="002060"/>
                </a:solidFill>
              </a:rPr>
              <a:t>. سَمِعَها </a:t>
            </a:r>
            <a:r>
              <a:rPr lang="ar-MA" sz="4400" b="0" dirty="0" err="1">
                <a:solidFill>
                  <a:srgbClr val="002060"/>
                </a:solidFill>
              </a:rPr>
              <a:t>ﭐلْفيلُ</a:t>
            </a:r>
            <a:r>
              <a:rPr lang="ar-MA" sz="4400" b="0" dirty="0">
                <a:solidFill>
                  <a:srgbClr val="002060"/>
                </a:solidFill>
              </a:rPr>
              <a:t> فَــ</a:t>
            </a:r>
            <a:r>
              <a:rPr lang="ar-MA" sz="4400" b="0" dirty="0">
                <a:solidFill>
                  <a:srgbClr val="FF0000"/>
                </a:solidFill>
              </a:rPr>
              <a:t>أَطْفَأ</a:t>
            </a:r>
            <a:r>
              <a:rPr lang="ar-MA" sz="4400" b="0" dirty="0">
                <a:solidFill>
                  <a:srgbClr val="002060"/>
                </a:solidFill>
              </a:rPr>
              <a:t>َ </a:t>
            </a:r>
            <a:r>
              <a:rPr lang="ar-MA" sz="4400" b="0" dirty="0" err="1">
                <a:solidFill>
                  <a:srgbClr val="002060"/>
                </a:solidFill>
              </a:rPr>
              <a:t>ﭐلنّارَ</a:t>
            </a:r>
            <a:r>
              <a:rPr lang="ar-MA" sz="4400" b="0" dirty="0">
                <a:solidFill>
                  <a:srgbClr val="002060"/>
                </a:solidFill>
              </a:rPr>
              <a:t> بِخُرْطومِهِ. </a:t>
            </a:r>
            <a:endParaRPr lang="fr-MA" sz="4400" b="0" dirty="0">
              <a:solidFill>
                <a:srgbClr val="00206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AC1E21F-93DB-D23C-7728-F60FCD8D7F93}"/>
              </a:ext>
            </a:extLst>
          </p:cNvPr>
          <p:cNvSpPr txBox="1"/>
          <p:nvPr/>
        </p:nvSpPr>
        <p:spPr>
          <a:xfrm>
            <a:off x="915955" y="1907384"/>
            <a:ext cx="7224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 rtl="1"/>
            <a:r>
              <a:rPr lang="ar-MA" sz="4400" dirty="0">
                <a:solidFill>
                  <a:srgbClr val="C00000"/>
                </a:solidFill>
              </a:rPr>
              <a:t>أَخْمَدَ  -  </a:t>
            </a:r>
            <a:r>
              <a:rPr lang="ar-MA" sz="4400" dirty="0">
                <a:solidFill>
                  <a:schemeClr val="bg1">
                    <a:lumMod val="75000"/>
                  </a:schemeClr>
                </a:solidFill>
              </a:rPr>
              <a:t>حاصَرَتْها</a:t>
            </a:r>
            <a:r>
              <a:rPr lang="ar-MA" sz="4400" dirty="0">
                <a:solidFill>
                  <a:srgbClr val="C00000"/>
                </a:solidFill>
              </a:rPr>
              <a:t>   -   </a:t>
            </a:r>
            <a:r>
              <a:rPr lang="ar-MA" sz="4400" dirty="0">
                <a:solidFill>
                  <a:schemeClr val="bg1">
                    <a:lumMod val="75000"/>
                  </a:schemeClr>
                </a:solidFill>
              </a:rPr>
              <a:t>فَزِعَت</a:t>
            </a:r>
            <a:r>
              <a:rPr lang="ar-MA" sz="4400" dirty="0">
                <a:solidFill>
                  <a:srgbClr val="C00000"/>
                </a:solidFill>
              </a:rPr>
              <a:t>   -   أَشْعَلَ -    </a:t>
            </a:r>
            <a:r>
              <a:rPr lang="ar-MA" sz="4400" dirty="0">
                <a:solidFill>
                  <a:schemeClr val="bg1">
                    <a:lumMod val="75000"/>
                  </a:schemeClr>
                </a:solidFill>
              </a:rPr>
              <a:t>تَسْتَغيثُ</a:t>
            </a:r>
            <a:r>
              <a:rPr lang="ar-MA" sz="4400" dirty="0">
                <a:solidFill>
                  <a:srgbClr val="C00000"/>
                </a:solidFill>
              </a:rPr>
              <a:t> </a:t>
            </a:r>
            <a:endParaRPr lang="fr-MA" sz="6600" dirty="0">
              <a:solidFill>
                <a:srgbClr val="C00000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F0D9961C-1297-76E5-2253-9364A1AAA1D4}"/>
              </a:ext>
            </a:extLst>
          </p:cNvPr>
          <p:cNvSpPr/>
          <p:nvPr/>
        </p:nvSpPr>
        <p:spPr>
          <a:xfrm>
            <a:off x="707923" y="3677265"/>
            <a:ext cx="7759303" cy="2261419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C577F7D-CEDE-8468-9648-1A5A4BFC6B9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765" y="416432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36605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6B174A-E249-2F2E-82C5-20540271F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7592B7C6-12DD-FA5D-EC14-1D2F5B138D5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0D8AA40-2F71-B30A-5C32-9B968B1AAAD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4AE9AC8-4C6B-4721-4110-FC119F4B61B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934108F-3123-D1FA-CFB6-1F0FD779AA6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DA8AE18-CC90-747C-7851-035486FA3C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00F45B5-758B-7CFB-A31A-E5A1B560AFD4}"/>
              </a:ext>
            </a:extLst>
          </p:cNvPr>
          <p:cNvSpPr txBox="1"/>
          <p:nvPr/>
        </p:nvSpPr>
        <p:spPr>
          <a:xfrm>
            <a:off x="2355574" y="445189"/>
            <a:ext cx="57853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أطفأ/ أخمد. </a:t>
            </a:r>
            <a:r>
              <a:rPr kumimoji="0" lang="ar-MA" sz="20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فأخمد النار بخرطومه.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الفقرة؟</a:t>
            </a:r>
            <a:endParaRPr kumimoji="0" lang="ar-MA" sz="200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54C4536-FD65-6D6F-7908-E208CE873EDA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92CD5CA-A196-C863-FF88-33124A62A1D3}"/>
              </a:ext>
            </a:extLst>
          </p:cNvPr>
          <p:cNvSpPr txBox="1"/>
          <p:nvPr/>
        </p:nvSpPr>
        <p:spPr>
          <a:xfrm>
            <a:off x="381314" y="3124087"/>
            <a:ext cx="83372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4400" dirty="0">
                <a:solidFill>
                  <a:srgbClr val="0070C0"/>
                </a:solidFill>
              </a:rPr>
              <a:t>فَزِعَتِ</a:t>
            </a:r>
            <a:r>
              <a:rPr lang="ar-MA" sz="4400" dirty="0">
                <a:solidFill>
                  <a:srgbClr val="002060"/>
                </a:solidFill>
              </a:rPr>
              <a:t> </a:t>
            </a:r>
            <a:r>
              <a:rPr lang="ar-MA" sz="4400" dirty="0" err="1">
                <a:solidFill>
                  <a:srgbClr val="002060"/>
                </a:solidFill>
              </a:rPr>
              <a:t>ﭐلْغَزالَةُ</a:t>
            </a:r>
            <a:r>
              <a:rPr lang="ar-MA" sz="4400" dirty="0">
                <a:solidFill>
                  <a:srgbClr val="002060"/>
                </a:solidFill>
              </a:rPr>
              <a:t> كَثيراً</a:t>
            </a:r>
            <a:r>
              <a:rPr lang="ar-MA" sz="4400" b="0" dirty="0">
                <a:solidFill>
                  <a:srgbClr val="002060"/>
                </a:solidFill>
              </a:rPr>
              <a:t>، </a:t>
            </a:r>
            <a:r>
              <a:rPr lang="ar-MA" sz="4400" dirty="0">
                <a:solidFill>
                  <a:srgbClr val="002060"/>
                </a:solidFill>
              </a:rPr>
              <a:t>فَقَدْ </a:t>
            </a:r>
            <a:r>
              <a:rPr lang="ar-MA" sz="4400" dirty="0">
                <a:solidFill>
                  <a:srgbClr val="0070C0"/>
                </a:solidFill>
              </a:rPr>
              <a:t>حاصَرَتْها</a:t>
            </a:r>
            <a:r>
              <a:rPr lang="ar-MA" sz="4400" dirty="0">
                <a:solidFill>
                  <a:srgbClr val="002060"/>
                </a:solidFill>
              </a:rPr>
              <a:t> </a:t>
            </a:r>
            <a:r>
              <a:rPr lang="ar-MA" sz="4400" dirty="0" err="1">
                <a:solidFill>
                  <a:srgbClr val="002060"/>
                </a:solidFill>
              </a:rPr>
              <a:t>ﭐلنّيرانُ</a:t>
            </a:r>
            <a:r>
              <a:rPr lang="ar-MA" sz="4400" dirty="0">
                <a:solidFill>
                  <a:srgbClr val="002060"/>
                </a:solidFill>
              </a:rPr>
              <a:t> مِنْ كُلِّ جانِبٍ. </a:t>
            </a:r>
            <a:endParaRPr lang="fr-MA" sz="4400" dirty="0">
              <a:solidFill>
                <a:srgbClr val="002060"/>
              </a:solidFill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997C8C94-7B47-930A-5400-32E1BCE52C56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F82FDDCD-A4AB-90B2-4E55-6ED1A02E8250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3" name="Groupe 32">
                <a:extLst>
                  <a:ext uri="{FF2B5EF4-FFF2-40B4-BE49-F238E27FC236}">
                    <a16:creationId xmlns:a16="http://schemas.microsoft.com/office/drawing/2014/main" id="{D367EF00-43F0-3C9F-9A77-AEBA4D5DF654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5" name="Rectangle : coins arrondis 34">
                  <a:extLst>
                    <a:ext uri="{FF2B5EF4-FFF2-40B4-BE49-F238E27FC236}">
                      <a16:creationId xmlns:a16="http://schemas.microsoft.com/office/drawing/2014/main" id="{A7C86C8C-F928-1150-DECA-7DD770C9A60B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6" name="Rectangle : coins arrondis 35">
                  <a:extLst>
                    <a:ext uri="{FF2B5EF4-FFF2-40B4-BE49-F238E27FC236}">
                      <a16:creationId xmlns:a16="http://schemas.microsoft.com/office/drawing/2014/main" id="{FA69DD30-2AA2-6CCF-97BB-6AFB5EC849BC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7" name="Rectangle : coins arrondis 36">
                  <a:extLst>
                    <a:ext uri="{FF2B5EF4-FFF2-40B4-BE49-F238E27FC236}">
                      <a16:creationId xmlns:a16="http://schemas.microsoft.com/office/drawing/2014/main" id="{27B1BEAD-6569-D34C-9EFE-013E136C15A9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8" name="Rectangle : coins arrondis 37">
                  <a:extLst>
                    <a:ext uri="{FF2B5EF4-FFF2-40B4-BE49-F238E27FC236}">
                      <a16:creationId xmlns:a16="http://schemas.microsoft.com/office/drawing/2014/main" id="{DB6FEF3E-B92D-F001-CDFE-E77E79B20CDE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A1F3E4F9-EF29-2A9C-1915-2B2237BFECAA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A95020A5-3823-6576-5EF1-9FFE008C0D9D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9FE38A88-1622-21DA-768C-FE81059EF7AE}"/>
              </a:ext>
            </a:extLst>
          </p:cNvPr>
          <p:cNvSpPr txBox="1"/>
          <p:nvPr/>
        </p:nvSpPr>
        <p:spPr>
          <a:xfrm>
            <a:off x="339638" y="4077823"/>
            <a:ext cx="83644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4400" dirty="0">
                <a:solidFill>
                  <a:srgbClr val="002060"/>
                </a:solidFill>
              </a:rPr>
              <a:t>وَبَدَأَتْ</a:t>
            </a:r>
            <a:r>
              <a:rPr lang="ar-MA" sz="4400" b="0" dirty="0">
                <a:solidFill>
                  <a:srgbClr val="002060"/>
                </a:solidFill>
              </a:rPr>
              <a:t> </a:t>
            </a:r>
            <a:r>
              <a:rPr lang="ar-MA" sz="4400" dirty="0">
                <a:solidFill>
                  <a:srgbClr val="0070C0"/>
                </a:solidFill>
              </a:rPr>
              <a:t>تَسْتَغيثُ</a:t>
            </a:r>
            <a:r>
              <a:rPr lang="ar-MA" sz="4400" b="0" dirty="0">
                <a:solidFill>
                  <a:srgbClr val="002060"/>
                </a:solidFill>
              </a:rPr>
              <a:t>. </a:t>
            </a:r>
            <a:r>
              <a:rPr lang="ar-MA" sz="4400" dirty="0">
                <a:solidFill>
                  <a:srgbClr val="002060"/>
                </a:solidFill>
              </a:rPr>
              <a:t>سَمِعَها </a:t>
            </a:r>
            <a:r>
              <a:rPr lang="ar-MA" sz="4400" dirty="0" err="1">
                <a:solidFill>
                  <a:srgbClr val="002060"/>
                </a:solidFill>
              </a:rPr>
              <a:t>ﭐلْفيلُ</a:t>
            </a:r>
            <a:r>
              <a:rPr lang="ar-MA" sz="4400" dirty="0">
                <a:solidFill>
                  <a:srgbClr val="002060"/>
                </a:solidFill>
              </a:rPr>
              <a:t> ف</a:t>
            </a:r>
            <a:r>
              <a:rPr lang="ar-MA" sz="4400" dirty="0">
                <a:solidFill>
                  <a:srgbClr val="0070C0"/>
                </a:solidFill>
              </a:rPr>
              <a:t>َــأَخْمَد</a:t>
            </a:r>
            <a:r>
              <a:rPr lang="ar-MA" sz="4400" dirty="0"/>
              <a:t>َ</a:t>
            </a:r>
            <a:r>
              <a:rPr lang="ar-MA" sz="4400" dirty="0">
                <a:solidFill>
                  <a:srgbClr val="002060"/>
                </a:solidFill>
              </a:rPr>
              <a:t> </a:t>
            </a:r>
            <a:r>
              <a:rPr lang="ar-MA" sz="4400" dirty="0" err="1">
                <a:solidFill>
                  <a:srgbClr val="002060"/>
                </a:solidFill>
              </a:rPr>
              <a:t>ﭐلنّارَ</a:t>
            </a:r>
            <a:r>
              <a:rPr lang="ar-MA" sz="4400" dirty="0">
                <a:solidFill>
                  <a:srgbClr val="002060"/>
                </a:solidFill>
              </a:rPr>
              <a:t> بِخُرْطومِهِ. </a:t>
            </a:r>
            <a:endParaRPr lang="fr-MA" sz="4400" dirty="0">
              <a:solidFill>
                <a:srgbClr val="002060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1A1775AB-7158-DBD0-2AEA-B53AFDC9A1F6}"/>
              </a:ext>
            </a:extLst>
          </p:cNvPr>
          <p:cNvSpPr/>
          <p:nvPr/>
        </p:nvSpPr>
        <p:spPr>
          <a:xfrm>
            <a:off x="685850" y="2890684"/>
            <a:ext cx="7759303" cy="2261419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FF5883-45AA-21D8-A574-C10C5CD3860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765" y="416432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09704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4CA9D-62FF-9859-23AF-5D7F679E3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BCC3C0C4-8E8D-98D1-EF48-D6E504E401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FF24F37A-B1F7-541A-B8AA-26228EB249F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540C86F-B19C-493F-0301-FDFF32AF74A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0E1F3F9-31D9-0765-0271-D46AEBD6B7A5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7BB8E567-D19C-2A91-FF75-1685441C4361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EA26F166-5B9C-1E0A-2B0B-DA440CCC0607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BBE4D741-A532-E20E-E094-73F8CAEF3BE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D34BE99-0FF9-B278-C42A-C06860D64E15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55DCC3B-24A8-7980-443B-19EF82E0FDE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2A6D679-0A25-5B31-B079-366F58E994CA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C73D087-0A32-FEC6-57AF-EA9924E7444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2475F1B8-1FA5-E5C0-63D3-0D032FBBFB94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9DFD0D79-E18C-A725-CB8C-E46553265AA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6858DAAA-4864-5297-856A-C71ABE90ED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8685B976-754F-5702-97CC-26C32674E3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1A1A9115-0A29-18BA-3503-37ACF948D23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4D860E8-203B-FD08-28A1-15484F8F7749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A298C31F-9232-6CF5-EA3D-D56F65199F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9D683665-9A7B-7537-76D7-2C2A238A0B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FD0290D6-9A77-86F2-42FE-3BA87AA85C04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BC7C593-21FE-EFF4-C975-C97D61750D14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1864CFE8-5660-CA16-801E-90ED66ACFB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6914501D-15B3-F656-C3CF-DB44FA34AC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0763FD9-36F9-73B0-D38D-FA70C1D351B2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1B2138F-3CA0-C0E4-48D2-47827B7F664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13D5349F-0634-1C32-A50F-671B5E7938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CF242D89-E9CD-701F-12B7-40C4EC9176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A880827-4C29-1AC4-06AC-02F8C3751A6E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F0517455-1353-1BAB-0E47-29250AD62D0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719D9232-6EFD-F731-4463-72410DF6342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340AE5BD-1AD2-4B4C-71EC-9F8CA125800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B5A0C84A-391A-9FC2-DA8B-C4CFABA67D83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9B9D199-4591-4678-EDB9-58C457E83CA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6E358665-44CC-E8ED-C16B-C9CB97DB44F1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6AF015B4-0E1B-2A85-5556-BA518764E76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36A318F2-3728-0C8B-198E-9053E27BC883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712647D-D688-8A6C-4967-DEA40FF9D3A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C77C0DD5-6B60-3FF1-646C-0E12DCFD0BC6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C4357393-3028-ED8D-6458-DE1E737E44B5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E0FDF055-3C66-9B1F-0B15-D059472D1CCC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B58FD53-3015-F97D-EC7A-B9AF1DC454C1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7EA26DE-BDDD-8979-73E8-FA8FD7BF16C8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ECE14759-862C-CB54-2EC2-F723F6035D8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B08A68-553A-9834-151E-951A9D142DB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4411900E-02EF-6D51-A515-0C26CF1172FC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D46919A-B2A2-5C6F-3A43-CB07D3D1C1E3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3FF9D05-ED35-FFBD-9DD5-CB9A8627DBE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57042888-E170-659B-62E5-1949CA5FC65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E02A628F-7FB1-95FF-B796-423D7D8C7CB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C12BF0C-7B7E-4190-CC48-A09DEA5455C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049D986-1F2F-98FF-2FCA-9D47165A908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058E3118-E469-FE34-82CC-EC508D384D5B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374EF2B-E36A-E0D3-6A57-0A7B9C9DE660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B54C785-7C9B-1C9A-1E20-64777C8BAAAC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C08825F-328E-0EC0-FCC0-19DE70BA49E2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2D26EECC-050D-034D-3364-3BD6DEB284E4}"/>
              </a:ext>
            </a:extLst>
          </p:cNvPr>
          <p:cNvGrpSpPr/>
          <p:nvPr/>
        </p:nvGrpSpPr>
        <p:grpSpPr>
          <a:xfrm>
            <a:off x="450877" y="1809265"/>
            <a:ext cx="8168503" cy="2417620"/>
            <a:chOff x="450877" y="1809265"/>
            <a:chExt cx="8168503" cy="2417620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AD57F903-C558-FEDF-3F47-4B9F0EAEE6F7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38F8AA9-988D-C4AA-DF8E-0D26451785F8}"/>
                </a:ext>
              </a:extLst>
            </p:cNvPr>
            <p:cNvSpPr txBox="1"/>
            <p:nvPr/>
          </p:nvSpPr>
          <p:spPr>
            <a:xfrm>
              <a:off x="450877" y="3118889"/>
              <a:ext cx="8168503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6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تصفية الصعوبات القرائية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A1C2EAC3-156F-9FF7-3BC6-B9262B6861BE}"/>
              </a:ext>
            </a:extLst>
          </p:cNvPr>
          <p:cNvSpPr txBox="1"/>
          <p:nvPr/>
        </p:nvSpPr>
        <p:spPr>
          <a:xfrm>
            <a:off x="487748" y="5151989"/>
            <a:ext cx="81685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النص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910D7FE-87BD-8DB1-E39E-FB83D251EEDC}"/>
              </a:ext>
            </a:extLst>
          </p:cNvPr>
          <p:cNvSpPr txBox="1"/>
          <p:nvPr/>
        </p:nvSpPr>
        <p:spPr>
          <a:xfrm>
            <a:off x="487748" y="4240738"/>
            <a:ext cx="81685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تنمية الطلاقة</a:t>
            </a:r>
          </a:p>
        </p:txBody>
      </p:sp>
    </p:spTree>
    <p:extLst>
      <p:ext uri="{BB962C8B-B14F-4D97-AF65-F5344CB8AC3E}">
        <p14:creationId xmlns:p14="http://schemas.microsoft.com/office/powerpoint/2010/main" val="397866574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F4A9D-0980-DE3B-2D5F-A9B8D31C55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DDA8B2E-5BE4-A61E-86F5-6821845FDBB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4126DB5-E799-E18E-6A1E-5640EF27D42C}"/>
              </a:ext>
            </a:extLst>
          </p:cNvPr>
          <p:cNvGrpSpPr/>
          <p:nvPr/>
        </p:nvGrpSpPr>
        <p:grpSpPr>
          <a:xfrm>
            <a:off x="294483" y="3343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869E42B-C6DF-DF8D-1583-30BF61EE4B1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30526A9-DEB8-E780-9DEB-8D5E1659AE9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F7B8DB4-E306-26DD-4E36-37638D276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247A5DA-7DD3-D4A6-8EC9-EB9F4F0B39B0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الكراسة ص 7. سننجز مجموعة من الأنشطة التي ستحسن قراءتكم.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بقراءة  الكلمات الزائفة.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انتبهوا.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C776D5C9-FBAC-90EC-B4FA-C9FB39589D44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BEC05FD-4678-07EC-E3C3-AD1DB686E70A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EFB917A1-3EC8-A5DB-1BBD-35ACC8398F34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8150C985-5A45-68A4-0615-EC089F467316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FEB741B8-77FE-ECA1-1F84-77261F194D56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B4C1444D-C905-144C-B591-93C6991A4B5E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DB279FBB-7AEF-63B0-1DE5-1D3D12843591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E3FE398C-D5B9-7970-70A9-33042E4EAD89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63D99490-21DD-A420-934E-283B722E04DC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DFDAE78C-828B-2CD6-2BAA-B0D83D7491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949" y="392097"/>
            <a:ext cx="1072604" cy="82014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8CF6191-66C0-6A4D-B4A5-FB86B15512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5529" y="1401634"/>
            <a:ext cx="3981096" cy="490414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6376661-820D-2854-890A-2199AAD56676}"/>
              </a:ext>
            </a:extLst>
          </p:cNvPr>
          <p:cNvSpPr/>
          <p:nvPr/>
        </p:nvSpPr>
        <p:spPr>
          <a:xfrm>
            <a:off x="2250523" y="1848501"/>
            <a:ext cx="4751108" cy="102255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845079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D1649-C4D8-8F4A-0D9C-4ADC78CBD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BD4B404-B2F0-51E8-4C46-B8E767038D4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687E54F-DA52-EE13-57B8-81DB1AD609C3}"/>
              </a:ext>
            </a:extLst>
          </p:cNvPr>
          <p:cNvGrpSpPr/>
          <p:nvPr/>
        </p:nvGrpSpPr>
        <p:grpSpPr>
          <a:xfrm>
            <a:off x="321954" y="248038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84DC00E-9345-20A2-9CF2-045AED8C835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6952FE3-3DBB-883E-4DD1-0AF97B38D42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ECF7CB6-A1A0-4F3B-B095-DC3ECB2A07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331359D-1218-B10C-B62D-AEF55FB533D9}"/>
              </a:ext>
            </a:extLst>
          </p:cNvPr>
          <p:cNvSpPr txBox="1"/>
          <p:nvPr/>
        </p:nvSpPr>
        <p:spPr>
          <a:xfrm>
            <a:off x="422071" y="397420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الكراسة ص 7.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سأقرأ أولا . تابعوا على الكراسة بوضع أصبعكم تحت كل كلمة أقرؤها.  </a:t>
            </a:r>
            <a:endParaRPr lang="ar-MA" sz="20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E47CD8DB-CD21-260E-4A8B-A329BCFD60A1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993E37C-B8AF-799F-70D7-D2BD2958FD5D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7" name="Groupe 36">
                <a:extLst>
                  <a:ext uri="{FF2B5EF4-FFF2-40B4-BE49-F238E27FC236}">
                    <a16:creationId xmlns:a16="http://schemas.microsoft.com/office/drawing/2014/main" id="{71A5A409-701A-0683-034E-1282BAF57BFC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C0F4CAE4-6872-480F-4E3F-73BEE02C4C9F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F29A7F59-48EE-0DB4-25A1-5F2C20455B33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4C900A23-12E6-19DD-7324-48B7CE05C433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7A0A19AA-7C7A-CD78-064F-48309755A538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64BB523B-5EDD-040E-2ACF-FFDADFC8470E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6EF8731D-6C92-91AA-241A-FD7C497FE8C5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8552CDEB-F775-2DE3-1CA9-53B445E3A1A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4632" y="420983"/>
            <a:ext cx="792085" cy="771776"/>
          </a:xfrm>
          <a:prstGeom prst="rect">
            <a:avLst/>
          </a:prstGeom>
        </p:spPr>
      </p:pic>
      <p:grpSp>
        <p:nvGrpSpPr>
          <p:cNvPr id="69" name="Groupe 68">
            <a:extLst>
              <a:ext uri="{FF2B5EF4-FFF2-40B4-BE49-F238E27FC236}">
                <a16:creationId xmlns:a16="http://schemas.microsoft.com/office/drawing/2014/main" id="{065A3F57-1E3F-D56C-FE02-A02CE17BA2D1}"/>
              </a:ext>
            </a:extLst>
          </p:cNvPr>
          <p:cNvGrpSpPr/>
          <p:nvPr/>
        </p:nvGrpSpPr>
        <p:grpSpPr>
          <a:xfrm>
            <a:off x="420986" y="4357673"/>
            <a:ext cx="8180574" cy="596185"/>
            <a:chOff x="634228" y="5356737"/>
            <a:chExt cx="8352216" cy="596185"/>
          </a:xfrm>
        </p:grpSpPr>
        <p:grpSp>
          <p:nvGrpSpPr>
            <p:cNvPr id="49" name="Groupe 48">
              <a:extLst>
                <a:ext uri="{FF2B5EF4-FFF2-40B4-BE49-F238E27FC236}">
                  <a16:creationId xmlns:a16="http://schemas.microsoft.com/office/drawing/2014/main" id="{3D51584D-1B7B-38A1-1764-F0AA12460A41}"/>
                </a:ext>
              </a:extLst>
            </p:cNvPr>
            <p:cNvGrpSpPr/>
            <p:nvPr/>
          </p:nvGrpSpPr>
          <p:grpSpPr>
            <a:xfrm>
              <a:off x="1410986" y="5356737"/>
              <a:ext cx="7575458" cy="572648"/>
              <a:chOff x="2069790" y="2121538"/>
              <a:chExt cx="11778648" cy="334589"/>
            </a:xfrm>
          </p:grpSpPr>
          <p:sp>
            <p:nvSpPr>
              <p:cNvPr id="50" name="Rectangle : coins arrondis 49">
                <a:extLst>
                  <a:ext uri="{FF2B5EF4-FFF2-40B4-BE49-F238E27FC236}">
                    <a16:creationId xmlns:a16="http://schemas.microsoft.com/office/drawing/2014/main" id="{06879B7F-8ABB-58EE-EF43-6BFA693B61D5}"/>
                  </a:ext>
                </a:extLst>
              </p:cNvPr>
              <p:cNvSpPr/>
              <p:nvPr/>
            </p:nvSpPr>
            <p:spPr>
              <a:xfrm>
                <a:off x="2069790" y="2121538"/>
                <a:ext cx="1080000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51" name="Rectangle : coins arrondis 50">
                <a:extLst>
                  <a:ext uri="{FF2B5EF4-FFF2-40B4-BE49-F238E27FC236}">
                    <a16:creationId xmlns:a16="http://schemas.microsoft.com/office/drawing/2014/main" id="{CC75C0C5-8FC1-751F-9CEE-5BE214932C2B}"/>
                  </a:ext>
                </a:extLst>
              </p:cNvPr>
              <p:cNvSpPr/>
              <p:nvPr/>
            </p:nvSpPr>
            <p:spPr>
              <a:xfrm>
                <a:off x="3245839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52" name="Rectangle : coins arrondis 51">
                <a:extLst>
                  <a:ext uri="{FF2B5EF4-FFF2-40B4-BE49-F238E27FC236}">
                    <a16:creationId xmlns:a16="http://schemas.microsoft.com/office/drawing/2014/main" id="{F48B3B58-2ACF-8AAD-2804-80470B53CC30}"/>
                  </a:ext>
                </a:extLst>
              </p:cNvPr>
              <p:cNvSpPr/>
              <p:nvPr/>
            </p:nvSpPr>
            <p:spPr>
              <a:xfrm>
                <a:off x="4421888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53" name="Rectangle : coins arrondis 52">
                <a:extLst>
                  <a:ext uri="{FF2B5EF4-FFF2-40B4-BE49-F238E27FC236}">
                    <a16:creationId xmlns:a16="http://schemas.microsoft.com/office/drawing/2014/main" id="{73E7C08F-A09C-AF33-33F7-7F39F0AB1F8E}"/>
                  </a:ext>
                </a:extLst>
              </p:cNvPr>
              <p:cNvSpPr/>
              <p:nvPr/>
            </p:nvSpPr>
            <p:spPr>
              <a:xfrm>
                <a:off x="5597936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54" name="Rectangle : coins arrondis 53">
                <a:extLst>
                  <a:ext uri="{FF2B5EF4-FFF2-40B4-BE49-F238E27FC236}">
                    <a16:creationId xmlns:a16="http://schemas.microsoft.com/office/drawing/2014/main" id="{4552C3AC-3C95-A11B-F440-022E343E66DF}"/>
                  </a:ext>
                </a:extLst>
              </p:cNvPr>
              <p:cNvSpPr/>
              <p:nvPr/>
            </p:nvSpPr>
            <p:spPr>
              <a:xfrm>
                <a:off x="6773985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55" name="Rectangle : coins arrondis 54">
                <a:extLst>
                  <a:ext uri="{FF2B5EF4-FFF2-40B4-BE49-F238E27FC236}">
                    <a16:creationId xmlns:a16="http://schemas.microsoft.com/office/drawing/2014/main" id="{500053CC-69D8-B8C2-05AC-BCB00D380328}"/>
                  </a:ext>
                </a:extLst>
              </p:cNvPr>
              <p:cNvSpPr/>
              <p:nvPr/>
            </p:nvSpPr>
            <p:spPr>
              <a:xfrm>
                <a:off x="7950034" y="2121538"/>
                <a:ext cx="1124597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59" name="Rectangle : coins arrondis 58">
                <a:extLst>
                  <a:ext uri="{FF2B5EF4-FFF2-40B4-BE49-F238E27FC236}">
                    <a16:creationId xmlns:a16="http://schemas.microsoft.com/office/drawing/2014/main" id="{0B7DC3C0-084D-720E-B810-480576672A84}"/>
                  </a:ext>
                </a:extLst>
              </p:cNvPr>
              <p:cNvSpPr/>
              <p:nvPr/>
            </p:nvSpPr>
            <p:spPr>
              <a:xfrm>
                <a:off x="12768439" y="2121538"/>
                <a:ext cx="1079999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4ECD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56" name="Rectangle : coins arrondis 55">
                <a:extLst>
                  <a:ext uri="{FF2B5EF4-FFF2-40B4-BE49-F238E27FC236}">
                    <a16:creationId xmlns:a16="http://schemas.microsoft.com/office/drawing/2014/main" id="{7A43DE71-858A-6060-7F23-131BFBC573FD}"/>
                  </a:ext>
                </a:extLst>
              </p:cNvPr>
              <p:cNvSpPr/>
              <p:nvPr/>
            </p:nvSpPr>
            <p:spPr>
              <a:xfrm>
                <a:off x="9170679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57" name="Rectangle : coins arrondis 56">
                <a:extLst>
                  <a:ext uri="{FF2B5EF4-FFF2-40B4-BE49-F238E27FC236}">
                    <a16:creationId xmlns:a16="http://schemas.microsoft.com/office/drawing/2014/main" id="{BACBFDA0-12AB-34BD-64B4-E2F5E2E31ECB}"/>
                  </a:ext>
                </a:extLst>
              </p:cNvPr>
              <p:cNvSpPr/>
              <p:nvPr/>
            </p:nvSpPr>
            <p:spPr>
              <a:xfrm>
                <a:off x="10346728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58" name="Rectangle : coins arrondis 57">
                <a:extLst>
                  <a:ext uri="{FF2B5EF4-FFF2-40B4-BE49-F238E27FC236}">
                    <a16:creationId xmlns:a16="http://schemas.microsoft.com/office/drawing/2014/main" id="{AEE25FA2-E43F-5587-56A3-99D6EFED103A}"/>
                  </a:ext>
                </a:extLst>
              </p:cNvPr>
              <p:cNvSpPr/>
              <p:nvPr/>
            </p:nvSpPr>
            <p:spPr>
              <a:xfrm>
                <a:off x="11522777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38EFB09E-A6C1-AB41-2B5E-91ECE2EAE90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r="90548"/>
            <a:stretch/>
          </p:blipFill>
          <p:spPr>
            <a:xfrm>
              <a:off x="634228" y="5379848"/>
              <a:ext cx="714984" cy="573074"/>
            </a:xfrm>
            <a:prstGeom prst="rect">
              <a:avLst/>
            </a:prstGeom>
          </p:spPr>
        </p:pic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84F56301-D082-E049-B901-869E256595D8}"/>
              </a:ext>
            </a:extLst>
          </p:cNvPr>
          <p:cNvGrpSpPr/>
          <p:nvPr/>
        </p:nvGrpSpPr>
        <p:grpSpPr>
          <a:xfrm>
            <a:off x="420986" y="3640799"/>
            <a:ext cx="8180574" cy="596185"/>
            <a:chOff x="634228" y="5356737"/>
            <a:chExt cx="8352216" cy="596185"/>
          </a:xfrm>
        </p:grpSpPr>
        <p:grpSp>
          <p:nvGrpSpPr>
            <p:cNvPr id="71" name="Groupe 70">
              <a:extLst>
                <a:ext uri="{FF2B5EF4-FFF2-40B4-BE49-F238E27FC236}">
                  <a16:creationId xmlns:a16="http://schemas.microsoft.com/office/drawing/2014/main" id="{17F8AC0B-4049-476F-C426-34F433A19C70}"/>
                </a:ext>
              </a:extLst>
            </p:cNvPr>
            <p:cNvGrpSpPr/>
            <p:nvPr/>
          </p:nvGrpSpPr>
          <p:grpSpPr>
            <a:xfrm>
              <a:off x="1410986" y="5356737"/>
              <a:ext cx="7575458" cy="572648"/>
              <a:chOff x="2069790" y="2121538"/>
              <a:chExt cx="11778648" cy="334589"/>
            </a:xfrm>
          </p:grpSpPr>
          <p:sp>
            <p:nvSpPr>
              <p:cNvPr id="73" name="Rectangle : coins arrondis 72">
                <a:extLst>
                  <a:ext uri="{FF2B5EF4-FFF2-40B4-BE49-F238E27FC236}">
                    <a16:creationId xmlns:a16="http://schemas.microsoft.com/office/drawing/2014/main" id="{8EA68D91-9535-FCF6-96B5-BE26600F896A}"/>
                  </a:ext>
                </a:extLst>
              </p:cNvPr>
              <p:cNvSpPr/>
              <p:nvPr/>
            </p:nvSpPr>
            <p:spPr>
              <a:xfrm>
                <a:off x="2069790" y="2121538"/>
                <a:ext cx="1080000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74" name="Rectangle : coins arrondis 73">
                <a:extLst>
                  <a:ext uri="{FF2B5EF4-FFF2-40B4-BE49-F238E27FC236}">
                    <a16:creationId xmlns:a16="http://schemas.microsoft.com/office/drawing/2014/main" id="{135B566D-1EF2-8FDD-02B1-394F1D694925}"/>
                  </a:ext>
                </a:extLst>
              </p:cNvPr>
              <p:cNvSpPr/>
              <p:nvPr/>
            </p:nvSpPr>
            <p:spPr>
              <a:xfrm>
                <a:off x="3245839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75" name="Rectangle : coins arrondis 74">
                <a:extLst>
                  <a:ext uri="{FF2B5EF4-FFF2-40B4-BE49-F238E27FC236}">
                    <a16:creationId xmlns:a16="http://schemas.microsoft.com/office/drawing/2014/main" id="{1CAAB057-066D-3927-A044-D1255516EE95}"/>
                  </a:ext>
                </a:extLst>
              </p:cNvPr>
              <p:cNvSpPr/>
              <p:nvPr/>
            </p:nvSpPr>
            <p:spPr>
              <a:xfrm>
                <a:off x="4421888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76" name="Rectangle : coins arrondis 75">
                <a:extLst>
                  <a:ext uri="{FF2B5EF4-FFF2-40B4-BE49-F238E27FC236}">
                    <a16:creationId xmlns:a16="http://schemas.microsoft.com/office/drawing/2014/main" id="{35EFC620-672A-02E2-AAAE-1209E1301ECC}"/>
                  </a:ext>
                </a:extLst>
              </p:cNvPr>
              <p:cNvSpPr/>
              <p:nvPr/>
            </p:nvSpPr>
            <p:spPr>
              <a:xfrm>
                <a:off x="5597936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77" name="Rectangle : coins arrondis 76">
                <a:extLst>
                  <a:ext uri="{FF2B5EF4-FFF2-40B4-BE49-F238E27FC236}">
                    <a16:creationId xmlns:a16="http://schemas.microsoft.com/office/drawing/2014/main" id="{962B3A70-EF36-60C1-C08A-A0650763E828}"/>
                  </a:ext>
                </a:extLst>
              </p:cNvPr>
              <p:cNvSpPr/>
              <p:nvPr/>
            </p:nvSpPr>
            <p:spPr>
              <a:xfrm>
                <a:off x="6773985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78" name="Rectangle : coins arrondis 77">
                <a:extLst>
                  <a:ext uri="{FF2B5EF4-FFF2-40B4-BE49-F238E27FC236}">
                    <a16:creationId xmlns:a16="http://schemas.microsoft.com/office/drawing/2014/main" id="{D5E7706D-24CF-0C3C-AF7B-36A11DF59F01}"/>
                  </a:ext>
                </a:extLst>
              </p:cNvPr>
              <p:cNvSpPr/>
              <p:nvPr/>
            </p:nvSpPr>
            <p:spPr>
              <a:xfrm>
                <a:off x="7950034" y="2121538"/>
                <a:ext cx="1124597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79" name="Rectangle : coins arrondis 78">
                <a:extLst>
                  <a:ext uri="{FF2B5EF4-FFF2-40B4-BE49-F238E27FC236}">
                    <a16:creationId xmlns:a16="http://schemas.microsoft.com/office/drawing/2014/main" id="{3D35F591-9F1A-7CE7-543E-312496836E8C}"/>
                  </a:ext>
                </a:extLst>
              </p:cNvPr>
              <p:cNvSpPr/>
              <p:nvPr/>
            </p:nvSpPr>
            <p:spPr>
              <a:xfrm>
                <a:off x="12768439" y="2121538"/>
                <a:ext cx="1079999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4ECD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0" name="Rectangle : coins arrondis 79">
                <a:extLst>
                  <a:ext uri="{FF2B5EF4-FFF2-40B4-BE49-F238E27FC236}">
                    <a16:creationId xmlns:a16="http://schemas.microsoft.com/office/drawing/2014/main" id="{0696441A-1310-7132-B544-36CE30D29829}"/>
                  </a:ext>
                </a:extLst>
              </p:cNvPr>
              <p:cNvSpPr/>
              <p:nvPr/>
            </p:nvSpPr>
            <p:spPr>
              <a:xfrm>
                <a:off x="9170679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1" name="Rectangle : coins arrondis 80">
                <a:extLst>
                  <a:ext uri="{FF2B5EF4-FFF2-40B4-BE49-F238E27FC236}">
                    <a16:creationId xmlns:a16="http://schemas.microsoft.com/office/drawing/2014/main" id="{088D9531-7500-EDFC-6C73-D08B3C88C923}"/>
                  </a:ext>
                </a:extLst>
              </p:cNvPr>
              <p:cNvSpPr/>
              <p:nvPr/>
            </p:nvSpPr>
            <p:spPr>
              <a:xfrm>
                <a:off x="10346728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2" name="Rectangle : coins arrondis 81">
                <a:extLst>
                  <a:ext uri="{FF2B5EF4-FFF2-40B4-BE49-F238E27FC236}">
                    <a16:creationId xmlns:a16="http://schemas.microsoft.com/office/drawing/2014/main" id="{065E36CB-613A-1092-97D1-C86A6D27FB60}"/>
                  </a:ext>
                </a:extLst>
              </p:cNvPr>
              <p:cNvSpPr/>
              <p:nvPr/>
            </p:nvSpPr>
            <p:spPr>
              <a:xfrm>
                <a:off x="11522777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pic>
          <p:nvPicPr>
            <p:cNvPr id="72" name="Image 71">
              <a:extLst>
                <a:ext uri="{FF2B5EF4-FFF2-40B4-BE49-F238E27FC236}">
                  <a16:creationId xmlns:a16="http://schemas.microsoft.com/office/drawing/2014/main" id="{BB355889-5865-5563-6AFD-2601F9CBCD6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r="90548"/>
            <a:stretch/>
          </p:blipFill>
          <p:spPr>
            <a:xfrm>
              <a:off x="634228" y="5379848"/>
              <a:ext cx="714984" cy="573074"/>
            </a:xfrm>
            <a:prstGeom prst="rect">
              <a:avLst/>
            </a:prstGeom>
          </p:spPr>
        </p:pic>
      </p:grpSp>
      <p:grpSp>
        <p:nvGrpSpPr>
          <p:cNvPr id="83" name="Groupe 82">
            <a:extLst>
              <a:ext uri="{FF2B5EF4-FFF2-40B4-BE49-F238E27FC236}">
                <a16:creationId xmlns:a16="http://schemas.microsoft.com/office/drawing/2014/main" id="{C19691B8-841A-39AA-2EDF-28338A23E3E4}"/>
              </a:ext>
            </a:extLst>
          </p:cNvPr>
          <p:cNvGrpSpPr/>
          <p:nvPr/>
        </p:nvGrpSpPr>
        <p:grpSpPr>
          <a:xfrm>
            <a:off x="420986" y="2929771"/>
            <a:ext cx="8180574" cy="596185"/>
            <a:chOff x="634228" y="5356737"/>
            <a:chExt cx="8352216" cy="596185"/>
          </a:xfrm>
        </p:grpSpPr>
        <p:grpSp>
          <p:nvGrpSpPr>
            <p:cNvPr id="84" name="Groupe 83">
              <a:extLst>
                <a:ext uri="{FF2B5EF4-FFF2-40B4-BE49-F238E27FC236}">
                  <a16:creationId xmlns:a16="http://schemas.microsoft.com/office/drawing/2014/main" id="{CBB4B73D-76B3-7BDA-56CC-36B5AE119A2B}"/>
                </a:ext>
              </a:extLst>
            </p:cNvPr>
            <p:cNvGrpSpPr/>
            <p:nvPr/>
          </p:nvGrpSpPr>
          <p:grpSpPr>
            <a:xfrm>
              <a:off x="1410986" y="5356737"/>
              <a:ext cx="7575458" cy="572648"/>
              <a:chOff x="2069790" y="2121538"/>
              <a:chExt cx="11778648" cy="334589"/>
            </a:xfrm>
          </p:grpSpPr>
          <p:sp>
            <p:nvSpPr>
              <p:cNvPr id="86" name="Rectangle : coins arrondis 85">
                <a:extLst>
                  <a:ext uri="{FF2B5EF4-FFF2-40B4-BE49-F238E27FC236}">
                    <a16:creationId xmlns:a16="http://schemas.microsoft.com/office/drawing/2014/main" id="{1DBC27D9-8EAD-D925-A66F-693C3D595B7B}"/>
                  </a:ext>
                </a:extLst>
              </p:cNvPr>
              <p:cNvSpPr/>
              <p:nvPr/>
            </p:nvSpPr>
            <p:spPr>
              <a:xfrm>
                <a:off x="2069790" y="2121538"/>
                <a:ext cx="1080000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7" name="Rectangle : coins arrondis 86">
                <a:extLst>
                  <a:ext uri="{FF2B5EF4-FFF2-40B4-BE49-F238E27FC236}">
                    <a16:creationId xmlns:a16="http://schemas.microsoft.com/office/drawing/2014/main" id="{2A06D201-A460-062E-D14D-8EA5F42E134E}"/>
                  </a:ext>
                </a:extLst>
              </p:cNvPr>
              <p:cNvSpPr/>
              <p:nvPr/>
            </p:nvSpPr>
            <p:spPr>
              <a:xfrm>
                <a:off x="3245839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8" name="Rectangle : coins arrondis 87">
                <a:extLst>
                  <a:ext uri="{FF2B5EF4-FFF2-40B4-BE49-F238E27FC236}">
                    <a16:creationId xmlns:a16="http://schemas.microsoft.com/office/drawing/2014/main" id="{2222ACA7-794E-0FE7-D1CC-A6D3820AEA5C}"/>
                  </a:ext>
                </a:extLst>
              </p:cNvPr>
              <p:cNvSpPr/>
              <p:nvPr/>
            </p:nvSpPr>
            <p:spPr>
              <a:xfrm>
                <a:off x="4421888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9" name="Rectangle : coins arrondis 88">
                <a:extLst>
                  <a:ext uri="{FF2B5EF4-FFF2-40B4-BE49-F238E27FC236}">
                    <a16:creationId xmlns:a16="http://schemas.microsoft.com/office/drawing/2014/main" id="{484B4284-499C-3DE1-A47B-F59E296C2515}"/>
                  </a:ext>
                </a:extLst>
              </p:cNvPr>
              <p:cNvSpPr/>
              <p:nvPr/>
            </p:nvSpPr>
            <p:spPr>
              <a:xfrm>
                <a:off x="5597936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90" name="Rectangle : coins arrondis 89">
                <a:extLst>
                  <a:ext uri="{FF2B5EF4-FFF2-40B4-BE49-F238E27FC236}">
                    <a16:creationId xmlns:a16="http://schemas.microsoft.com/office/drawing/2014/main" id="{4B7AF5EF-E842-2D47-5A63-9B3ABEAFC547}"/>
                  </a:ext>
                </a:extLst>
              </p:cNvPr>
              <p:cNvSpPr/>
              <p:nvPr/>
            </p:nvSpPr>
            <p:spPr>
              <a:xfrm>
                <a:off x="6773985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91" name="Rectangle : coins arrondis 90">
                <a:extLst>
                  <a:ext uri="{FF2B5EF4-FFF2-40B4-BE49-F238E27FC236}">
                    <a16:creationId xmlns:a16="http://schemas.microsoft.com/office/drawing/2014/main" id="{38C8B19B-F8A4-918D-3B9F-1E2EC1CA5005}"/>
                  </a:ext>
                </a:extLst>
              </p:cNvPr>
              <p:cNvSpPr/>
              <p:nvPr/>
            </p:nvSpPr>
            <p:spPr>
              <a:xfrm>
                <a:off x="7950034" y="2121538"/>
                <a:ext cx="1124597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92" name="Rectangle : coins arrondis 91">
                <a:extLst>
                  <a:ext uri="{FF2B5EF4-FFF2-40B4-BE49-F238E27FC236}">
                    <a16:creationId xmlns:a16="http://schemas.microsoft.com/office/drawing/2014/main" id="{5BDD9B03-700B-61C3-497F-FCB28B50ADCB}"/>
                  </a:ext>
                </a:extLst>
              </p:cNvPr>
              <p:cNvSpPr/>
              <p:nvPr/>
            </p:nvSpPr>
            <p:spPr>
              <a:xfrm>
                <a:off x="12768439" y="2121538"/>
                <a:ext cx="1079999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4ECD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93" name="Rectangle : coins arrondis 92">
                <a:extLst>
                  <a:ext uri="{FF2B5EF4-FFF2-40B4-BE49-F238E27FC236}">
                    <a16:creationId xmlns:a16="http://schemas.microsoft.com/office/drawing/2014/main" id="{3961CE7B-B24D-8281-7596-B7C88DF594B8}"/>
                  </a:ext>
                </a:extLst>
              </p:cNvPr>
              <p:cNvSpPr/>
              <p:nvPr/>
            </p:nvSpPr>
            <p:spPr>
              <a:xfrm>
                <a:off x="9170679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94" name="Rectangle : coins arrondis 93">
                <a:extLst>
                  <a:ext uri="{FF2B5EF4-FFF2-40B4-BE49-F238E27FC236}">
                    <a16:creationId xmlns:a16="http://schemas.microsoft.com/office/drawing/2014/main" id="{C347F07E-7977-F73B-F4FB-2D60619BC99A}"/>
                  </a:ext>
                </a:extLst>
              </p:cNvPr>
              <p:cNvSpPr/>
              <p:nvPr/>
            </p:nvSpPr>
            <p:spPr>
              <a:xfrm>
                <a:off x="10346728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95" name="Rectangle : coins arrondis 94">
                <a:extLst>
                  <a:ext uri="{FF2B5EF4-FFF2-40B4-BE49-F238E27FC236}">
                    <a16:creationId xmlns:a16="http://schemas.microsoft.com/office/drawing/2014/main" id="{25642AC0-FAFA-B71E-E30F-2F81D6A637A5}"/>
                  </a:ext>
                </a:extLst>
              </p:cNvPr>
              <p:cNvSpPr/>
              <p:nvPr/>
            </p:nvSpPr>
            <p:spPr>
              <a:xfrm>
                <a:off x="11522777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pic>
          <p:nvPicPr>
            <p:cNvPr id="85" name="Image 84">
              <a:extLst>
                <a:ext uri="{FF2B5EF4-FFF2-40B4-BE49-F238E27FC236}">
                  <a16:creationId xmlns:a16="http://schemas.microsoft.com/office/drawing/2014/main" id="{296DDB20-2BEF-4888-0E57-3757E107CF3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r="90548"/>
            <a:stretch/>
          </p:blipFill>
          <p:spPr>
            <a:xfrm>
              <a:off x="634228" y="5379848"/>
              <a:ext cx="714984" cy="573074"/>
            </a:xfrm>
            <a:prstGeom prst="rect">
              <a:avLst/>
            </a:prstGeom>
          </p:spPr>
        </p:pic>
      </p:grp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9E239ED-84D0-4F3F-086B-C4CD20EAFE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0019917"/>
              </p:ext>
            </p:extLst>
          </p:nvPr>
        </p:nvGraphicFramePr>
        <p:xfrm>
          <a:off x="420986" y="2727828"/>
          <a:ext cx="7412780" cy="2393597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741278">
                  <a:extLst>
                    <a:ext uri="{9D8B030D-6E8A-4147-A177-3AD203B41FA5}">
                      <a16:colId xmlns:a16="http://schemas.microsoft.com/office/drawing/2014/main" val="65642457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1195887151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2859730259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2150938726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112312613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3700433789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3254294468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1252513308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538478003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3798360054"/>
                    </a:ext>
                  </a:extLst>
                </a:gridCol>
              </a:tblGrid>
              <a:tr h="881390"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6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يَبْتِسُ</a:t>
                      </a: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6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مُكْنِطٌ</a:t>
                      </a: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6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سِعانٍ</a:t>
                      </a: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6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مَنْحَشٌ</a:t>
                      </a: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6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غارَتَ</a:t>
                      </a: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6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هُزايٌ</a:t>
                      </a: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6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تَفْنُخُ</a:t>
                      </a: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6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شِيافٍ</a:t>
                      </a: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مِخْطَصٌ</a:t>
                      </a:r>
                      <a:endParaRPr lang="fr-FR" sz="2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6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رُهولاً</a:t>
                      </a: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59788244"/>
                  </a:ext>
                </a:extLst>
              </a:tr>
              <a:tr h="630817"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6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ضَمَطَ</a:t>
                      </a: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6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صَمَظَ</a:t>
                      </a: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6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ظَمَطَ</a:t>
                      </a: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6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سَفَشَ</a:t>
                      </a: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6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شَفَسَ</a:t>
                      </a: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6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داضَ</a:t>
                      </a: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6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ضادَ</a:t>
                      </a: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6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زَرَغَ</a:t>
                      </a: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600" b="1" kern="120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عَرَزَ</a:t>
                      </a:r>
                      <a:endParaRPr lang="fr-FR" sz="2600" b="1" kern="120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6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ذَوْدٌ</a:t>
                      </a: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13049867"/>
                  </a:ext>
                </a:extLst>
              </a:tr>
              <a:tr h="881390"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6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مِنْغادٌ</a:t>
                      </a: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6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مُتارِحٌ</a:t>
                      </a: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6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جَكّالَةٌ</a:t>
                      </a: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6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مِجْقَمَةٌ</a:t>
                      </a: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6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تَهَلُّفٌ</a:t>
                      </a: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6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تَمَزَّدَ</a:t>
                      </a: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6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ثَباكٍ</a:t>
                      </a: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6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تَفاشَعَ</a:t>
                      </a: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6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اِغْتَمَظَ</a:t>
                      </a: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6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مُهْتَجِذٌ</a:t>
                      </a: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695513"/>
                  </a:ext>
                </a:extLst>
              </a:tr>
            </a:tbl>
          </a:graphicData>
        </a:graphic>
      </p:graphicFrame>
      <p:grpSp>
        <p:nvGrpSpPr>
          <p:cNvPr id="13" name="Groupe 12">
            <a:extLst>
              <a:ext uri="{FF2B5EF4-FFF2-40B4-BE49-F238E27FC236}">
                <a16:creationId xmlns:a16="http://schemas.microsoft.com/office/drawing/2014/main" id="{DAC0947A-BED0-855E-C134-4F788856F3DA}"/>
              </a:ext>
            </a:extLst>
          </p:cNvPr>
          <p:cNvGrpSpPr/>
          <p:nvPr/>
        </p:nvGrpSpPr>
        <p:grpSpPr>
          <a:xfrm>
            <a:off x="8112034" y="2969303"/>
            <a:ext cx="343267" cy="1931294"/>
            <a:chOff x="6891981" y="2105434"/>
            <a:chExt cx="470067" cy="1052187"/>
          </a:xfrm>
        </p:grpSpPr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C7C174E-8B00-D050-A9BF-A2FC862DDB4E}"/>
                </a:ext>
              </a:extLst>
            </p:cNvPr>
            <p:cNvSpPr txBox="1"/>
            <p:nvPr/>
          </p:nvSpPr>
          <p:spPr>
            <a:xfrm>
              <a:off x="6891981" y="2105434"/>
              <a:ext cx="433952" cy="2779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b="1" dirty="0">
                  <a:solidFill>
                    <a:srgbClr val="F16676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lang="fr-FR" sz="2800" b="1" dirty="0">
                <a:solidFill>
                  <a:srgbClr val="F16676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48A90980-7169-6DD9-1642-E62F2A20058B}"/>
                </a:ext>
              </a:extLst>
            </p:cNvPr>
            <p:cNvSpPr txBox="1"/>
            <p:nvPr/>
          </p:nvSpPr>
          <p:spPr>
            <a:xfrm>
              <a:off x="6928096" y="2486909"/>
              <a:ext cx="433952" cy="2779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b="1" dirty="0">
                  <a:solidFill>
                    <a:srgbClr val="F16676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fr-FR" sz="2800" b="1" dirty="0">
                <a:solidFill>
                  <a:srgbClr val="F16676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BBF57621-FAD4-6A3C-A044-19CD579419D0}"/>
                </a:ext>
              </a:extLst>
            </p:cNvPr>
            <p:cNvSpPr txBox="1"/>
            <p:nvPr/>
          </p:nvSpPr>
          <p:spPr>
            <a:xfrm>
              <a:off x="6921786" y="2879632"/>
              <a:ext cx="433952" cy="2779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b="1" dirty="0">
                  <a:solidFill>
                    <a:srgbClr val="F16676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lang="fr-FR" sz="2800" b="1" dirty="0">
                <a:solidFill>
                  <a:srgbClr val="F16676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3703768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E5912-6DF4-A74D-C450-EE24D3E1D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37953DD-4803-42B1-3AE5-8DC755555A1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6E2361B-DFC6-EC3C-54BE-F439CA22DB4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09B55E8-F5DA-3477-6BD6-ED63C2D7757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7FEFE61-59B3-D104-1319-01F4180411C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A296CF8-197C-A33D-825C-B64B70B3FD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34" name="Groupe 33">
            <a:extLst>
              <a:ext uri="{FF2B5EF4-FFF2-40B4-BE49-F238E27FC236}">
                <a16:creationId xmlns:a16="http://schemas.microsoft.com/office/drawing/2014/main" id="{48886D49-5108-EA44-283D-FB80B763ACEC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CDE50FB3-2E47-3AF5-5A33-25AD5B4A920B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7" name="Groupe 36">
                <a:extLst>
                  <a:ext uri="{FF2B5EF4-FFF2-40B4-BE49-F238E27FC236}">
                    <a16:creationId xmlns:a16="http://schemas.microsoft.com/office/drawing/2014/main" id="{D012F3BF-41CC-8F8B-1216-50F61E7A4B7D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92AAE6F9-A34D-0944-D170-DFF587C29606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E2EAA155-AF67-4191-0E4C-3667E40E4745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D6C159F6-C06B-5ACA-43AE-ACCBA8BDE2E4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5EC7DBCD-11BC-9445-461E-384E4114383E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220CDB34-BDC6-03C0-2B3C-E231749FA18A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4B30A041-2965-08E8-A72E-E4BDADC1566D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010C22CE-C8EA-39DF-E356-F1A23764724C}"/>
              </a:ext>
            </a:extLst>
          </p:cNvPr>
          <p:cNvSpPr txBox="1"/>
          <p:nvPr/>
        </p:nvSpPr>
        <p:spPr>
          <a:xfrm>
            <a:off x="422071" y="511367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كلمات المجموعة 1؟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كل متعلم شطرا من الكلمات.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2BB975B-0B67-C4EA-6B85-485137107F8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grpSp>
        <p:nvGrpSpPr>
          <p:cNvPr id="60" name="Groupe 59">
            <a:extLst>
              <a:ext uri="{FF2B5EF4-FFF2-40B4-BE49-F238E27FC236}">
                <a16:creationId xmlns:a16="http://schemas.microsoft.com/office/drawing/2014/main" id="{65030383-1DFA-3BC5-C6D3-1DCB4A10051B}"/>
              </a:ext>
            </a:extLst>
          </p:cNvPr>
          <p:cNvGrpSpPr/>
          <p:nvPr/>
        </p:nvGrpSpPr>
        <p:grpSpPr>
          <a:xfrm>
            <a:off x="420986" y="2929771"/>
            <a:ext cx="8180574" cy="596185"/>
            <a:chOff x="634228" y="5356737"/>
            <a:chExt cx="8352216" cy="596185"/>
          </a:xfrm>
        </p:grpSpPr>
        <p:grpSp>
          <p:nvGrpSpPr>
            <p:cNvPr id="61" name="Groupe 60">
              <a:extLst>
                <a:ext uri="{FF2B5EF4-FFF2-40B4-BE49-F238E27FC236}">
                  <a16:creationId xmlns:a16="http://schemas.microsoft.com/office/drawing/2014/main" id="{ACCD8077-CD96-00C3-7903-D4817002FDD5}"/>
                </a:ext>
              </a:extLst>
            </p:cNvPr>
            <p:cNvGrpSpPr/>
            <p:nvPr/>
          </p:nvGrpSpPr>
          <p:grpSpPr>
            <a:xfrm>
              <a:off x="1410986" y="5356737"/>
              <a:ext cx="7575458" cy="572648"/>
              <a:chOff x="2069790" y="2121538"/>
              <a:chExt cx="11778648" cy="334589"/>
            </a:xfrm>
          </p:grpSpPr>
          <p:sp>
            <p:nvSpPr>
              <p:cNvPr id="63" name="Rectangle : coins arrondis 62">
                <a:extLst>
                  <a:ext uri="{FF2B5EF4-FFF2-40B4-BE49-F238E27FC236}">
                    <a16:creationId xmlns:a16="http://schemas.microsoft.com/office/drawing/2014/main" id="{65AD2C83-D94D-C253-1ED0-F633DFEB91A9}"/>
                  </a:ext>
                </a:extLst>
              </p:cNvPr>
              <p:cNvSpPr/>
              <p:nvPr/>
            </p:nvSpPr>
            <p:spPr>
              <a:xfrm>
                <a:off x="2069790" y="2121538"/>
                <a:ext cx="1080000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64" name="Rectangle : coins arrondis 63">
                <a:extLst>
                  <a:ext uri="{FF2B5EF4-FFF2-40B4-BE49-F238E27FC236}">
                    <a16:creationId xmlns:a16="http://schemas.microsoft.com/office/drawing/2014/main" id="{CFC3D4F5-CF45-A369-3718-647F2F8A5C84}"/>
                  </a:ext>
                </a:extLst>
              </p:cNvPr>
              <p:cNvSpPr/>
              <p:nvPr/>
            </p:nvSpPr>
            <p:spPr>
              <a:xfrm>
                <a:off x="3245839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65" name="Rectangle : coins arrondis 64">
                <a:extLst>
                  <a:ext uri="{FF2B5EF4-FFF2-40B4-BE49-F238E27FC236}">
                    <a16:creationId xmlns:a16="http://schemas.microsoft.com/office/drawing/2014/main" id="{80B0B48C-C999-37F2-6CE1-7C370067356D}"/>
                  </a:ext>
                </a:extLst>
              </p:cNvPr>
              <p:cNvSpPr/>
              <p:nvPr/>
            </p:nvSpPr>
            <p:spPr>
              <a:xfrm>
                <a:off x="4421888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66" name="Rectangle : coins arrondis 65">
                <a:extLst>
                  <a:ext uri="{FF2B5EF4-FFF2-40B4-BE49-F238E27FC236}">
                    <a16:creationId xmlns:a16="http://schemas.microsoft.com/office/drawing/2014/main" id="{1574F5E0-A10F-F673-3694-924A1EB28070}"/>
                  </a:ext>
                </a:extLst>
              </p:cNvPr>
              <p:cNvSpPr/>
              <p:nvPr/>
            </p:nvSpPr>
            <p:spPr>
              <a:xfrm>
                <a:off x="5597936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67" name="Rectangle : coins arrondis 66">
                <a:extLst>
                  <a:ext uri="{FF2B5EF4-FFF2-40B4-BE49-F238E27FC236}">
                    <a16:creationId xmlns:a16="http://schemas.microsoft.com/office/drawing/2014/main" id="{AFE8A36B-9344-1228-5AB0-59B34C442009}"/>
                  </a:ext>
                </a:extLst>
              </p:cNvPr>
              <p:cNvSpPr/>
              <p:nvPr/>
            </p:nvSpPr>
            <p:spPr>
              <a:xfrm>
                <a:off x="6773985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68" name="Rectangle : coins arrondis 67">
                <a:extLst>
                  <a:ext uri="{FF2B5EF4-FFF2-40B4-BE49-F238E27FC236}">
                    <a16:creationId xmlns:a16="http://schemas.microsoft.com/office/drawing/2014/main" id="{31CFD8B8-FADE-6790-0E31-058C1F31D13D}"/>
                  </a:ext>
                </a:extLst>
              </p:cNvPr>
              <p:cNvSpPr/>
              <p:nvPr/>
            </p:nvSpPr>
            <p:spPr>
              <a:xfrm>
                <a:off x="7950034" y="2121538"/>
                <a:ext cx="1124597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69" name="Rectangle : coins arrondis 68">
                <a:extLst>
                  <a:ext uri="{FF2B5EF4-FFF2-40B4-BE49-F238E27FC236}">
                    <a16:creationId xmlns:a16="http://schemas.microsoft.com/office/drawing/2014/main" id="{430A75EE-E702-687E-D2FD-D601B1BCAF30}"/>
                  </a:ext>
                </a:extLst>
              </p:cNvPr>
              <p:cNvSpPr/>
              <p:nvPr/>
            </p:nvSpPr>
            <p:spPr>
              <a:xfrm>
                <a:off x="12768439" y="2121538"/>
                <a:ext cx="1079999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4ECD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70" name="Rectangle : coins arrondis 69">
                <a:extLst>
                  <a:ext uri="{FF2B5EF4-FFF2-40B4-BE49-F238E27FC236}">
                    <a16:creationId xmlns:a16="http://schemas.microsoft.com/office/drawing/2014/main" id="{9FD84831-C674-1C25-23F0-C65F482BE967}"/>
                  </a:ext>
                </a:extLst>
              </p:cNvPr>
              <p:cNvSpPr/>
              <p:nvPr/>
            </p:nvSpPr>
            <p:spPr>
              <a:xfrm>
                <a:off x="9170679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71" name="Rectangle : coins arrondis 70">
                <a:extLst>
                  <a:ext uri="{FF2B5EF4-FFF2-40B4-BE49-F238E27FC236}">
                    <a16:creationId xmlns:a16="http://schemas.microsoft.com/office/drawing/2014/main" id="{521A2A88-4B88-93D3-0C0E-406BF40439F9}"/>
                  </a:ext>
                </a:extLst>
              </p:cNvPr>
              <p:cNvSpPr/>
              <p:nvPr/>
            </p:nvSpPr>
            <p:spPr>
              <a:xfrm>
                <a:off x="10346728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72" name="Rectangle : coins arrondis 71">
                <a:extLst>
                  <a:ext uri="{FF2B5EF4-FFF2-40B4-BE49-F238E27FC236}">
                    <a16:creationId xmlns:a16="http://schemas.microsoft.com/office/drawing/2014/main" id="{EADB420F-4519-D3FA-DCCD-F3856787AE43}"/>
                  </a:ext>
                </a:extLst>
              </p:cNvPr>
              <p:cNvSpPr/>
              <p:nvPr/>
            </p:nvSpPr>
            <p:spPr>
              <a:xfrm>
                <a:off x="11522777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pic>
          <p:nvPicPr>
            <p:cNvPr id="62" name="Image 61">
              <a:extLst>
                <a:ext uri="{FF2B5EF4-FFF2-40B4-BE49-F238E27FC236}">
                  <a16:creationId xmlns:a16="http://schemas.microsoft.com/office/drawing/2014/main" id="{E8920F30-D323-C0E8-3C40-C950D585CB7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r="90548"/>
            <a:stretch/>
          </p:blipFill>
          <p:spPr>
            <a:xfrm>
              <a:off x="634228" y="5379848"/>
              <a:ext cx="714984" cy="573074"/>
            </a:xfrm>
            <a:prstGeom prst="rect">
              <a:avLst/>
            </a:prstGeom>
          </p:spPr>
        </p:pic>
      </p:grpSp>
      <p:graphicFrame>
        <p:nvGraphicFramePr>
          <p:cNvPr id="73" name="Tableau 72">
            <a:extLst>
              <a:ext uri="{FF2B5EF4-FFF2-40B4-BE49-F238E27FC236}">
                <a16:creationId xmlns:a16="http://schemas.microsoft.com/office/drawing/2014/main" id="{3CBFB1AC-1888-B136-2B80-5656AA2F2D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377948"/>
              </p:ext>
            </p:extLst>
          </p:nvPr>
        </p:nvGraphicFramePr>
        <p:xfrm>
          <a:off x="420986" y="2727828"/>
          <a:ext cx="7412780" cy="881390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741278">
                  <a:extLst>
                    <a:ext uri="{9D8B030D-6E8A-4147-A177-3AD203B41FA5}">
                      <a16:colId xmlns:a16="http://schemas.microsoft.com/office/drawing/2014/main" val="65642457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1195887151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2859730259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2150938726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112312613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3700433789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3254294468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1252513308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538478003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3798360054"/>
                    </a:ext>
                  </a:extLst>
                </a:gridCol>
              </a:tblGrid>
              <a:tr h="881390"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6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يَبْتِسُ</a:t>
                      </a: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6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مُكْنِطٌ</a:t>
                      </a: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6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سِعانٍ</a:t>
                      </a: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6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مَنْحَشٌ</a:t>
                      </a: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59788244"/>
                  </a:ext>
                </a:extLst>
              </a:tr>
            </a:tbl>
          </a:graphicData>
        </a:graphic>
      </p:graphicFrame>
      <p:sp>
        <p:nvSpPr>
          <p:cNvPr id="75" name="ZoneTexte 74">
            <a:extLst>
              <a:ext uri="{FF2B5EF4-FFF2-40B4-BE49-F238E27FC236}">
                <a16:creationId xmlns:a16="http://schemas.microsoft.com/office/drawing/2014/main" id="{6295B778-F587-0419-422D-8693B83CC0F5}"/>
              </a:ext>
            </a:extLst>
          </p:cNvPr>
          <p:cNvSpPr txBox="1"/>
          <p:nvPr/>
        </p:nvSpPr>
        <p:spPr>
          <a:xfrm>
            <a:off x="8112034" y="2969303"/>
            <a:ext cx="316894" cy="510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16676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fr-FR" sz="2800" b="1" dirty="0">
              <a:solidFill>
                <a:srgbClr val="F16676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0756B963-E81E-6EB4-9929-A130BE52CE05}"/>
              </a:ext>
            </a:extLst>
          </p:cNvPr>
          <p:cNvGrpSpPr/>
          <p:nvPr/>
        </p:nvGrpSpPr>
        <p:grpSpPr>
          <a:xfrm>
            <a:off x="481713" y="3754393"/>
            <a:ext cx="8180574" cy="596185"/>
            <a:chOff x="634228" y="5356737"/>
            <a:chExt cx="8352216" cy="596185"/>
          </a:xfrm>
        </p:grpSpPr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6D4CFDCA-E3BC-C7E2-4F85-39CDDB910073}"/>
                </a:ext>
              </a:extLst>
            </p:cNvPr>
            <p:cNvGrpSpPr/>
            <p:nvPr/>
          </p:nvGrpSpPr>
          <p:grpSpPr>
            <a:xfrm>
              <a:off x="1410986" y="5356737"/>
              <a:ext cx="7575458" cy="572648"/>
              <a:chOff x="2069790" y="2121538"/>
              <a:chExt cx="11778648" cy="334589"/>
            </a:xfrm>
          </p:grpSpPr>
          <p:sp>
            <p:nvSpPr>
              <p:cNvPr id="81" name="Rectangle : coins arrondis 80">
                <a:extLst>
                  <a:ext uri="{FF2B5EF4-FFF2-40B4-BE49-F238E27FC236}">
                    <a16:creationId xmlns:a16="http://schemas.microsoft.com/office/drawing/2014/main" id="{B12CA3DC-7C0B-6E74-6C47-3CE77F7FE871}"/>
                  </a:ext>
                </a:extLst>
              </p:cNvPr>
              <p:cNvSpPr/>
              <p:nvPr/>
            </p:nvSpPr>
            <p:spPr>
              <a:xfrm>
                <a:off x="2069790" y="2121538"/>
                <a:ext cx="1080000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2" name="Rectangle : coins arrondis 81">
                <a:extLst>
                  <a:ext uri="{FF2B5EF4-FFF2-40B4-BE49-F238E27FC236}">
                    <a16:creationId xmlns:a16="http://schemas.microsoft.com/office/drawing/2014/main" id="{83F0CD4F-BF56-49EE-69C8-204ED019F1B5}"/>
                  </a:ext>
                </a:extLst>
              </p:cNvPr>
              <p:cNvSpPr/>
              <p:nvPr/>
            </p:nvSpPr>
            <p:spPr>
              <a:xfrm>
                <a:off x="3245839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3" name="Rectangle : coins arrondis 82">
                <a:extLst>
                  <a:ext uri="{FF2B5EF4-FFF2-40B4-BE49-F238E27FC236}">
                    <a16:creationId xmlns:a16="http://schemas.microsoft.com/office/drawing/2014/main" id="{ABD7ACB6-8E2E-4D41-CEDD-884B09CE7C7C}"/>
                  </a:ext>
                </a:extLst>
              </p:cNvPr>
              <p:cNvSpPr/>
              <p:nvPr/>
            </p:nvSpPr>
            <p:spPr>
              <a:xfrm>
                <a:off x="4421888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4" name="Rectangle : coins arrondis 83">
                <a:extLst>
                  <a:ext uri="{FF2B5EF4-FFF2-40B4-BE49-F238E27FC236}">
                    <a16:creationId xmlns:a16="http://schemas.microsoft.com/office/drawing/2014/main" id="{244508A7-DE25-86EF-0C5E-0B1412B4D767}"/>
                  </a:ext>
                </a:extLst>
              </p:cNvPr>
              <p:cNvSpPr/>
              <p:nvPr/>
            </p:nvSpPr>
            <p:spPr>
              <a:xfrm>
                <a:off x="5597936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5" name="Rectangle : coins arrondis 84">
                <a:extLst>
                  <a:ext uri="{FF2B5EF4-FFF2-40B4-BE49-F238E27FC236}">
                    <a16:creationId xmlns:a16="http://schemas.microsoft.com/office/drawing/2014/main" id="{5F3E1CE1-70A2-E300-E446-BF6BE332EC77}"/>
                  </a:ext>
                </a:extLst>
              </p:cNvPr>
              <p:cNvSpPr/>
              <p:nvPr/>
            </p:nvSpPr>
            <p:spPr>
              <a:xfrm>
                <a:off x="6773985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6" name="Rectangle : coins arrondis 85">
                <a:extLst>
                  <a:ext uri="{FF2B5EF4-FFF2-40B4-BE49-F238E27FC236}">
                    <a16:creationId xmlns:a16="http://schemas.microsoft.com/office/drawing/2014/main" id="{87ED81FA-0B6F-F0BC-645F-285363BA933F}"/>
                  </a:ext>
                </a:extLst>
              </p:cNvPr>
              <p:cNvSpPr/>
              <p:nvPr/>
            </p:nvSpPr>
            <p:spPr>
              <a:xfrm>
                <a:off x="7950034" y="2121538"/>
                <a:ext cx="1124597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7" name="Rectangle : coins arrondis 86">
                <a:extLst>
                  <a:ext uri="{FF2B5EF4-FFF2-40B4-BE49-F238E27FC236}">
                    <a16:creationId xmlns:a16="http://schemas.microsoft.com/office/drawing/2014/main" id="{2B076650-20B3-1618-06AB-5A3D62311F4E}"/>
                  </a:ext>
                </a:extLst>
              </p:cNvPr>
              <p:cNvSpPr/>
              <p:nvPr/>
            </p:nvSpPr>
            <p:spPr>
              <a:xfrm>
                <a:off x="12768439" y="2121538"/>
                <a:ext cx="1079999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4ECD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8" name="Rectangle : coins arrondis 87">
                <a:extLst>
                  <a:ext uri="{FF2B5EF4-FFF2-40B4-BE49-F238E27FC236}">
                    <a16:creationId xmlns:a16="http://schemas.microsoft.com/office/drawing/2014/main" id="{2C5AA449-7377-F5E8-51B5-307C320C7558}"/>
                  </a:ext>
                </a:extLst>
              </p:cNvPr>
              <p:cNvSpPr/>
              <p:nvPr/>
            </p:nvSpPr>
            <p:spPr>
              <a:xfrm>
                <a:off x="9170679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9" name="Rectangle : coins arrondis 88">
                <a:extLst>
                  <a:ext uri="{FF2B5EF4-FFF2-40B4-BE49-F238E27FC236}">
                    <a16:creationId xmlns:a16="http://schemas.microsoft.com/office/drawing/2014/main" id="{4C244A70-9676-FDC4-6B9F-6C2CC16E1A78}"/>
                  </a:ext>
                </a:extLst>
              </p:cNvPr>
              <p:cNvSpPr/>
              <p:nvPr/>
            </p:nvSpPr>
            <p:spPr>
              <a:xfrm>
                <a:off x="10346728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90" name="Rectangle : coins arrondis 89">
                <a:extLst>
                  <a:ext uri="{FF2B5EF4-FFF2-40B4-BE49-F238E27FC236}">
                    <a16:creationId xmlns:a16="http://schemas.microsoft.com/office/drawing/2014/main" id="{8162EB0A-4767-8BF6-9724-189393A9F950}"/>
                  </a:ext>
                </a:extLst>
              </p:cNvPr>
              <p:cNvSpPr/>
              <p:nvPr/>
            </p:nvSpPr>
            <p:spPr>
              <a:xfrm>
                <a:off x="11522777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pic>
          <p:nvPicPr>
            <p:cNvPr id="80" name="Image 79">
              <a:extLst>
                <a:ext uri="{FF2B5EF4-FFF2-40B4-BE49-F238E27FC236}">
                  <a16:creationId xmlns:a16="http://schemas.microsoft.com/office/drawing/2014/main" id="{EC729FB5-1C1D-0D9F-1FC6-6E59319664F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r="90548"/>
            <a:stretch/>
          </p:blipFill>
          <p:spPr>
            <a:xfrm>
              <a:off x="634228" y="5379848"/>
              <a:ext cx="714984" cy="573074"/>
            </a:xfrm>
            <a:prstGeom prst="rect">
              <a:avLst/>
            </a:prstGeom>
          </p:spPr>
        </p:pic>
      </p:grpSp>
      <p:graphicFrame>
        <p:nvGraphicFramePr>
          <p:cNvPr id="91" name="Tableau 90">
            <a:extLst>
              <a:ext uri="{FF2B5EF4-FFF2-40B4-BE49-F238E27FC236}">
                <a16:creationId xmlns:a16="http://schemas.microsoft.com/office/drawing/2014/main" id="{B0E4AA92-772B-1DF0-29CB-692ECC0315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8684128"/>
              </p:ext>
            </p:extLst>
          </p:nvPr>
        </p:nvGraphicFramePr>
        <p:xfrm>
          <a:off x="2705547" y="3552450"/>
          <a:ext cx="5188946" cy="881390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741278">
                  <a:extLst>
                    <a:ext uri="{9D8B030D-6E8A-4147-A177-3AD203B41FA5}">
                      <a16:colId xmlns:a16="http://schemas.microsoft.com/office/drawing/2014/main" val="65642457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1195887151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2859730259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2150938726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112312613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3700433789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3254294468"/>
                    </a:ext>
                  </a:extLst>
                </a:gridCol>
              </a:tblGrid>
              <a:tr h="881390"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6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غارَتَ</a:t>
                      </a: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6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هُزايٌ</a:t>
                      </a: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6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تَفْنُخُ</a:t>
                      </a: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59788244"/>
                  </a:ext>
                </a:extLst>
              </a:tr>
            </a:tbl>
          </a:graphicData>
        </a:graphic>
      </p:graphicFrame>
      <p:grpSp>
        <p:nvGrpSpPr>
          <p:cNvPr id="92" name="Groupe 91">
            <a:extLst>
              <a:ext uri="{FF2B5EF4-FFF2-40B4-BE49-F238E27FC236}">
                <a16:creationId xmlns:a16="http://schemas.microsoft.com/office/drawing/2014/main" id="{84FA0F5C-4DC5-7E15-E5B9-559D5F2DDA18}"/>
              </a:ext>
            </a:extLst>
          </p:cNvPr>
          <p:cNvGrpSpPr/>
          <p:nvPr/>
        </p:nvGrpSpPr>
        <p:grpSpPr>
          <a:xfrm>
            <a:off x="464822" y="4696092"/>
            <a:ext cx="8180574" cy="596185"/>
            <a:chOff x="634228" y="5356737"/>
            <a:chExt cx="8352216" cy="596185"/>
          </a:xfrm>
        </p:grpSpPr>
        <p:grpSp>
          <p:nvGrpSpPr>
            <p:cNvPr id="93" name="Groupe 92">
              <a:extLst>
                <a:ext uri="{FF2B5EF4-FFF2-40B4-BE49-F238E27FC236}">
                  <a16:creationId xmlns:a16="http://schemas.microsoft.com/office/drawing/2014/main" id="{FA09A033-7F4A-B0FC-A21E-1929312B66DF}"/>
                </a:ext>
              </a:extLst>
            </p:cNvPr>
            <p:cNvGrpSpPr/>
            <p:nvPr/>
          </p:nvGrpSpPr>
          <p:grpSpPr>
            <a:xfrm>
              <a:off x="1410986" y="5356737"/>
              <a:ext cx="7575458" cy="572648"/>
              <a:chOff x="2069790" y="2121538"/>
              <a:chExt cx="11778648" cy="334589"/>
            </a:xfrm>
          </p:grpSpPr>
          <p:sp>
            <p:nvSpPr>
              <p:cNvPr id="95" name="Rectangle : coins arrondis 94">
                <a:extLst>
                  <a:ext uri="{FF2B5EF4-FFF2-40B4-BE49-F238E27FC236}">
                    <a16:creationId xmlns:a16="http://schemas.microsoft.com/office/drawing/2014/main" id="{A96E89B7-01F5-5C2D-7F8A-CEC9CA50FC58}"/>
                  </a:ext>
                </a:extLst>
              </p:cNvPr>
              <p:cNvSpPr/>
              <p:nvPr/>
            </p:nvSpPr>
            <p:spPr>
              <a:xfrm>
                <a:off x="2069790" y="2121538"/>
                <a:ext cx="1080000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96" name="Rectangle : coins arrondis 95">
                <a:extLst>
                  <a:ext uri="{FF2B5EF4-FFF2-40B4-BE49-F238E27FC236}">
                    <a16:creationId xmlns:a16="http://schemas.microsoft.com/office/drawing/2014/main" id="{38349638-5E69-E9F0-D1F0-82E269A584CF}"/>
                  </a:ext>
                </a:extLst>
              </p:cNvPr>
              <p:cNvSpPr/>
              <p:nvPr/>
            </p:nvSpPr>
            <p:spPr>
              <a:xfrm>
                <a:off x="3245839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97" name="Rectangle : coins arrondis 96">
                <a:extLst>
                  <a:ext uri="{FF2B5EF4-FFF2-40B4-BE49-F238E27FC236}">
                    <a16:creationId xmlns:a16="http://schemas.microsoft.com/office/drawing/2014/main" id="{7C39F6D8-19C9-3996-FE0C-32A50CA361A3}"/>
                  </a:ext>
                </a:extLst>
              </p:cNvPr>
              <p:cNvSpPr/>
              <p:nvPr/>
            </p:nvSpPr>
            <p:spPr>
              <a:xfrm>
                <a:off x="4421888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98" name="Rectangle : coins arrondis 97">
                <a:extLst>
                  <a:ext uri="{FF2B5EF4-FFF2-40B4-BE49-F238E27FC236}">
                    <a16:creationId xmlns:a16="http://schemas.microsoft.com/office/drawing/2014/main" id="{DD06DA42-48E2-7578-6CAF-D745E998F150}"/>
                  </a:ext>
                </a:extLst>
              </p:cNvPr>
              <p:cNvSpPr/>
              <p:nvPr/>
            </p:nvSpPr>
            <p:spPr>
              <a:xfrm>
                <a:off x="5597936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99" name="Rectangle : coins arrondis 98">
                <a:extLst>
                  <a:ext uri="{FF2B5EF4-FFF2-40B4-BE49-F238E27FC236}">
                    <a16:creationId xmlns:a16="http://schemas.microsoft.com/office/drawing/2014/main" id="{7457E132-CF11-31B8-6787-2899C560612E}"/>
                  </a:ext>
                </a:extLst>
              </p:cNvPr>
              <p:cNvSpPr/>
              <p:nvPr/>
            </p:nvSpPr>
            <p:spPr>
              <a:xfrm>
                <a:off x="6773985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00" name="Rectangle : coins arrondis 99">
                <a:extLst>
                  <a:ext uri="{FF2B5EF4-FFF2-40B4-BE49-F238E27FC236}">
                    <a16:creationId xmlns:a16="http://schemas.microsoft.com/office/drawing/2014/main" id="{DEFF8240-D1B4-6E09-998D-06B813A8FCCF}"/>
                  </a:ext>
                </a:extLst>
              </p:cNvPr>
              <p:cNvSpPr/>
              <p:nvPr/>
            </p:nvSpPr>
            <p:spPr>
              <a:xfrm>
                <a:off x="7950034" y="2121538"/>
                <a:ext cx="1124597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01" name="Rectangle : coins arrondis 100">
                <a:extLst>
                  <a:ext uri="{FF2B5EF4-FFF2-40B4-BE49-F238E27FC236}">
                    <a16:creationId xmlns:a16="http://schemas.microsoft.com/office/drawing/2014/main" id="{42AB6386-CC77-882D-B02B-8B5C5EC93CC8}"/>
                  </a:ext>
                </a:extLst>
              </p:cNvPr>
              <p:cNvSpPr/>
              <p:nvPr/>
            </p:nvSpPr>
            <p:spPr>
              <a:xfrm>
                <a:off x="12768439" y="2121538"/>
                <a:ext cx="1079999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4ECD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02" name="Rectangle : coins arrondis 101">
                <a:extLst>
                  <a:ext uri="{FF2B5EF4-FFF2-40B4-BE49-F238E27FC236}">
                    <a16:creationId xmlns:a16="http://schemas.microsoft.com/office/drawing/2014/main" id="{FFEA7C7C-55FD-E33D-4742-947B781BF8FB}"/>
                  </a:ext>
                </a:extLst>
              </p:cNvPr>
              <p:cNvSpPr/>
              <p:nvPr/>
            </p:nvSpPr>
            <p:spPr>
              <a:xfrm>
                <a:off x="9170679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03" name="Rectangle : coins arrondis 102">
                <a:extLst>
                  <a:ext uri="{FF2B5EF4-FFF2-40B4-BE49-F238E27FC236}">
                    <a16:creationId xmlns:a16="http://schemas.microsoft.com/office/drawing/2014/main" id="{EBE90E2F-ED05-6C47-8592-6972829B83F6}"/>
                  </a:ext>
                </a:extLst>
              </p:cNvPr>
              <p:cNvSpPr/>
              <p:nvPr/>
            </p:nvSpPr>
            <p:spPr>
              <a:xfrm>
                <a:off x="10346728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04" name="Rectangle : coins arrondis 103">
                <a:extLst>
                  <a:ext uri="{FF2B5EF4-FFF2-40B4-BE49-F238E27FC236}">
                    <a16:creationId xmlns:a16="http://schemas.microsoft.com/office/drawing/2014/main" id="{72D8EC4B-1313-39AC-C8CE-D5E568D67904}"/>
                  </a:ext>
                </a:extLst>
              </p:cNvPr>
              <p:cNvSpPr/>
              <p:nvPr/>
            </p:nvSpPr>
            <p:spPr>
              <a:xfrm>
                <a:off x="11522777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pic>
          <p:nvPicPr>
            <p:cNvPr id="94" name="Image 93">
              <a:extLst>
                <a:ext uri="{FF2B5EF4-FFF2-40B4-BE49-F238E27FC236}">
                  <a16:creationId xmlns:a16="http://schemas.microsoft.com/office/drawing/2014/main" id="{CA84F52D-AC3B-2BBE-821A-DAFCDB26AF8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r="90548"/>
            <a:stretch/>
          </p:blipFill>
          <p:spPr>
            <a:xfrm>
              <a:off x="634228" y="5379848"/>
              <a:ext cx="714984" cy="573074"/>
            </a:xfrm>
            <a:prstGeom prst="rect">
              <a:avLst/>
            </a:prstGeom>
          </p:spPr>
        </p:pic>
      </p:grpSp>
      <p:graphicFrame>
        <p:nvGraphicFramePr>
          <p:cNvPr id="105" name="Tableau 104">
            <a:extLst>
              <a:ext uri="{FF2B5EF4-FFF2-40B4-BE49-F238E27FC236}">
                <a16:creationId xmlns:a16="http://schemas.microsoft.com/office/drawing/2014/main" id="{0818B4D5-E738-B814-B9EB-06C949B9C0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2255283"/>
              </p:ext>
            </p:extLst>
          </p:nvPr>
        </p:nvGraphicFramePr>
        <p:xfrm>
          <a:off x="464822" y="4494149"/>
          <a:ext cx="7412780" cy="881390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741278">
                  <a:extLst>
                    <a:ext uri="{9D8B030D-6E8A-4147-A177-3AD203B41FA5}">
                      <a16:colId xmlns:a16="http://schemas.microsoft.com/office/drawing/2014/main" val="65642457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1195887151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2859730259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2150938726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112312613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3700433789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3254294468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1252513308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538478003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3798360054"/>
                    </a:ext>
                  </a:extLst>
                </a:gridCol>
              </a:tblGrid>
              <a:tr h="881390"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6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شِيافٍ</a:t>
                      </a: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مِخْطَصٌ</a:t>
                      </a:r>
                      <a:endParaRPr lang="fr-FR" sz="2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6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رُهولاً</a:t>
                      </a: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597882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855905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56162-3030-9935-6346-8898B491EC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8A6BD62-7BBA-CC22-7F8B-EC79F5EE6DB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0CE4647-3AE1-56A1-4798-3B285B3C118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97B60B1-A835-2575-B75E-54B829D12E8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E594534-AAE9-F45B-9370-6E4F698772B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72B73BA-8D9F-7D23-F4D8-55947590F0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34" name="Groupe 33">
            <a:extLst>
              <a:ext uri="{FF2B5EF4-FFF2-40B4-BE49-F238E27FC236}">
                <a16:creationId xmlns:a16="http://schemas.microsoft.com/office/drawing/2014/main" id="{6E8F4113-33AC-6F5A-EA57-5FDD86B9B7FA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2323924C-F3B9-7FF1-D276-0B18D4FC9178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7" name="Groupe 36">
                <a:extLst>
                  <a:ext uri="{FF2B5EF4-FFF2-40B4-BE49-F238E27FC236}">
                    <a16:creationId xmlns:a16="http://schemas.microsoft.com/office/drawing/2014/main" id="{F279668F-9FC0-F4FF-0F67-B65E57C1D8F6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DD089253-162D-F61D-F837-5AA48316584B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8898873B-A0B3-68B5-8D87-2EC7B901FF22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48E76494-E8A1-7797-2EF0-E8953CBDC0EE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7153AE7A-5725-71DD-D23F-0E3A5041436B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B9AF070F-5826-1FB2-1DB1-E5CAF8E650F4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C4D4695-3BB0-F4F1-533D-1132D62F45D3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9E9A69A9-9E5A-527B-8AB8-60202E131643}"/>
              </a:ext>
            </a:extLst>
          </p:cNvPr>
          <p:cNvSpPr txBox="1"/>
          <p:nvPr/>
        </p:nvSpPr>
        <p:spPr>
          <a:xfrm>
            <a:off x="420986" y="405940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كلمات المجموعة 2؟</a:t>
            </a:r>
          </a:p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كل متعلم شطرا من الكلمات.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BF8469F-8984-F1C4-B1D4-8D9F7343DA5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7512" y="347283"/>
            <a:ext cx="1262762" cy="842255"/>
          </a:xfrm>
          <a:prstGeom prst="rect">
            <a:avLst/>
          </a:prstGeom>
        </p:spPr>
      </p:pic>
      <p:grpSp>
        <p:nvGrpSpPr>
          <p:cNvPr id="33" name="Groupe 32">
            <a:extLst>
              <a:ext uri="{FF2B5EF4-FFF2-40B4-BE49-F238E27FC236}">
                <a16:creationId xmlns:a16="http://schemas.microsoft.com/office/drawing/2014/main" id="{5EEDA62B-CC8D-6315-BB6F-1842BD2A2F10}"/>
              </a:ext>
            </a:extLst>
          </p:cNvPr>
          <p:cNvGrpSpPr/>
          <p:nvPr/>
        </p:nvGrpSpPr>
        <p:grpSpPr>
          <a:xfrm>
            <a:off x="420986" y="3640799"/>
            <a:ext cx="8180574" cy="596185"/>
            <a:chOff x="634228" y="5356737"/>
            <a:chExt cx="8352216" cy="596185"/>
          </a:xfrm>
        </p:grpSpPr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1A22FDC6-33E3-8A79-BB25-66864BA7AD47}"/>
                </a:ext>
              </a:extLst>
            </p:cNvPr>
            <p:cNvGrpSpPr/>
            <p:nvPr/>
          </p:nvGrpSpPr>
          <p:grpSpPr>
            <a:xfrm>
              <a:off x="1410986" y="5356737"/>
              <a:ext cx="7575458" cy="572648"/>
              <a:chOff x="2069790" y="2121538"/>
              <a:chExt cx="11778648" cy="334589"/>
            </a:xfrm>
          </p:grpSpPr>
          <p:sp>
            <p:nvSpPr>
              <p:cNvPr id="45" name="Rectangle : coins arrondis 44">
                <a:extLst>
                  <a:ext uri="{FF2B5EF4-FFF2-40B4-BE49-F238E27FC236}">
                    <a16:creationId xmlns:a16="http://schemas.microsoft.com/office/drawing/2014/main" id="{448D457A-745C-A60A-7ADB-883EA0050F98}"/>
                  </a:ext>
                </a:extLst>
              </p:cNvPr>
              <p:cNvSpPr/>
              <p:nvPr/>
            </p:nvSpPr>
            <p:spPr>
              <a:xfrm>
                <a:off x="2069790" y="2121538"/>
                <a:ext cx="1080000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6" name="Rectangle : coins arrondis 45">
                <a:extLst>
                  <a:ext uri="{FF2B5EF4-FFF2-40B4-BE49-F238E27FC236}">
                    <a16:creationId xmlns:a16="http://schemas.microsoft.com/office/drawing/2014/main" id="{0C76AF69-A890-AD5B-0F4D-4D78222C6422}"/>
                  </a:ext>
                </a:extLst>
              </p:cNvPr>
              <p:cNvSpPr/>
              <p:nvPr/>
            </p:nvSpPr>
            <p:spPr>
              <a:xfrm>
                <a:off x="3245839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7" name="Rectangle : coins arrondis 46">
                <a:extLst>
                  <a:ext uri="{FF2B5EF4-FFF2-40B4-BE49-F238E27FC236}">
                    <a16:creationId xmlns:a16="http://schemas.microsoft.com/office/drawing/2014/main" id="{5825282F-D34A-E3F0-0D71-2AEF5C3146FC}"/>
                  </a:ext>
                </a:extLst>
              </p:cNvPr>
              <p:cNvSpPr/>
              <p:nvPr/>
            </p:nvSpPr>
            <p:spPr>
              <a:xfrm>
                <a:off x="4421888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8" name="Rectangle : coins arrondis 47">
                <a:extLst>
                  <a:ext uri="{FF2B5EF4-FFF2-40B4-BE49-F238E27FC236}">
                    <a16:creationId xmlns:a16="http://schemas.microsoft.com/office/drawing/2014/main" id="{FA907183-FDDF-5F49-F76D-B876422FB5DF}"/>
                  </a:ext>
                </a:extLst>
              </p:cNvPr>
              <p:cNvSpPr/>
              <p:nvPr/>
            </p:nvSpPr>
            <p:spPr>
              <a:xfrm>
                <a:off x="5597936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9" name="Rectangle : coins arrondis 48">
                <a:extLst>
                  <a:ext uri="{FF2B5EF4-FFF2-40B4-BE49-F238E27FC236}">
                    <a16:creationId xmlns:a16="http://schemas.microsoft.com/office/drawing/2014/main" id="{894F12DE-BA79-4822-3FCD-4579A61F6D66}"/>
                  </a:ext>
                </a:extLst>
              </p:cNvPr>
              <p:cNvSpPr/>
              <p:nvPr/>
            </p:nvSpPr>
            <p:spPr>
              <a:xfrm>
                <a:off x="6773985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50" name="Rectangle : coins arrondis 49">
                <a:extLst>
                  <a:ext uri="{FF2B5EF4-FFF2-40B4-BE49-F238E27FC236}">
                    <a16:creationId xmlns:a16="http://schemas.microsoft.com/office/drawing/2014/main" id="{FF9E2492-BC87-E83B-5981-D09EA28F7A49}"/>
                  </a:ext>
                </a:extLst>
              </p:cNvPr>
              <p:cNvSpPr/>
              <p:nvPr/>
            </p:nvSpPr>
            <p:spPr>
              <a:xfrm>
                <a:off x="7950034" y="2121538"/>
                <a:ext cx="1124597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51" name="Rectangle : coins arrondis 50">
                <a:extLst>
                  <a:ext uri="{FF2B5EF4-FFF2-40B4-BE49-F238E27FC236}">
                    <a16:creationId xmlns:a16="http://schemas.microsoft.com/office/drawing/2014/main" id="{E21C139B-05CF-1593-7794-967B5060E08F}"/>
                  </a:ext>
                </a:extLst>
              </p:cNvPr>
              <p:cNvSpPr/>
              <p:nvPr/>
            </p:nvSpPr>
            <p:spPr>
              <a:xfrm>
                <a:off x="12768439" y="2121538"/>
                <a:ext cx="1079999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4ECD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52" name="Rectangle : coins arrondis 51">
                <a:extLst>
                  <a:ext uri="{FF2B5EF4-FFF2-40B4-BE49-F238E27FC236}">
                    <a16:creationId xmlns:a16="http://schemas.microsoft.com/office/drawing/2014/main" id="{39331C8F-DDD9-126A-175E-FC08F5D01FBC}"/>
                  </a:ext>
                </a:extLst>
              </p:cNvPr>
              <p:cNvSpPr/>
              <p:nvPr/>
            </p:nvSpPr>
            <p:spPr>
              <a:xfrm>
                <a:off x="9170679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57" name="Rectangle : coins arrondis 56">
                <a:extLst>
                  <a:ext uri="{FF2B5EF4-FFF2-40B4-BE49-F238E27FC236}">
                    <a16:creationId xmlns:a16="http://schemas.microsoft.com/office/drawing/2014/main" id="{C42B8A6F-433A-14D9-FF7A-A3EB84F962CF}"/>
                  </a:ext>
                </a:extLst>
              </p:cNvPr>
              <p:cNvSpPr/>
              <p:nvPr/>
            </p:nvSpPr>
            <p:spPr>
              <a:xfrm>
                <a:off x="10346728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59" name="Rectangle : coins arrondis 58">
                <a:extLst>
                  <a:ext uri="{FF2B5EF4-FFF2-40B4-BE49-F238E27FC236}">
                    <a16:creationId xmlns:a16="http://schemas.microsoft.com/office/drawing/2014/main" id="{8350BCE4-457A-C7C5-B437-50F4C65FD164}"/>
                  </a:ext>
                </a:extLst>
              </p:cNvPr>
              <p:cNvSpPr/>
              <p:nvPr/>
            </p:nvSpPr>
            <p:spPr>
              <a:xfrm>
                <a:off x="11522777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pic>
          <p:nvPicPr>
            <p:cNvPr id="44" name="Image 43">
              <a:extLst>
                <a:ext uri="{FF2B5EF4-FFF2-40B4-BE49-F238E27FC236}">
                  <a16:creationId xmlns:a16="http://schemas.microsoft.com/office/drawing/2014/main" id="{A40744EF-233C-E67B-6F09-5B6801AAD9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r="90548"/>
            <a:stretch/>
          </p:blipFill>
          <p:spPr>
            <a:xfrm>
              <a:off x="634228" y="5379848"/>
              <a:ext cx="714984" cy="573074"/>
            </a:xfrm>
            <a:prstGeom prst="rect">
              <a:avLst/>
            </a:prstGeom>
          </p:spPr>
        </p:pic>
      </p:grpSp>
      <p:graphicFrame>
        <p:nvGraphicFramePr>
          <p:cNvPr id="73" name="Tableau 72">
            <a:extLst>
              <a:ext uri="{FF2B5EF4-FFF2-40B4-BE49-F238E27FC236}">
                <a16:creationId xmlns:a16="http://schemas.microsoft.com/office/drawing/2014/main" id="{498951FE-C9DD-0322-9AFF-A825507E1F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3816289"/>
              </p:ext>
            </p:extLst>
          </p:nvPr>
        </p:nvGraphicFramePr>
        <p:xfrm>
          <a:off x="438727" y="3602252"/>
          <a:ext cx="7412780" cy="630817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741278">
                  <a:extLst>
                    <a:ext uri="{9D8B030D-6E8A-4147-A177-3AD203B41FA5}">
                      <a16:colId xmlns:a16="http://schemas.microsoft.com/office/drawing/2014/main" val="65642457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1195887151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2859730259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2150938726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112312613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3700433789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3254294468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1252513308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538478003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3798360054"/>
                    </a:ext>
                  </a:extLst>
                </a:gridCol>
              </a:tblGrid>
              <a:tr h="630817"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6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ضَمَطَ</a:t>
                      </a: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6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صَمَظَ</a:t>
                      </a: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6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ظَمَطَ</a:t>
                      </a: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6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سَفَشَ</a:t>
                      </a: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13049867"/>
                  </a:ext>
                </a:extLst>
              </a:tr>
            </a:tbl>
          </a:graphicData>
        </a:graphic>
      </p:graphicFrame>
      <p:sp>
        <p:nvSpPr>
          <p:cNvPr id="76" name="ZoneTexte 75">
            <a:extLst>
              <a:ext uri="{FF2B5EF4-FFF2-40B4-BE49-F238E27FC236}">
                <a16:creationId xmlns:a16="http://schemas.microsoft.com/office/drawing/2014/main" id="{39F48441-E644-EBA5-CB5F-B51CEF7DC90F}"/>
              </a:ext>
            </a:extLst>
          </p:cNvPr>
          <p:cNvSpPr txBox="1"/>
          <p:nvPr/>
        </p:nvSpPr>
        <p:spPr>
          <a:xfrm>
            <a:off x="8138409" y="3669502"/>
            <a:ext cx="316894" cy="510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16676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endParaRPr lang="fr-FR" sz="2800" b="1" dirty="0">
              <a:solidFill>
                <a:srgbClr val="F16676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E0BC5BFF-DBB7-1925-2EC5-F6024F7CF0FD}"/>
              </a:ext>
            </a:extLst>
          </p:cNvPr>
          <p:cNvGrpSpPr/>
          <p:nvPr/>
        </p:nvGrpSpPr>
        <p:grpSpPr>
          <a:xfrm>
            <a:off x="397512" y="4496377"/>
            <a:ext cx="8180574" cy="596185"/>
            <a:chOff x="634228" y="5356737"/>
            <a:chExt cx="8352216" cy="596185"/>
          </a:xfrm>
        </p:grpSpPr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45DA7CA6-0CB9-CB63-DEC9-7507A778DB3E}"/>
                </a:ext>
              </a:extLst>
            </p:cNvPr>
            <p:cNvGrpSpPr/>
            <p:nvPr/>
          </p:nvGrpSpPr>
          <p:grpSpPr>
            <a:xfrm>
              <a:off x="1410986" y="5356737"/>
              <a:ext cx="7575458" cy="572648"/>
              <a:chOff x="2069790" y="2121538"/>
              <a:chExt cx="11778648" cy="334589"/>
            </a:xfrm>
          </p:grpSpPr>
          <p:sp>
            <p:nvSpPr>
              <p:cNvPr id="81" name="Rectangle : coins arrondis 80">
                <a:extLst>
                  <a:ext uri="{FF2B5EF4-FFF2-40B4-BE49-F238E27FC236}">
                    <a16:creationId xmlns:a16="http://schemas.microsoft.com/office/drawing/2014/main" id="{C31671D5-E10E-FC57-70BA-ED5CBB2F9B8D}"/>
                  </a:ext>
                </a:extLst>
              </p:cNvPr>
              <p:cNvSpPr/>
              <p:nvPr/>
            </p:nvSpPr>
            <p:spPr>
              <a:xfrm>
                <a:off x="2069790" y="2121538"/>
                <a:ext cx="1080000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2" name="Rectangle : coins arrondis 81">
                <a:extLst>
                  <a:ext uri="{FF2B5EF4-FFF2-40B4-BE49-F238E27FC236}">
                    <a16:creationId xmlns:a16="http://schemas.microsoft.com/office/drawing/2014/main" id="{A7977916-6DEE-56DD-5E16-7F4BB8635BAD}"/>
                  </a:ext>
                </a:extLst>
              </p:cNvPr>
              <p:cNvSpPr/>
              <p:nvPr/>
            </p:nvSpPr>
            <p:spPr>
              <a:xfrm>
                <a:off x="3245839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3" name="Rectangle : coins arrondis 82">
                <a:extLst>
                  <a:ext uri="{FF2B5EF4-FFF2-40B4-BE49-F238E27FC236}">
                    <a16:creationId xmlns:a16="http://schemas.microsoft.com/office/drawing/2014/main" id="{9C846D90-02EF-0B8A-86CE-8696CC94E959}"/>
                  </a:ext>
                </a:extLst>
              </p:cNvPr>
              <p:cNvSpPr/>
              <p:nvPr/>
            </p:nvSpPr>
            <p:spPr>
              <a:xfrm>
                <a:off x="4421888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4" name="Rectangle : coins arrondis 83">
                <a:extLst>
                  <a:ext uri="{FF2B5EF4-FFF2-40B4-BE49-F238E27FC236}">
                    <a16:creationId xmlns:a16="http://schemas.microsoft.com/office/drawing/2014/main" id="{1F22377A-5524-99C8-A971-5D449534C0C0}"/>
                  </a:ext>
                </a:extLst>
              </p:cNvPr>
              <p:cNvSpPr/>
              <p:nvPr/>
            </p:nvSpPr>
            <p:spPr>
              <a:xfrm>
                <a:off x="5597936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5" name="Rectangle : coins arrondis 84">
                <a:extLst>
                  <a:ext uri="{FF2B5EF4-FFF2-40B4-BE49-F238E27FC236}">
                    <a16:creationId xmlns:a16="http://schemas.microsoft.com/office/drawing/2014/main" id="{F5233040-64B0-C1DC-DC24-AF217929327A}"/>
                  </a:ext>
                </a:extLst>
              </p:cNvPr>
              <p:cNvSpPr/>
              <p:nvPr/>
            </p:nvSpPr>
            <p:spPr>
              <a:xfrm>
                <a:off x="6773985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6" name="Rectangle : coins arrondis 85">
                <a:extLst>
                  <a:ext uri="{FF2B5EF4-FFF2-40B4-BE49-F238E27FC236}">
                    <a16:creationId xmlns:a16="http://schemas.microsoft.com/office/drawing/2014/main" id="{257A725F-4544-A16B-D652-85A58FF303E0}"/>
                  </a:ext>
                </a:extLst>
              </p:cNvPr>
              <p:cNvSpPr/>
              <p:nvPr/>
            </p:nvSpPr>
            <p:spPr>
              <a:xfrm>
                <a:off x="7950034" y="2121538"/>
                <a:ext cx="1124597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7" name="Rectangle : coins arrondis 86">
                <a:extLst>
                  <a:ext uri="{FF2B5EF4-FFF2-40B4-BE49-F238E27FC236}">
                    <a16:creationId xmlns:a16="http://schemas.microsoft.com/office/drawing/2014/main" id="{7CDB5F10-F834-B1CD-3ACA-335C9CD2CF68}"/>
                  </a:ext>
                </a:extLst>
              </p:cNvPr>
              <p:cNvSpPr/>
              <p:nvPr/>
            </p:nvSpPr>
            <p:spPr>
              <a:xfrm>
                <a:off x="12768439" y="2121538"/>
                <a:ext cx="1079999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4ECD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8" name="Rectangle : coins arrondis 87">
                <a:extLst>
                  <a:ext uri="{FF2B5EF4-FFF2-40B4-BE49-F238E27FC236}">
                    <a16:creationId xmlns:a16="http://schemas.microsoft.com/office/drawing/2014/main" id="{6FAD0BBC-E318-84FC-88D7-84F4BD770E51}"/>
                  </a:ext>
                </a:extLst>
              </p:cNvPr>
              <p:cNvSpPr/>
              <p:nvPr/>
            </p:nvSpPr>
            <p:spPr>
              <a:xfrm>
                <a:off x="9170679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9" name="Rectangle : coins arrondis 88">
                <a:extLst>
                  <a:ext uri="{FF2B5EF4-FFF2-40B4-BE49-F238E27FC236}">
                    <a16:creationId xmlns:a16="http://schemas.microsoft.com/office/drawing/2014/main" id="{FCFDAEE2-E5B6-8094-0D66-956284AF7B66}"/>
                  </a:ext>
                </a:extLst>
              </p:cNvPr>
              <p:cNvSpPr/>
              <p:nvPr/>
            </p:nvSpPr>
            <p:spPr>
              <a:xfrm>
                <a:off x="10346728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90" name="Rectangle : coins arrondis 89">
                <a:extLst>
                  <a:ext uri="{FF2B5EF4-FFF2-40B4-BE49-F238E27FC236}">
                    <a16:creationId xmlns:a16="http://schemas.microsoft.com/office/drawing/2014/main" id="{2FDF0972-5CF7-1C29-5594-B38216EC0472}"/>
                  </a:ext>
                </a:extLst>
              </p:cNvPr>
              <p:cNvSpPr/>
              <p:nvPr/>
            </p:nvSpPr>
            <p:spPr>
              <a:xfrm>
                <a:off x="11522777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pic>
          <p:nvPicPr>
            <p:cNvPr id="80" name="Image 79">
              <a:extLst>
                <a:ext uri="{FF2B5EF4-FFF2-40B4-BE49-F238E27FC236}">
                  <a16:creationId xmlns:a16="http://schemas.microsoft.com/office/drawing/2014/main" id="{1A1184D9-F510-CFC3-80D1-1604CEF389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r="90548"/>
            <a:stretch/>
          </p:blipFill>
          <p:spPr>
            <a:xfrm>
              <a:off x="634228" y="5379848"/>
              <a:ext cx="714984" cy="573074"/>
            </a:xfrm>
            <a:prstGeom prst="rect">
              <a:avLst/>
            </a:prstGeom>
          </p:spPr>
        </p:pic>
      </p:grpSp>
      <p:graphicFrame>
        <p:nvGraphicFramePr>
          <p:cNvPr id="91" name="Tableau 90">
            <a:extLst>
              <a:ext uri="{FF2B5EF4-FFF2-40B4-BE49-F238E27FC236}">
                <a16:creationId xmlns:a16="http://schemas.microsoft.com/office/drawing/2014/main" id="{0DE0E75C-8462-6771-3510-6E3B08D581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0115179"/>
              </p:ext>
            </p:extLst>
          </p:nvPr>
        </p:nvGraphicFramePr>
        <p:xfrm>
          <a:off x="415253" y="4457830"/>
          <a:ext cx="7412780" cy="630817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741278">
                  <a:extLst>
                    <a:ext uri="{9D8B030D-6E8A-4147-A177-3AD203B41FA5}">
                      <a16:colId xmlns:a16="http://schemas.microsoft.com/office/drawing/2014/main" val="65642457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1195887151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2859730259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2150938726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112312613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3700433789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3254294468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1252513308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538478003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3798360054"/>
                    </a:ext>
                  </a:extLst>
                </a:gridCol>
              </a:tblGrid>
              <a:tr h="630817"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6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شَفَسَ</a:t>
                      </a: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6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داضَ</a:t>
                      </a: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6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ضادَ</a:t>
                      </a: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13049867"/>
                  </a:ext>
                </a:extLst>
              </a:tr>
            </a:tbl>
          </a:graphicData>
        </a:graphic>
      </p:graphicFrame>
      <p:grpSp>
        <p:nvGrpSpPr>
          <p:cNvPr id="92" name="Groupe 91">
            <a:extLst>
              <a:ext uri="{FF2B5EF4-FFF2-40B4-BE49-F238E27FC236}">
                <a16:creationId xmlns:a16="http://schemas.microsoft.com/office/drawing/2014/main" id="{9E0F3FB3-7097-5590-845F-7B2078C4AE75}"/>
              </a:ext>
            </a:extLst>
          </p:cNvPr>
          <p:cNvGrpSpPr/>
          <p:nvPr/>
        </p:nvGrpSpPr>
        <p:grpSpPr>
          <a:xfrm>
            <a:off x="420986" y="5351529"/>
            <a:ext cx="8180574" cy="596185"/>
            <a:chOff x="634228" y="5356737"/>
            <a:chExt cx="8352216" cy="596185"/>
          </a:xfrm>
        </p:grpSpPr>
        <p:grpSp>
          <p:nvGrpSpPr>
            <p:cNvPr id="93" name="Groupe 92">
              <a:extLst>
                <a:ext uri="{FF2B5EF4-FFF2-40B4-BE49-F238E27FC236}">
                  <a16:creationId xmlns:a16="http://schemas.microsoft.com/office/drawing/2014/main" id="{5CDE13CB-EF57-6532-C5BA-C85756266FB3}"/>
                </a:ext>
              </a:extLst>
            </p:cNvPr>
            <p:cNvGrpSpPr/>
            <p:nvPr/>
          </p:nvGrpSpPr>
          <p:grpSpPr>
            <a:xfrm>
              <a:off x="1410986" y="5356737"/>
              <a:ext cx="7575458" cy="572648"/>
              <a:chOff x="2069790" y="2121538"/>
              <a:chExt cx="11778648" cy="334589"/>
            </a:xfrm>
          </p:grpSpPr>
          <p:sp>
            <p:nvSpPr>
              <p:cNvPr id="95" name="Rectangle : coins arrondis 94">
                <a:extLst>
                  <a:ext uri="{FF2B5EF4-FFF2-40B4-BE49-F238E27FC236}">
                    <a16:creationId xmlns:a16="http://schemas.microsoft.com/office/drawing/2014/main" id="{24EBC0DD-AF0A-32EF-708B-739C6A08F0BE}"/>
                  </a:ext>
                </a:extLst>
              </p:cNvPr>
              <p:cNvSpPr/>
              <p:nvPr/>
            </p:nvSpPr>
            <p:spPr>
              <a:xfrm>
                <a:off x="2069790" y="2121538"/>
                <a:ext cx="1080000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96" name="Rectangle : coins arrondis 95">
                <a:extLst>
                  <a:ext uri="{FF2B5EF4-FFF2-40B4-BE49-F238E27FC236}">
                    <a16:creationId xmlns:a16="http://schemas.microsoft.com/office/drawing/2014/main" id="{8A4EAEC5-C2ED-69ED-DD24-D0ADE58FD542}"/>
                  </a:ext>
                </a:extLst>
              </p:cNvPr>
              <p:cNvSpPr/>
              <p:nvPr/>
            </p:nvSpPr>
            <p:spPr>
              <a:xfrm>
                <a:off x="3245839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97" name="Rectangle : coins arrondis 96">
                <a:extLst>
                  <a:ext uri="{FF2B5EF4-FFF2-40B4-BE49-F238E27FC236}">
                    <a16:creationId xmlns:a16="http://schemas.microsoft.com/office/drawing/2014/main" id="{30BCE813-AF06-6F39-4ADD-6D363C8EEB83}"/>
                  </a:ext>
                </a:extLst>
              </p:cNvPr>
              <p:cNvSpPr/>
              <p:nvPr/>
            </p:nvSpPr>
            <p:spPr>
              <a:xfrm>
                <a:off x="4421888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98" name="Rectangle : coins arrondis 97">
                <a:extLst>
                  <a:ext uri="{FF2B5EF4-FFF2-40B4-BE49-F238E27FC236}">
                    <a16:creationId xmlns:a16="http://schemas.microsoft.com/office/drawing/2014/main" id="{94DD1453-19BF-31F4-5648-8A430BE26B4D}"/>
                  </a:ext>
                </a:extLst>
              </p:cNvPr>
              <p:cNvSpPr/>
              <p:nvPr/>
            </p:nvSpPr>
            <p:spPr>
              <a:xfrm>
                <a:off x="5597936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99" name="Rectangle : coins arrondis 98">
                <a:extLst>
                  <a:ext uri="{FF2B5EF4-FFF2-40B4-BE49-F238E27FC236}">
                    <a16:creationId xmlns:a16="http://schemas.microsoft.com/office/drawing/2014/main" id="{693B114C-0C3A-C571-58E7-275D406A1CB7}"/>
                  </a:ext>
                </a:extLst>
              </p:cNvPr>
              <p:cNvSpPr/>
              <p:nvPr/>
            </p:nvSpPr>
            <p:spPr>
              <a:xfrm>
                <a:off x="6773985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00" name="Rectangle : coins arrondis 99">
                <a:extLst>
                  <a:ext uri="{FF2B5EF4-FFF2-40B4-BE49-F238E27FC236}">
                    <a16:creationId xmlns:a16="http://schemas.microsoft.com/office/drawing/2014/main" id="{9D0E279B-4855-1732-7523-DA6698F8402B}"/>
                  </a:ext>
                </a:extLst>
              </p:cNvPr>
              <p:cNvSpPr/>
              <p:nvPr/>
            </p:nvSpPr>
            <p:spPr>
              <a:xfrm>
                <a:off x="7950034" y="2121538"/>
                <a:ext cx="1124597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01" name="Rectangle : coins arrondis 100">
                <a:extLst>
                  <a:ext uri="{FF2B5EF4-FFF2-40B4-BE49-F238E27FC236}">
                    <a16:creationId xmlns:a16="http://schemas.microsoft.com/office/drawing/2014/main" id="{AD68AF8E-0699-6EE6-1249-9910CF300410}"/>
                  </a:ext>
                </a:extLst>
              </p:cNvPr>
              <p:cNvSpPr/>
              <p:nvPr/>
            </p:nvSpPr>
            <p:spPr>
              <a:xfrm>
                <a:off x="12768439" y="2121538"/>
                <a:ext cx="1079999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4ECD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02" name="Rectangle : coins arrondis 101">
                <a:extLst>
                  <a:ext uri="{FF2B5EF4-FFF2-40B4-BE49-F238E27FC236}">
                    <a16:creationId xmlns:a16="http://schemas.microsoft.com/office/drawing/2014/main" id="{81624567-8459-90BA-BD6F-F287D93D3221}"/>
                  </a:ext>
                </a:extLst>
              </p:cNvPr>
              <p:cNvSpPr/>
              <p:nvPr/>
            </p:nvSpPr>
            <p:spPr>
              <a:xfrm>
                <a:off x="9170679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03" name="Rectangle : coins arrondis 102">
                <a:extLst>
                  <a:ext uri="{FF2B5EF4-FFF2-40B4-BE49-F238E27FC236}">
                    <a16:creationId xmlns:a16="http://schemas.microsoft.com/office/drawing/2014/main" id="{5976C474-EAB1-DAAD-D918-726DD783A3F7}"/>
                  </a:ext>
                </a:extLst>
              </p:cNvPr>
              <p:cNvSpPr/>
              <p:nvPr/>
            </p:nvSpPr>
            <p:spPr>
              <a:xfrm>
                <a:off x="10346728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04" name="Rectangle : coins arrondis 103">
                <a:extLst>
                  <a:ext uri="{FF2B5EF4-FFF2-40B4-BE49-F238E27FC236}">
                    <a16:creationId xmlns:a16="http://schemas.microsoft.com/office/drawing/2014/main" id="{421562B0-530A-8104-1651-923E17C4D10C}"/>
                  </a:ext>
                </a:extLst>
              </p:cNvPr>
              <p:cNvSpPr/>
              <p:nvPr/>
            </p:nvSpPr>
            <p:spPr>
              <a:xfrm>
                <a:off x="11522777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pic>
          <p:nvPicPr>
            <p:cNvPr id="94" name="Image 93">
              <a:extLst>
                <a:ext uri="{FF2B5EF4-FFF2-40B4-BE49-F238E27FC236}">
                  <a16:creationId xmlns:a16="http://schemas.microsoft.com/office/drawing/2014/main" id="{F78833E3-7B8C-523B-52C8-77625E97DEB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r="90548"/>
            <a:stretch/>
          </p:blipFill>
          <p:spPr>
            <a:xfrm>
              <a:off x="634228" y="5379848"/>
              <a:ext cx="714984" cy="573074"/>
            </a:xfrm>
            <a:prstGeom prst="rect">
              <a:avLst/>
            </a:prstGeom>
          </p:spPr>
        </p:pic>
      </p:grpSp>
      <p:graphicFrame>
        <p:nvGraphicFramePr>
          <p:cNvPr id="105" name="Tableau 104">
            <a:extLst>
              <a:ext uri="{FF2B5EF4-FFF2-40B4-BE49-F238E27FC236}">
                <a16:creationId xmlns:a16="http://schemas.microsoft.com/office/drawing/2014/main" id="{36DE7D0A-BD5D-DEB0-E7D7-67F00BDC31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8432753"/>
              </p:ext>
            </p:extLst>
          </p:nvPr>
        </p:nvGraphicFramePr>
        <p:xfrm>
          <a:off x="438727" y="5312982"/>
          <a:ext cx="7412780" cy="630817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741278">
                  <a:extLst>
                    <a:ext uri="{9D8B030D-6E8A-4147-A177-3AD203B41FA5}">
                      <a16:colId xmlns:a16="http://schemas.microsoft.com/office/drawing/2014/main" val="65642457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1195887151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2859730259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2150938726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112312613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3700433789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3254294468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1252513308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538478003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3798360054"/>
                    </a:ext>
                  </a:extLst>
                </a:gridCol>
              </a:tblGrid>
              <a:tr h="630817"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6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زَرَغَ</a:t>
                      </a: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600" b="1" kern="120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عَرَزَ</a:t>
                      </a:r>
                      <a:endParaRPr lang="fr-FR" sz="2600" b="1" kern="120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6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ذَوْدٌ</a:t>
                      </a: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130498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161102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825D93-979F-FE86-67BE-D726D49C8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FF6143F-982A-4D00-6613-32EDAFFDA41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E2B723A-3A8E-EC7A-E808-63B478A6DCE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0CEBB3A-C371-F107-9CB3-FE70A6F5446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ED1CCDB-8289-4E4D-829D-0A0E022A920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3AC98DC-57CE-60D8-2ACD-0BF5EB6D81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34" name="Groupe 33">
            <a:extLst>
              <a:ext uri="{FF2B5EF4-FFF2-40B4-BE49-F238E27FC236}">
                <a16:creationId xmlns:a16="http://schemas.microsoft.com/office/drawing/2014/main" id="{3AAA31B9-5F2A-F7EA-D701-1F0EDB0F1B37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6DD3FC16-BA72-C500-073A-8170A3E046D0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7" name="Groupe 36">
                <a:extLst>
                  <a:ext uri="{FF2B5EF4-FFF2-40B4-BE49-F238E27FC236}">
                    <a16:creationId xmlns:a16="http://schemas.microsoft.com/office/drawing/2014/main" id="{7B78118C-EC9E-932A-A09F-F046ABE56B6F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A3EDA404-DDBC-F8E0-DE8B-DE2A27361C9D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C6FC352B-BD8C-DF2B-F3C2-BAE080B49F7D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30CF56F7-7B75-DBAB-C7FE-C9BD9439BFB0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5A7D5312-E762-8D06-2717-D9D3A22CB5ED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987D5570-97FE-AE5E-6FDB-166C0719504E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6898C18C-698D-C673-1732-4CAD685B7A54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997A1266-70C5-B74A-F994-4B7E9FC509AB}"/>
              </a:ext>
            </a:extLst>
          </p:cNvPr>
          <p:cNvSpPr txBox="1"/>
          <p:nvPr/>
        </p:nvSpPr>
        <p:spPr>
          <a:xfrm>
            <a:off x="408510" y="426517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كلمات المجموعة 3؟ </a:t>
            </a:r>
          </a:p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كل متعلم شطرا من الكلمات.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B4AEE5E-CF68-90FE-6BB6-1EFE1DE5354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C2F1F95-EEB3-948E-D3FD-2C3853D9575D}"/>
              </a:ext>
            </a:extLst>
          </p:cNvPr>
          <p:cNvGrpSpPr/>
          <p:nvPr/>
        </p:nvGrpSpPr>
        <p:grpSpPr>
          <a:xfrm>
            <a:off x="422534" y="3600709"/>
            <a:ext cx="8180574" cy="596185"/>
            <a:chOff x="634228" y="5356737"/>
            <a:chExt cx="8352216" cy="596185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8F8E4B0-9A96-74BE-420E-B9AA87E21F9E}"/>
                </a:ext>
              </a:extLst>
            </p:cNvPr>
            <p:cNvGrpSpPr/>
            <p:nvPr/>
          </p:nvGrpSpPr>
          <p:grpSpPr>
            <a:xfrm>
              <a:off x="1410986" y="5356737"/>
              <a:ext cx="7575458" cy="572648"/>
              <a:chOff x="2069790" y="2121538"/>
              <a:chExt cx="11778648" cy="334589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FEC9D9BB-C7B2-A670-CFE0-FE96E2E9855C}"/>
                  </a:ext>
                </a:extLst>
              </p:cNvPr>
              <p:cNvSpPr/>
              <p:nvPr/>
            </p:nvSpPr>
            <p:spPr>
              <a:xfrm>
                <a:off x="2069790" y="2121538"/>
                <a:ext cx="1080000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7B9B8F67-6FC1-A0D1-B17B-5EDB45F23A3C}"/>
                  </a:ext>
                </a:extLst>
              </p:cNvPr>
              <p:cNvSpPr/>
              <p:nvPr/>
            </p:nvSpPr>
            <p:spPr>
              <a:xfrm>
                <a:off x="3245839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D3364275-77B5-CBA7-1E13-70E3A469B604}"/>
                  </a:ext>
                </a:extLst>
              </p:cNvPr>
              <p:cNvSpPr/>
              <p:nvPr/>
            </p:nvSpPr>
            <p:spPr>
              <a:xfrm>
                <a:off x="4421888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80F67A0B-C17F-CF29-703B-5983B402DA08}"/>
                  </a:ext>
                </a:extLst>
              </p:cNvPr>
              <p:cNvSpPr/>
              <p:nvPr/>
            </p:nvSpPr>
            <p:spPr>
              <a:xfrm>
                <a:off x="5597936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4DFD7DB8-0898-202E-E9B9-EB3EE2EC2A5F}"/>
                  </a:ext>
                </a:extLst>
              </p:cNvPr>
              <p:cNvSpPr/>
              <p:nvPr/>
            </p:nvSpPr>
            <p:spPr>
              <a:xfrm>
                <a:off x="6773985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8139F65-2845-1049-817C-0A65D5D72984}"/>
                  </a:ext>
                </a:extLst>
              </p:cNvPr>
              <p:cNvSpPr/>
              <p:nvPr/>
            </p:nvSpPr>
            <p:spPr>
              <a:xfrm>
                <a:off x="7950034" y="2121538"/>
                <a:ext cx="1124597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C5342B05-D86C-1F1F-A597-D97F423E2286}"/>
                  </a:ext>
                </a:extLst>
              </p:cNvPr>
              <p:cNvSpPr/>
              <p:nvPr/>
            </p:nvSpPr>
            <p:spPr>
              <a:xfrm>
                <a:off x="12768439" y="2121538"/>
                <a:ext cx="1079999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4ECD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3DC716A7-C00B-52C5-980B-9D4B77925EF6}"/>
                  </a:ext>
                </a:extLst>
              </p:cNvPr>
              <p:cNvSpPr/>
              <p:nvPr/>
            </p:nvSpPr>
            <p:spPr>
              <a:xfrm>
                <a:off x="9170679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00B81572-A627-9CE3-1B39-AEA8BF9ED7F5}"/>
                  </a:ext>
                </a:extLst>
              </p:cNvPr>
              <p:cNvSpPr/>
              <p:nvPr/>
            </p:nvSpPr>
            <p:spPr>
              <a:xfrm>
                <a:off x="10346728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C0EE7BE9-5CA8-C103-6CDA-31435D701BF7}"/>
                  </a:ext>
                </a:extLst>
              </p:cNvPr>
              <p:cNvSpPr/>
              <p:nvPr/>
            </p:nvSpPr>
            <p:spPr>
              <a:xfrm>
                <a:off x="11522777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C725F46-33AC-8BF2-F04E-9BBA634475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r="90548"/>
            <a:stretch/>
          </p:blipFill>
          <p:spPr>
            <a:xfrm>
              <a:off x="634228" y="5379848"/>
              <a:ext cx="714984" cy="573074"/>
            </a:xfrm>
            <a:prstGeom prst="rect">
              <a:avLst/>
            </a:prstGeom>
          </p:spPr>
        </p:pic>
      </p:grpSp>
      <p:graphicFrame>
        <p:nvGraphicFramePr>
          <p:cNvPr id="63" name="Tableau 62">
            <a:extLst>
              <a:ext uri="{FF2B5EF4-FFF2-40B4-BE49-F238E27FC236}">
                <a16:creationId xmlns:a16="http://schemas.microsoft.com/office/drawing/2014/main" id="{9CB22441-1F80-6504-9AD5-37C7029FBF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4885212"/>
              </p:ext>
            </p:extLst>
          </p:nvPr>
        </p:nvGraphicFramePr>
        <p:xfrm>
          <a:off x="410049" y="3423683"/>
          <a:ext cx="7412780" cy="881390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741278">
                  <a:extLst>
                    <a:ext uri="{9D8B030D-6E8A-4147-A177-3AD203B41FA5}">
                      <a16:colId xmlns:a16="http://schemas.microsoft.com/office/drawing/2014/main" val="65642457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1195887151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2859730259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2150938726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112312613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3700433789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3254294468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1252513308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538478003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3798360054"/>
                    </a:ext>
                  </a:extLst>
                </a:gridCol>
              </a:tblGrid>
              <a:tr h="881390"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6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مِنْغادٌ</a:t>
                      </a: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6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مُتارِحٌ</a:t>
                      </a: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6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جَكّالَةٌ</a:t>
                      </a: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695513"/>
                  </a:ext>
                </a:extLst>
              </a:tr>
            </a:tbl>
          </a:graphicData>
        </a:graphic>
      </p:graphicFrame>
      <p:sp>
        <p:nvSpPr>
          <p:cNvPr id="67" name="ZoneTexte 66">
            <a:extLst>
              <a:ext uri="{FF2B5EF4-FFF2-40B4-BE49-F238E27FC236}">
                <a16:creationId xmlns:a16="http://schemas.microsoft.com/office/drawing/2014/main" id="{BEE1B346-BD77-6262-ED21-3A7995F33309}"/>
              </a:ext>
            </a:extLst>
          </p:cNvPr>
          <p:cNvSpPr txBox="1"/>
          <p:nvPr/>
        </p:nvSpPr>
        <p:spPr>
          <a:xfrm>
            <a:off x="8135345" y="3633383"/>
            <a:ext cx="316894" cy="510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16676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</a:t>
            </a:r>
            <a:endParaRPr lang="fr-FR" sz="2800" b="1" dirty="0">
              <a:solidFill>
                <a:srgbClr val="F16676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8" name="Groupe 67">
            <a:extLst>
              <a:ext uri="{FF2B5EF4-FFF2-40B4-BE49-F238E27FC236}">
                <a16:creationId xmlns:a16="http://schemas.microsoft.com/office/drawing/2014/main" id="{F02431AC-8420-9D93-3725-D8A84B1EB32D}"/>
              </a:ext>
            </a:extLst>
          </p:cNvPr>
          <p:cNvGrpSpPr/>
          <p:nvPr/>
        </p:nvGrpSpPr>
        <p:grpSpPr>
          <a:xfrm>
            <a:off x="456641" y="4482099"/>
            <a:ext cx="8180574" cy="596185"/>
            <a:chOff x="634228" y="5356737"/>
            <a:chExt cx="8352216" cy="596185"/>
          </a:xfrm>
        </p:grpSpPr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E1363818-296B-6C97-9111-798EE4D6A446}"/>
                </a:ext>
              </a:extLst>
            </p:cNvPr>
            <p:cNvGrpSpPr/>
            <p:nvPr/>
          </p:nvGrpSpPr>
          <p:grpSpPr>
            <a:xfrm>
              <a:off x="1410986" y="5356737"/>
              <a:ext cx="7575458" cy="572648"/>
              <a:chOff x="2069790" y="2121538"/>
              <a:chExt cx="11778648" cy="334589"/>
            </a:xfrm>
          </p:grpSpPr>
          <p:sp>
            <p:nvSpPr>
              <p:cNvPr id="71" name="Rectangle : coins arrondis 70">
                <a:extLst>
                  <a:ext uri="{FF2B5EF4-FFF2-40B4-BE49-F238E27FC236}">
                    <a16:creationId xmlns:a16="http://schemas.microsoft.com/office/drawing/2014/main" id="{FA854300-3E7E-3004-9FE3-2F68048726CB}"/>
                  </a:ext>
                </a:extLst>
              </p:cNvPr>
              <p:cNvSpPr/>
              <p:nvPr/>
            </p:nvSpPr>
            <p:spPr>
              <a:xfrm>
                <a:off x="2069790" y="2121538"/>
                <a:ext cx="1080000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72" name="Rectangle : coins arrondis 71">
                <a:extLst>
                  <a:ext uri="{FF2B5EF4-FFF2-40B4-BE49-F238E27FC236}">
                    <a16:creationId xmlns:a16="http://schemas.microsoft.com/office/drawing/2014/main" id="{18A57189-ECFC-4361-5BB4-C52A61A15F79}"/>
                  </a:ext>
                </a:extLst>
              </p:cNvPr>
              <p:cNvSpPr/>
              <p:nvPr/>
            </p:nvSpPr>
            <p:spPr>
              <a:xfrm>
                <a:off x="3245839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73" name="Rectangle : coins arrondis 72">
                <a:extLst>
                  <a:ext uri="{FF2B5EF4-FFF2-40B4-BE49-F238E27FC236}">
                    <a16:creationId xmlns:a16="http://schemas.microsoft.com/office/drawing/2014/main" id="{FCAFEB0F-B567-514B-F3FA-166D819310B0}"/>
                  </a:ext>
                </a:extLst>
              </p:cNvPr>
              <p:cNvSpPr/>
              <p:nvPr/>
            </p:nvSpPr>
            <p:spPr>
              <a:xfrm>
                <a:off x="4421888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74" name="Rectangle : coins arrondis 73">
                <a:extLst>
                  <a:ext uri="{FF2B5EF4-FFF2-40B4-BE49-F238E27FC236}">
                    <a16:creationId xmlns:a16="http://schemas.microsoft.com/office/drawing/2014/main" id="{78B29BEC-ED88-6B3F-D4ED-625981B8047F}"/>
                  </a:ext>
                </a:extLst>
              </p:cNvPr>
              <p:cNvSpPr/>
              <p:nvPr/>
            </p:nvSpPr>
            <p:spPr>
              <a:xfrm>
                <a:off x="5597936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75" name="Rectangle : coins arrondis 74">
                <a:extLst>
                  <a:ext uri="{FF2B5EF4-FFF2-40B4-BE49-F238E27FC236}">
                    <a16:creationId xmlns:a16="http://schemas.microsoft.com/office/drawing/2014/main" id="{3B9805AD-8290-66ED-88CB-26BCBBBA509B}"/>
                  </a:ext>
                </a:extLst>
              </p:cNvPr>
              <p:cNvSpPr/>
              <p:nvPr/>
            </p:nvSpPr>
            <p:spPr>
              <a:xfrm>
                <a:off x="6773985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76" name="Rectangle : coins arrondis 75">
                <a:extLst>
                  <a:ext uri="{FF2B5EF4-FFF2-40B4-BE49-F238E27FC236}">
                    <a16:creationId xmlns:a16="http://schemas.microsoft.com/office/drawing/2014/main" id="{2532057D-5D3F-CF20-DEA8-66DE39380DB5}"/>
                  </a:ext>
                </a:extLst>
              </p:cNvPr>
              <p:cNvSpPr/>
              <p:nvPr/>
            </p:nvSpPr>
            <p:spPr>
              <a:xfrm>
                <a:off x="7950034" y="2121538"/>
                <a:ext cx="1124597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77" name="Rectangle : coins arrondis 76">
                <a:extLst>
                  <a:ext uri="{FF2B5EF4-FFF2-40B4-BE49-F238E27FC236}">
                    <a16:creationId xmlns:a16="http://schemas.microsoft.com/office/drawing/2014/main" id="{FA2E7E72-C1FA-7F12-D60E-4A0B14920ACF}"/>
                  </a:ext>
                </a:extLst>
              </p:cNvPr>
              <p:cNvSpPr/>
              <p:nvPr/>
            </p:nvSpPr>
            <p:spPr>
              <a:xfrm>
                <a:off x="12768439" y="2121538"/>
                <a:ext cx="1079999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4ECD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78" name="Rectangle : coins arrondis 77">
                <a:extLst>
                  <a:ext uri="{FF2B5EF4-FFF2-40B4-BE49-F238E27FC236}">
                    <a16:creationId xmlns:a16="http://schemas.microsoft.com/office/drawing/2014/main" id="{5C5D936D-2BBC-816E-1C6F-F0B1FAF9FA08}"/>
                  </a:ext>
                </a:extLst>
              </p:cNvPr>
              <p:cNvSpPr/>
              <p:nvPr/>
            </p:nvSpPr>
            <p:spPr>
              <a:xfrm>
                <a:off x="9170679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79" name="Rectangle : coins arrondis 78">
                <a:extLst>
                  <a:ext uri="{FF2B5EF4-FFF2-40B4-BE49-F238E27FC236}">
                    <a16:creationId xmlns:a16="http://schemas.microsoft.com/office/drawing/2014/main" id="{8DC03997-ACA5-8ACE-2DF3-5C90D0535899}"/>
                  </a:ext>
                </a:extLst>
              </p:cNvPr>
              <p:cNvSpPr/>
              <p:nvPr/>
            </p:nvSpPr>
            <p:spPr>
              <a:xfrm>
                <a:off x="10346728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0" name="Rectangle : coins arrondis 79">
                <a:extLst>
                  <a:ext uri="{FF2B5EF4-FFF2-40B4-BE49-F238E27FC236}">
                    <a16:creationId xmlns:a16="http://schemas.microsoft.com/office/drawing/2014/main" id="{4D4F17FE-866A-11E3-F2F6-867AAD805CB5}"/>
                  </a:ext>
                </a:extLst>
              </p:cNvPr>
              <p:cNvSpPr/>
              <p:nvPr/>
            </p:nvSpPr>
            <p:spPr>
              <a:xfrm>
                <a:off x="11522777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pic>
          <p:nvPicPr>
            <p:cNvPr id="70" name="Image 69">
              <a:extLst>
                <a:ext uri="{FF2B5EF4-FFF2-40B4-BE49-F238E27FC236}">
                  <a16:creationId xmlns:a16="http://schemas.microsoft.com/office/drawing/2014/main" id="{6A62C504-5E1F-E880-2FE6-57FF8D53006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r="90548"/>
            <a:stretch/>
          </p:blipFill>
          <p:spPr>
            <a:xfrm>
              <a:off x="634228" y="5379848"/>
              <a:ext cx="714984" cy="573074"/>
            </a:xfrm>
            <a:prstGeom prst="rect">
              <a:avLst/>
            </a:prstGeom>
          </p:spPr>
        </p:pic>
      </p:grpSp>
      <p:graphicFrame>
        <p:nvGraphicFramePr>
          <p:cNvPr id="81" name="Tableau 80">
            <a:extLst>
              <a:ext uri="{FF2B5EF4-FFF2-40B4-BE49-F238E27FC236}">
                <a16:creationId xmlns:a16="http://schemas.microsoft.com/office/drawing/2014/main" id="{D2BD303F-1D2D-6F51-53FD-CA447A4AB4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5936920"/>
              </p:ext>
            </p:extLst>
          </p:nvPr>
        </p:nvGraphicFramePr>
        <p:xfrm>
          <a:off x="444156" y="4305073"/>
          <a:ext cx="7412780" cy="881390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741278">
                  <a:extLst>
                    <a:ext uri="{9D8B030D-6E8A-4147-A177-3AD203B41FA5}">
                      <a16:colId xmlns:a16="http://schemas.microsoft.com/office/drawing/2014/main" val="65642457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1195887151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2859730259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2150938726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112312613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3700433789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3254294468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1252513308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538478003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3798360054"/>
                    </a:ext>
                  </a:extLst>
                </a:gridCol>
              </a:tblGrid>
              <a:tr h="881390"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6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مِجْقَمَةٌ</a:t>
                      </a: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6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تَهَلُّفٌ</a:t>
                      </a: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6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تَمَزَّدَ</a:t>
                      </a: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6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ثَباكٍ</a:t>
                      </a: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695513"/>
                  </a:ext>
                </a:extLst>
              </a:tr>
            </a:tbl>
          </a:graphicData>
        </a:graphic>
      </p:graphicFrame>
      <p:grpSp>
        <p:nvGrpSpPr>
          <p:cNvPr id="82" name="Groupe 81">
            <a:extLst>
              <a:ext uri="{FF2B5EF4-FFF2-40B4-BE49-F238E27FC236}">
                <a16:creationId xmlns:a16="http://schemas.microsoft.com/office/drawing/2014/main" id="{2FC757F4-760E-D5AE-B92B-ABAE68CFAF24}"/>
              </a:ext>
            </a:extLst>
          </p:cNvPr>
          <p:cNvGrpSpPr/>
          <p:nvPr/>
        </p:nvGrpSpPr>
        <p:grpSpPr>
          <a:xfrm>
            <a:off x="444014" y="5289986"/>
            <a:ext cx="8180574" cy="596185"/>
            <a:chOff x="634228" y="5356737"/>
            <a:chExt cx="8352216" cy="596185"/>
          </a:xfrm>
        </p:grpSpPr>
        <p:grpSp>
          <p:nvGrpSpPr>
            <p:cNvPr id="83" name="Groupe 82">
              <a:extLst>
                <a:ext uri="{FF2B5EF4-FFF2-40B4-BE49-F238E27FC236}">
                  <a16:creationId xmlns:a16="http://schemas.microsoft.com/office/drawing/2014/main" id="{85E3F48D-5CCA-C092-339B-7D41E77E41F7}"/>
                </a:ext>
              </a:extLst>
            </p:cNvPr>
            <p:cNvGrpSpPr/>
            <p:nvPr/>
          </p:nvGrpSpPr>
          <p:grpSpPr>
            <a:xfrm>
              <a:off x="1410986" y="5356737"/>
              <a:ext cx="7575458" cy="572648"/>
              <a:chOff x="2069790" y="2121538"/>
              <a:chExt cx="11778648" cy="334589"/>
            </a:xfrm>
          </p:grpSpPr>
          <p:sp>
            <p:nvSpPr>
              <p:cNvPr id="85" name="Rectangle : coins arrondis 84">
                <a:extLst>
                  <a:ext uri="{FF2B5EF4-FFF2-40B4-BE49-F238E27FC236}">
                    <a16:creationId xmlns:a16="http://schemas.microsoft.com/office/drawing/2014/main" id="{7669C7DF-FCA3-E17B-CE20-DFC0CE1F9747}"/>
                  </a:ext>
                </a:extLst>
              </p:cNvPr>
              <p:cNvSpPr/>
              <p:nvPr/>
            </p:nvSpPr>
            <p:spPr>
              <a:xfrm>
                <a:off x="2069790" y="2121538"/>
                <a:ext cx="1080000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6" name="Rectangle : coins arrondis 85">
                <a:extLst>
                  <a:ext uri="{FF2B5EF4-FFF2-40B4-BE49-F238E27FC236}">
                    <a16:creationId xmlns:a16="http://schemas.microsoft.com/office/drawing/2014/main" id="{9F51EFE5-5A16-AC40-2CDC-FBC239135372}"/>
                  </a:ext>
                </a:extLst>
              </p:cNvPr>
              <p:cNvSpPr/>
              <p:nvPr/>
            </p:nvSpPr>
            <p:spPr>
              <a:xfrm>
                <a:off x="3245839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7" name="Rectangle : coins arrondis 86">
                <a:extLst>
                  <a:ext uri="{FF2B5EF4-FFF2-40B4-BE49-F238E27FC236}">
                    <a16:creationId xmlns:a16="http://schemas.microsoft.com/office/drawing/2014/main" id="{530391C4-F6C6-8262-2226-FD9579930971}"/>
                  </a:ext>
                </a:extLst>
              </p:cNvPr>
              <p:cNvSpPr/>
              <p:nvPr/>
            </p:nvSpPr>
            <p:spPr>
              <a:xfrm>
                <a:off x="4421888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8" name="Rectangle : coins arrondis 87">
                <a:extLst>
                  <a:ext uri="{FF2B5EF4-FFF2-40B4-BE49-F238E27FC236}">
                    <a16:creationId xmlns:a16="http://schemas.microsoft.com/office/drawing/2014/main" id="{5AF4AC6D-D0D9-B827-EE65-B0B075117373}"/>
                  </a:ext>
                </a:extLst>
              </p:cNvPr>
              <p:cNvSpPr/>
              <p:nvPr/>
            </p:nvSpPr>
            <p:spPr>
              <a:xfrm>
                <a:off x="5597936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9" name="Rectangle : coins arrondis 88">
                <a:extLst>
                  <a:ext uri="{FF2B5EF4-FFF2-40B4-BE49-F238E27FC236}">
                    <a16:creationId xmlns:a16="http://schemas.microsoft.com/office/drawing/2014/main" id="{7B23118B-1E01-7BC4-3FE1-3687D717E3D3}"/>
                  </a:ext>
                </a:extLst>
              </p:cNvPr>
              <p:cNvSpPr/>
              <p:nvPr/>
            </p:nvSpPr>
            <p:spPr>
              <a:xfrm>
                <a:off x="6773985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90" name="Rectangle : coins arrondis 89">
                <a:extLst>
                  <a:ext uri="{FF2B5EF4-FFF2-40B4-BE49-F238E27FC236}">
                    <a16:creationId xmlns:a16="http://schemas.microsoft.com/office/drawing/2014/main" id="{2143A700-A45C-3943-1BFC-F1FB024FD3E5}"/>
                  </a:ext>
                </a:extLst>
              </p:cNvPr>
              <p:cNvSpPr/>
              <p:nvPr/>
            </p:nvSpPr>
            <p:spPr>
              <a:xfrm>
                <a:off x="7950034" y="2121538"/>
                <a:ext cx="1124597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91" name="Rectangle : coins arrondis 90">
                <a:extLst>
                  <a:ext uri="{FF2B5EF4-FFF2-40B4-BE49-F238E27FC236}">
                    <a16:creationId xmlns:a16="http://schemas.microsoft.com/office/drawing/2014/main" id="{4B572536-7B4C-4ECB-CCB7-DE19F45C159C}"/>
                  </a:ext>
                </a:extLst>
              </p:cNvPr>
              <p:cNvSpPr/>
              <p:nvPr/>
            </p:nvSpPr>
            <p:spPr>
              <a:xfrm>
                <a:off x="12768439" y="2121538"/>
                <a:ext cx="1079999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4ECD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92" name="Rectangle : coins arrondis 91">
                <a:extLst>
                  <a:ext uri="{FF2B5EF4-FFF2-40B4-BE49-F238E27FC236}">
                    <a16:creationId xmlns:a16="http://schemas.microsoft.com/office/drawing/2014/main" id="{A6C802CF-72A1-965E-122E-888897AD65A5}"/>
                  </a:ext>
                </a:extLst>
              </p:cNvPr>
              <p:cNvSpPr/>
              <p:nvPr/>
            </p:nvSpPr>
            <p:spPr>
              <a:xfrm>
                <a:off x="9170679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93" name="Rectangle : coins arrondis 92">
                <a:extLst>
                  <a:ext uri="{FF2B5EF4-FFF2-40B4-BE49-F238E27FC236}">
                    <a16:creationId xmlns:a16="http://schemas.microsoft.com/office/drawing/2014/main" id="{07C3115A-D9FE-A031-E537-3DAD902AA747}"/>
                  </a:ext>
                </a:extLst>
              </p:cNvPr>
              <p:cNvSpPr/>
              <p:nvPr/>
            </p:nvSpPr>
            <p:spPr>
              <a:xfrm>
                <a:off x="10346728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94" name="Rectangle : coins arrondis 93">
                <a:extLst>
                  <a:ext uri="{FF2B5EF4-FFF2-40B4-BE49-F238E27FC236}">
                    <a16:creationId xmlns:a16="http://schemas.microsoft.com/office/drawing/2014/main" id="{7047AAFC-9117-426A-3492-B0160E814613}"/>
                  </a:ext>
                </a:extLst>
              </p:cNvPr>
              <p:cNvSpPr/>
              <p:nvPr/>
            </p:nvSpPr>
            <p:spPr>
              <a:xfrm>
                <a:off x="11522777" y="2121538"/>
                <a:ext cx="1080001" cy="334589"/>
              </a:xfrm>
              <a:prstGeom prst="roundRect">
                <a:avLst>
                  <a:gd name="adj" fmla="val 50000"/>
                </a:avLst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pic>
          <p:nvPicPr>
            <p:cNvPr id="84" name="Image 83">
              <a:extLst>
                <a:ext uri="{FF2B5EF4-FFF2-40B4-BE49-F238E27FC236}">
                  <a16:creationId xmlns:a16="http://schemas.microsoft.com/office/drawing/2014/main" id="{84AA7607-2987-DD9E-12A2-DD38E92E493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r="90548"/>
            <a:stretch/>
          </p:blipFill>
          <p:spPr>
            <a:xfrm>
              <a:off x="634228" y="5379848"/>
              <a:ext cx="714984" cy="573074"/>
            </a:xfrm>
            <a:prstGeom prst="rect">
              <a:avLst/>
            </a:prstGeom>
          </p:spPr>
        </p:pic>
      </p:grpSp>
      <p:graphicFrame>
        <p:nvGraphicFramePr>
          <p:cNvPr id="95" name="Tableau 94">
            <a:extLst>
              <a:ext uri="{FF2B5EF4-FFF2-40B4-BE49-F238E27FC236}">
                <a16:creationId xmlns:a16="http://schemas.microsoft.com/office/drawing/2014/main" id="{8D738279-848F-2474-27F9-701B4E472D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3064119"/>
              </p:ext>
            </p:extLst>
          </p:nvPr>
        </p:nvGraphicFramePr>
        <p:xfrm>
          <a:off x="431529" y="5112960"/>
          <a:ext cx="7412780" cy="881390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741278">
                  <a:extLst>
                    <a:ext uri="{9D8B030D-6E8A-4147-A177-3AD203B41FA5}">
                      <a16:colId xmlns:a16="http://schemas.microsoft.com/office/drawing/2014/main" val="65642457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1195887151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2859730259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2150938726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112312613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3700433789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3254294468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1252513308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538478003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3798360054"/>
                    </a:ext>
                  </a:extLst>
                </a:gridCol>
              </a:tblGrid>
              <a:tr h="881390"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6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تَفاشَعَ</a:t>
                      </a: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6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اِغْتَمَظَ</a:t>
                      </a: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6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مُهْتَجِذٌ</a:t>
                      </a:r>
                      <a:endParaRPr lang="fr-FR" sz="2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6955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518209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7C7958-DB18-46DD-1433-E44120B62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44AAEAC-1015-B011-D76B-5D648F3C508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172AC23-75F3-D738-FB8F-A529CC97532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27A18D9-F0CE-B4AE-79A9-557E3DF42F3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B9E8C6F-ADBD-A307-5D92-10EB6B8C16A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2D29CA3-8B5D-1BA8-458F-9B4514F149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9B11FE5-4289-3BCE-F319-170C285D6A38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ستقرؤون المقاطع في اتجاهات مختلفة. انتبهوا أنا سأقرأ.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يوجه  الأستاذ الفئة المتعثرة إلى قراءة المقاطع.</a:t>
            </a:r>
            <a:endParaRPr kumimoji="0" lang="ar-MA" sz="200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745E7313-9D92-B9A6-5B9F-56CD5D660B3E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433C7BF1-3D5E-2FFE-3F28-7A04024622D3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7" name="Groupe 36">
                <a:extLst>
                  <a:ext uri="{FF2B5EF4-FFF2-40B4-BE49-F238E27FC236}">
                    <a16:creationId xmlns:a16="http://schemas.microsoft.com/office/drawing/2014/main" id="{A2F823CF-FAFC-6D82-7787-6395D53AC250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103D839C-7638-47E0-0858-E558C225CC1A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6F982F71-BA3A-A88E-719B-7DF193EE8A87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7E4F6432-4B1A-7136-CF16-930BF821833C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ACF46FF0-557D-AB60-3672-9ACB441B2F79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C387A1DF-4312-220A-2AD9-6B8A0C69F889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6AF823D-20F9-EE3D-56C2-A1F93E4140ED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66BED30F-65CB-350D-1FBE-A687E87F51A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4632" y="420983"/>
            <a:ext cx="792085" cy="77177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8730BB3-8417-CE0B-4910-4756B56C8E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13022" y="1219176"/>
            <a:ext cx="5123748" cy="5144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06033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C9985A-4295-D2D1-F093-CA20AFA0C0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0D01111-E121-2AA8-42E5-51983497D64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5ED7609-B93F-E87E-61FE-A7D689C7AEDA}"/>
              </a:ext>
            </a:extLst>
          </p:cNvPr>
          <p:cNvGrpSpPr/>
          <p:nvPr/>
        </p:nvGrpSpPr>
        <p:grpSpPr>
          <a:xfrm>
            <a:off x="312517" y="321843"/>
            <a:ext cx="8518967" cy="6230679"/>
            <a:chOff x="362310" y="299749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8E0FC33-3060-4949-F205-70E083B81C19}"/>
                </a:ext>
              </a:extLst>
            </p:cNvPr>
            <p:cNvSpPr/>
            <p:nvPr/>
          </p:nvSpPr>
          <p:spPr>
            <a:xfrm>
              <a:off x="362310" y="299749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499A7C5-DB8A-1337-703E-B2AED7D4CD22}"/>
                </a:ext>
              </a:extLst>
            </p:cNvPr>
            <p:cNvSpPr/>
            <p:nvPr/>
          </p:nvSpPr>
          <p:spPr>
            <a:xfrm>
              <a:off x="412102" y="330603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5E8F9CB-F002-B449-EB55-4AC29C83B4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34" name="Groupe 33">
            <a:extLst>
              <a:ext uri="{FF2B5EF4-FFF2-40B4-BE49-F238E27FC236}">
                <a16:creationId xmlns:a16="http://schemas.microsoft.com/office/drawing/2014/main" id="{F183BCCE-7A9F-D225-6EA2-C568488902AB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AC0410EB-4FC7-D2EB-035B-58528601C73D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7" name="Groupe 36">
                <a:extLst>
                  <a:ext uri="{FF2B5EF4-FFF2-40B4-BE49-F238E27FC236}">
                    <a16:creationId xmlns:a16="http://schemas.microsoft.com/office/drawing/2014/main" id="{987D422C-2940-FB2D-5BA9-E4EB5F7F1C96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DBF800E2-F66E-F37D-E46C-B29BD5F565AA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74AE6D97-18F1-6294-D284-1A7D10A2FEE0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28BA4FEF-CF4C-2F4A-339D-84DA6F8ADB3A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66FB4D17-AC2B-CB2F-E4EA-27610FA2953C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146DD9CB-09E6-3BD9-459D-71719484D6B7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D7421E75-D37C-F269-EC6E-D539C7A59CF4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2D3A2113-F24A-9D31-92CF-9F7EB6D4FB1A}"/>
              </a:ext>
            </a:extLst>
          </p:cNvPr>
          <p:cNvSpPr txBox="1"/>
          <p:nvPr/>
        </p:nvSpPr>
        <p:spPr>
          <a:xfrm>
            <a:off x="422071" y="542402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ليقرأ كل ثنائي منكم على كراسة واحدة بالتناوب. واحد يؤشر والآخر يقرأ.</a:t>
            </a:r>
            <a:endParaRPr kumimoji="0" lang="ar-MA" sz="2000" b="1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1C0ADBA3-2BF4-7B8D-0905-A6F460E7D46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75" y="443967"/>
            <a:ext cx="843343" cy="62265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2D82339-7150-1647-7C9D-A685C8FF5D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41097" y="1297899"/>
            <a:ext cx="5061805" cy="5081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11633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C299D-98DE-2B63-4804-4DD38B4721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7F44D2F-2726-13A0-17EF-7F1E611D268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21B17B8-1434-7D29-D02A-1304F5A5A57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790BB5F-E9A7-CE66-BDD4-295CED5F185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AE38DDF-BB98-2AE1-A8BC-1F738ABE91E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627187A-F243-FA03-E085-B047F023BB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28F3532-A718-18E3-A9C6-2C315248B4D1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ستقرؤون الكلمات في اتجاهات مختلفة. انتبهوا أنا سأقرأ.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EDB04B55-7F09-6903-75CF-9934B33AF186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DD147360-EB01-6E78-FF78-4F98A58ADABC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7" name="Groupe 36">
                <a:extLst>
                  <a:ext uri="{FF2B5EF4-FFF2-40B4-BE49-F238E27FC236}">
                    <a16:creationId xmlns:a16="http://schemas.microsoft.com/office/drawing/2014/main" id="{28E43DEB-8E6D-7137-24AF-16AC9986248E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1F4BA57B-F3A2-19D5-3770-A6EC7BCC9228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86958D25-9CA2-FA89-4A6E-535D6758C2D3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137CD6EC-679D-248C-1412-9C970A440805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C7D619DB-FFC2-638B-623D-F8EE56C4459C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255EBD76-8CD3-6046-9FBB-D085AA40600D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D896FC30-E18A-AB03-992A-04722484C543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F4CFE155-D5C3-AED3-7792-10856E99270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4632" y="420983"/>
            <a:ext cx="792085" cy="77177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9B89115-DE25-438B-5544-123B835172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14363" y="1342654"/>
            <a:ext cx="5315274" cy="4981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19170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917D5-8BE7-332A-EC26-26730CC2D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CE58AF1-8270-17C8-5999-30E5B47A89C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D2243E8-7BA6-6735-E95A-B7897540C8D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9F0C343-0C60-1E0A-E23E-D55D9799A0C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E4D9C0D-DE3F-349C-EE59-BFB9A1BCEC3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99D0525-5988-80AF-6EC5-103E48EC71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34" name="Groupe 33">
            <a:extLst>
              <a:ext uri="{FF2B5EF4-FFF2-40B4-BE49-F238E27FC236}">
                <a16:creationId xmlns:a16="http://schemas.microsoft.com/office/drawing/2014/main" id="{B2714307-B277-68AB-36CD-BB7CDB032BB6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17416916-BD37-B7DC-CBF3-1BB4205C0C89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7" name="Groupe 36">
                <a:extLst>
                  <a:ext uri="{FF2B5EF4-FFF2-40B4-BE49-F238E27FC236}">
                    <a16:creationId xmlns:a16="http://schemas.microsoft.com/office/drawing/2014/main" id="{DA6F0338-EFDF-B567-8654-1D805C370916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D980766A-8099-1376-FDE0-A549291ED91E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21D6384A-DD83-B7C9-369C-4C29EB5BA54F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945C05F9-4D0E-3624-65B1-D985738508E5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70F73162-1837-D77F-B251-F354A8597B36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0AA263AE-855D-3D08-0DF9-5B39622E3BFF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4F2E3E3A-B656-5A3F-9105-FCE12422E67F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38D56F83-805E-F6D7-0637-FBC3E23C3740}"/>
              </a:ext>
            </a:extLst>
          </p:cNvPr>
          <p:cNvSpPr txBox="1"/>
          <p:nvPr/>
        </p:nvSpPr>
        <p:spPr>
          <a:xfrm>
            <a:off x="422071" y="542402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دوركم ليقرأ كل ثنائي منكم على كراسة واحدة بالتناوب. واحد يؤشر والآخر يقرأ.</a:t>
            </a:r>
            <a:endParaRPr kumimoji="0" lang="ar-MA" sz="2000" b="1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9DB32294-0380-E237-1AD6-B222DD8DF44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75" y="443967"/>
            <a:ext cx="843343" cy="62265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7396C21-9330-C46D-9E41-245B2BC3D8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27830" y="1466711"/>
            <a:ext cx="4647510" cy="4848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98465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BF1E5-7E38-FCE3-014F-A113750FE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B841480B-C842-C327-C387-88027A092A50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92DF4889-4660-CD09-64D9-7394652C06DB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14F010BC-5129-5AFD-5E99-CFCCCD9DA50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54FE14EB-2E0F-0D19-25D9-721A1D5208E6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9F3AE004-EB58-15B5-C602-4A67068C429F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663E9B96-4D89-6601-53E0-AA534268C8DE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6F7FE1BB-E088-03EF-91F2-9AC23DEF1121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AAF3CACA-A157-1F84-BEFF-BAA41A3080D1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08ED7061-8A1A-616C-9022-D61587A3857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337A7F94-79DC-AB6E-60DA-418CFFE2C448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0836E6D4-E773-43C1-1278-661C09FAA3AD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3994AA7B-E848-E818-5987-46E0324A5369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2BF0F111-9D3D-5D14-A564-9DCC22A0C20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7F36217-635E-1549-0BED-E28F4350EB9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74A107E7-3029-6112-5EA1-A55EAC5B722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51BF6D4A-654E-CEF8-F859-59CD58D07A12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FD592087-5972-C8B8-8BC7-87988B80749C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E3B21F46-33AA-9EE8-3E90-146A3B046F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F64B84DD-BC0D-2D2A-A980-76C94D98262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C4328E57-F804-A1F5-38F2-E1587D4FC18F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2DB28EA5-AB1F-5E41-2F7D-B0730D61B6D3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D04B7002-188E-1A1E-3182-8EB88643A4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F5A84C25-44A8-B630-A0D2-F205F26B26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A27ED666-5C26-13CA-A7A3-C95D846628D9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6BEF603D-6767-B719-7943-7ECB78B6314B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D716BDEC-5926-0DFE-4073-C8BF96791F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6C4E5942-35F9-65D2-CCE1-C521828ED0E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934329B5-2F86-7B85-88E9-49AD89167A8F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6BB02A9B-D4D5-F884-D785-5AD27595485B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1B85733D-30C7-C52B-6A6A-5FFEFB8039EA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EC5A7EA1-62D3-9D17-8B65-12B18894DDE7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41ECC369-D587-4590-3EE3-8C51BE412AB6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048DECC8-FC22-883F-115F-3F555419E0B6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E4C9738C-B64A-3719-1F72-0A827C9E8FD1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4B0C9C0A-1631-B7F3-5A6E-72E24FE25E0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3218A6B4-F700-C8A4-08EE-4FEBCE656489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361E86E5-A239-3BFD-B4FF-84C27DC03B3B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F531F5FD-DFBB-576D-0EAD-FCD3C6DC5D38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38E8548D-6A64-0309-356C-DC1569FE5E3C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99057BF3-9E2B-9E44-1E55-0496466BA260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19A06AE0-F21C-AD9E-F8FD-C8BF211FD74E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D512CC5D-67E0-2A69-5C83-62FC71034101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360AD625-69DC-E77A-95A8-A00D28BD05DB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6260C031-19FC-2A65-91D0-E83214A2715A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D211F877-D15F-071B-10CF-23051B812492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ECD5EAF4-04DC-9B0F-CAB9-D9BD7C9DED7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9B87E17-8535-1014-DCB0-A2BC95C0CF30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C0FEBC4E-037D-0A7F-23FC-182D503DA689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EFC9694D-39AC-D05F-4D87-0970E21E7A68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04C3724E-4668-EEF8-E857-4838E51FEC9E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431FE7F8-0DBB-716C-4C14-97FFC157E7E3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3F5C5020-9222-77AB-89C4-86BD142B823A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2BB308B-21F3-89D6-78BA-AB71BC1DB57D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F739E9B-4D4D-0442-88AC-36340749CAAB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94C97CC7-5F4B-845F-44E5-0D946AC40A49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3BD28AAD-8EE9-E2CE-678C-4726C3133067}"/>
              </a:ext>
            </a:extLst>
          </p:cNvPr>
          <p:cNvGrpSpPr/>
          <p:nvPr/>
        </p:nvGrpSpPr>
        <p:grpSpPr>
          <a:xfrm>
            <a:off x="450877" y="1809265"/>
            <a:ext cx="8168503" cy="2407400"/>
            <a:chOff x="450877" y="1809265"/>
            <a:chExt cx="8168503" cy="2407400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7C2CD3F-E97F-AC56-26C8-344237D0D897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61A0C3E0-F6D2-4E3A-BB95-D7AEC8E58B7F}"/>
                </a:ext>
              </a:extLst>
            </p:cNvPr>
            <p:cNvSpPr txBox="1"/>
            <p:nvPr/>
          </p:nvSpPr>
          <p:spPr>
            <a:xfrm>
              <a:off x="450877" y="3385668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تصفية الصعوبات القرائية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A44BC37E-993C-7218-DB35-02DA1474E049}"/>
              </a:ext>
            </a:extLst>
          </p:cNvPr>
          <p:cNvSpPr txBox="1"/>
          <p:nvPr/>
        </p:nvSpPr>
        <p:spPr>
          <a:xfrm>
            <a:off x="487748" y="5151989"/>
            <a:ext cx="81685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النص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AF83E51-AD2C-1E78-74B1-0BAD1C0FCCA1}"/>
              </a:ext>
            </a:extLst>
          </p:cNvPr>
          <p:cNvSpPr txBox="1"/>
          <p:nvPr/>
        </p:nvSpPr>
        <p:spPr>
          <a:xfrm>
            <a:off x="450876" y="4268551"/>
            <a:ext cx="81685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تنمية</a:t>
            </a:r>
            <a:r>
              <a:rPr lang="ar-MA" sz="48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</a:p>
        </p:txBody>
      </p:sp>
    </p:spTree>
    <p:extLst>
      <p:ext uri="{BB962C8B-B14F-4D97-AF65-F5344CB8AC3E}">
        <p14:creationId xmlns:p14="http://schemas.microsoft.com/office/powerpoint/2010/main" val="383849417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4188E2-4384-18F9-162D-E321606ED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15A0986-0976-1329-218D-C57A95CF7C5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03B05A3-E711-B693-FF83-95901BA09152}"/>
              </a:ext>
            </a:extLst>
          </p:cNvPr>
          <p:cNvGrpSpPr/>
          <p:nvPr/>
        </p:nvGrpSpPr>
        <p:grpSpPr>
          <a:xfrm>
            <a:off x="294483" y="3343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7F82FCE-83FE-22A1-F4B7-94CB5FFBC46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42A01C7-61C3-B145-DE5C-5798E164C5D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B8D318B-2A14-FE00-523B-AAE3E1FA1F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B31BC0A-A7B0-05C3-6314-B10F1E18F535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سنمر الآن إلى قراءة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فقرة قصيرة بطلاقة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A4DE8348-1484-B912-42CD-055939F52EF7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696C794-7DF5-0F77-B729-51B6B03B16C6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EB33C6D2-20B2-7BD1-CAA9-98881FE95040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ECBD29E2-7DC7-7E97-A9DD-B423117F2CC7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7B04D42B-6443-1C2B-B24E-5EE3F4D71D8A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35B608FC-B79F-53D9-77E6-782C92E99A6F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B3054222-4971-D0A5-C660-3590397D06EA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CC4E8313-A6A0-3A16-1A7B-B41182D8DE43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5647018-A334-340E-56B9-9A1B9CF2AF19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47E69265-A18D-1D73-8066-89EC1614B5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5529" y="1401634"/>
            <a:ext cx="3981096" cy="490414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B0A4349-6CDD-F21D-C0C4-1365B5A32886}"/>
              </a:ext>
            </a:extLst>
          </p:cNvPr>
          <p:cNvSpPr/>
          <p:nvPr/>
        </p:nvSpPr>
        <p:spPr>
          <a:xfrm>
            <a:off x="4070555" y="2622363"/>
            <a:ext cx="1160205" cy="1506080"/>
          </a:xfrm>
          <a:prstGeom prst="rect">
            <a:avLst/>
          </a:prstGeom>
          <a:solidFill>
            <a:schemeClr val="bg1">
              <a:lumMod val="75000"/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2ADC9AC-A60F-8173-A8B5-C2CB9396CA50}"/>
              </a:ext>
            </a:extLst>
          </p:cNvPr>
          <p:cNvSpPr/>
          <p:nvPr/>
        </p:nvSpPr>
        <p:spPr>
          <a:xfrm>
            <a:off x="5230761" y="2622363"/>
            <a:ext cx="1241640" cy="3683411"/>
          </a:xfrm>
          <a:prstGeom prst="rect">
            <a:avLst/>
          </a:prstGeom>
          <a:solidFill>
            <a:schemeClr val="bg1">
              <a:lumMod val="75000"/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87AADD3-F0F9-5929-744F-4C7393B77720}"/>
              </a:ext>
            </a:extLst>
          </p:cNvPr>
          <p:cNvSpPr/>
          <p:nvPr/>
        </p:nvSpPr>
        <p:spPr>
          <a:xfrm>
            <a:off x="2635530" y="1413170"/>
            <a:ext cx="3836871" cy="1209193"/>
          </a:xfrm>
          <a:prstGeom prst="rect">
            <a:avLst/>
          </a:prstGeom>
          <a:solidFill>
            <a:schemeClr val="bg1">
              <a:lumMod val="75000"/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C58882D-7869-51C0-1922-D76171D790CE}"/>
              </a:ext>
            </a:extLst>
          </p:cNvPr>
          <p:cNvSpPr/>
          <p:nvPr/>
        </p:nvSpPr>
        <p:spPr>
          <a:xfrm>
            <a:off x="2635529" y="3898491"/>
            <a:ext cx="2595232" cy="2418819"/>
          </a:xfrm>
          <a:prstGeom prst="rect">
            <a:avLst/>
          </a:prstGeom>
          <a:solidFill>
            <a:schemeClr val="bg1">
              <a:lumMod val="75000"/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790EEF93-EFFB-480D-9B4F-EE19E8AAE0C8}"/>
              </a:ext>
            </a:extLst>
          </p:cNvPr>
          <p:cNvSpPr/>
          <p:nvPr/>
        </p:nvSpPr>
        <p:spPr>
          <a:xfrm>
            <a:off x="2828915" y="2713791"/>
            <a:ext cx="1454690" cy="142042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463682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804E56-D587-B2DA-090F-6D3AC9512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1A03DC2-0F7E-124C-CEE5-D98A268CF76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393E7B6-F2BB-C103-B8E8-A6F3107368F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2D6F40-EDCB-EEB3-CB56-17110B84938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69BDFE1-4400-E530-7E3B-4980FD4BE1D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D34EDF5-4EAB-5A52-40A4-68BA7CA623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163817" y="5138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A1DA0C0-58CD-43C1-0C69-ADF3AFD4EF79}"/>
              </a:ext>
            </a:extLst>
          </p:cNvPr>
          <p:cNvSpPr txBox="1"/>
          <p:nvPr/>
        </p:nvSpPr>
        <p:spPr>
          <a:xfrm>
            <a:off x="422071" y="41385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سأقرأ الفقرة أولا.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AFBA8826-8155-6DF6-91EC-A1F6591C20D8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00000204-490D-8DEF-7A80-1302519B268B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7" name="Groupe 36">
                <a:extLst>
                  <a:ext uri="{FF2B5EF4-FFF2-40B4-BE49-F238E27FC236}">
                    <a16:creationId xmlns:a16="http://schemas.microsoft.com/office/drawing/2014/main" id="{597F6EC0-F60B-453C-D195-22D0D324EDE1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F89BF0DE-8C8F-5A9D-D885-3E06743656A5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A53212A6-E5D4-D59A-8345-3709A90164FA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D31D32AD-FF08-D399-6148-68CF307738D7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426C5AB8-544F-250C-CBAD-7D67051F3FB0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3EAA8F50-F9CB-B265-4F20-5E74A1DD83D7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E70034A3-9595-6252-F360-9EF3E1ED5BDF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242420F2-F56E-38AB-A1A4-B31ACD8794D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4632" y="420983"/>
            <a:ext cx="792085" cy="77177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35D7288-2FC5-23E8-CD41-F78ED0D12D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62815" y="1469768"/>
            <a:ext cx="4833284" cy="4672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7062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F3578-B568-CC6E-F994-F7A1E54678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55429EB-099A-1DB5-300E-A319DF41A15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36A547D-4597-4BFA-38DE-40B8FDC789D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5FE4C02-7D9D-E3DC-BC29-E32BBEF74AF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AD09C4B-EA95-E012-C6BC-390F455735C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9B4F978-A267-3A15-A80B-6279D2BB62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89A4F8D-36D6-3953-2572-FC8049801DCE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يعطي الأستاذ حظا أكبر للمتعثرين.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A7285827-2272-A5A0-D2F6-9E0246879DC1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BFD532A1-9B97-528A-3DFA-957FD54138A6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7" name="Groupe 36">
                <a:extLst>
                  <a:ext uri="{FF2B5EF4-FFF2-40B4-BE49-F238E27FC236}">
                    <a16:creationId xmlns:a16="http://schemas.microsoft.com/office/drawing/2014/main" id="{E42B8A25-91E1-AD0D-2CEA-44EC9A1BE243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DCEAB5BF-68F8-7F38-5E34-4C32A2299D2A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CE5A3A66-5121-4D59-3FEA-4713F0A42A98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ADD4E043-0AD4-7D0F-02F5-8A25C2EC8E0E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9C67B10D-71E9-DF68-1309-08D51BB6CC3D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0ABB24F5-9B1B-7479-A291-9CC194FAE8D1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FBFEC27A-914C-DD2B-DD6D-C6440B3F2F2F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91B79D06-82F0-7363-CDD3-074A7D73778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78830"/>
            <a:ext cx="1262762" cy="84225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AF8FE8D-3CD2-A475-5F7F-E3D330B16D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2815" y="1455022"/>
            <a:ext cx="4833284" cy="4672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90799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3D5CEB-609B-EA99-5018-07C8A9806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1ACB153-DBCD-6379-80CC-6156FA574E2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785285F-5596-D321-B806-E826F01A474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2DB495E-25D7-6DF4-89B4-4B3342F3CC4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0073C5C-5DC1-77A3-1F28-189692DCA87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21A695B-2304-0707-81DC-0191CE641C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8EB111E-095D-8E23-ACCD-61170D2D3F93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ليقرأ كل ثنائي منكم على كراسة واحدة بالتناوب. واحد يؤشر والآخر يقرأ.</a:t>
            </a:r>
            <a:endParaRPr kumimoji="0" lang="ar-MA" sz="2000" b="1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يعطي الأستاذ حظا أكبر للمتعثرين.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CD7A336E-67D7-C713-DC45-793616263D4E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388DF06A-DD78-1EB2-A404-D1D4B52546BC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7" name="Groupe 36">
                <a:extLst>
                  <a:ext uri="{FF2B5EF4-FFF2-40B4-BE49-F238E27FC236}">
                    <a16:creationId xmlns:a16="http://schemas.microsoft.com/office/drawing/2014/main" id="{E076787A-5C86-E01E-7263-94887BB68B8B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319E3A3D-9A4E-7736-EB80-8E951E5F9502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84F8B6D7-DA2D-A48D-9A32-3FDD592DA3BA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E07E56CF-5F77-20C8-F0FE-71FBDD32D1EE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FBE4F20F-1C42-4811-D295-2D226A2883D1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641C1CCD-60C6-D69B-B5C0-3A64EC4720C7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20333CA0-967A-FC59-68F4-FF04AAC1A555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2" name="Image 1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6C0F15FE-0FA4-21E7-F503-329D6D6EF61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75" y="443967"/>
            <a:ext cx="843343" cy="62265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8DF6BD7-0353-18C6-0412-8EBABC5313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62815" y="1455022"/>
            <a:ext cx="4833284" cy="4672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11645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1A7695-FD32-DF88-CE53-096248692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4AD15D56-1572-3B75-F280-FE3FA70A5D9F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D2D1A3A9-E28B-7DD2-2342-E359B6D6874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3A9D9832-49C5-3CA7-838E-FBB0A4DF0DF8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A96A5CDE-9184-699B-260F-F3DD7BAAB46C}"/>
              </a:ext>
            </a:extLst>
          </p:cNvPr>
          <p:cNvGrpSpPr/>
          <p:nvPr/>
        </p:nvGrpSpPr>
        <p:grpSpPr>
          <a:xfrm flipH="1">
            <a:off x="7477323" y="342871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E4A58841-C2D5-A621-F64D-8FC1FB6CA769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B10358D5-280D-477A-1A1F-21B9A6B8F077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AFB0D566-A2B9-3085-A813-EE63971C9C87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04D937F7-9D22-9647-0420-7EC02F1383C1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B5C67485-2F10-F0B1-1856-0D6696C5FE2E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BCBE4DF7-261C-13F1-684A-E890A51B4CF8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E610A7F8-9E58-F936-ECBC-64E9C936A0B7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521714A4-6E51-9470-523F-FB380F26247A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41E42311-E7E3-219D-CD01-33429062627E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82587A80-C9A4-DB02-6FA3-AE600D7D01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965D5815-3CB3-471F-444D-30E04731AF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25532AA4-AA1B-E5B2-1185-BD238E584BA7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BC0735B1-78A4-BEF4-3A79-3FBAF2D39074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C92EF084-AF70-AA4C-4169-C70995EAFA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67B8960C-C614-A74D-C551-EE6D98D8271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7FF65836-D55C-6C20-F6C1-DE9A68C4F9B5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5092D4D-BB3B-12D3-B780-488D79E3E06F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5BA67372-2797-5EC0-6D2D-03A86CAB74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9B598117-BADE-2341-B4A8-6616B53FC6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A6B8F70B-59B5-43B6-8CD9-AB586E0CBC11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A615E38A-493C-2A37-1799-F1378686A0A3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45FAA7DA-16EB-62EC-CED9-31B5EF490F6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AAAFEAFB-243C-EF81-6AAC-D230174562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5CDD03E3-AD05-ABEA-A9B0-3BA12CD8B4D6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8674CF00-61D8-3762-BC46-0315E8BC1103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71FA7975-989C-E795-5344-70C0398C05A6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27C1E7F9-3D79-84A7-AD44-A2554C39BE10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7704DAF9-4C99-AFCD-5CA3-7407B4C219F9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D5A7878A-8E5E-993D-DA60-6D3A23A1249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804D58AA-D77F-2859-666B-497E5F738DCD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61863F97-A393-081B-8CA7-71C527193A0B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A23152B9-185D-4D3A-4D13-FEA13EF7922E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99E163B1-94AF-4C58-CEA1-1AE3F4E72508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7E211336-9C6C-F4D7-06E0-10B060F79A12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6729C661-D6AB-FF59-4AF8-0F8673C73F4E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9F8772FC-9865-0E53-BA40-5A435DB74436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ED3552D0-D402-E111-CCD0-DD1DD592E2A1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BF2DB62C-65D2-8BCC-526E-BEF1E819FE3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DC182C97-D69F-3225-23A3-88CCD039BA93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2C534D44-0189-AB1D-EFAA-EBB62448DC89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6B9662F1-A24F-2A25-BB4B-C42DA0B6FF02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FD790E89-3E17-3368-46D1-35B688F948C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61750927-C741-8B00-9CC5-8E7036504AAF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EBFEA2AB-E13C-C928-149A-20288472E4DA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9337FE30-18AC-73FB-010E-2EB8A4D419C9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DFC29B15-6DC7-D51F-E661-ECFED172CD4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B2DC5AB7-8D7E-D2F5-A71C-9882C4588FAB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A05C70D7-FA01-F3C1-3736-1C9F092080F4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8D18828F-C18D-D3DD-672E-2443F9A14FCF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3384FA9E-17D8-8BCA-723B-880739A0C6A2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CD3C3F2C-2B53-8CFD-AB2B-AF3DA3A7CE80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44E6C471-00D9-1092-5413-A8F62CBD8F4E}"/>
              </a:ext>
            </a:extLst>
          </p:cNvPr>
          <p:cNvGrpSpPr/>
          <p:nvPr/>
        </p:nvGrpSpPr>
        <p:grpSpPr>
          <a:xfrm>
            <a:off x="585781" y="1081357"/>
            <a:ext cx="8168503" cy="2297706"/>
            <a:chOff x="585781" y="1081357"/>
            <a:chExt cx="8168503" cy="2297706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30F71810-1BE7-2C11-13CF-3E80899939DD}"/>
                </a:ext>
              </a:extLst>
            </p:cNvPr>
            <p:cNvSpPr txBox="1"/>
            <p:nvPr/>
          </p:nvSpPr>
          <p:spPr>
            <a:xfrm>
              <a:off x="1437005" y="1081357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068D4A55-82B1-8192-4EB3-AE2F0784B722}"/>
                </a:ext>
              </a:extLst>
            </p:cNvPr>
            <p:cNvSpPr txBox="1"/>
            <p:nvPr/>
          </p:nvSpPr>
          <p:spPr>
            <a:xfrm>
              <a:off x="585781" y="2548066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تصفية الصعوبات القرائية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7A760FFE-7153-B381-363E-708766115351}"/>
              </a:ext>
            </a:extLst>
          </p:cNvPr>
          <p:cNvSpPr txBox="1"/>
          <p:nvPr/>
        </p:nvSpPr>
        <p:spPr>
          <a:xfrm>
            <a:off x="487748" y="4419697"/>
            <a:ext cx="81685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النص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A187E27-71A3-4C16-7318-664FF3B6B2E7}"/>
              </a:ext>
            </a:extLst>
          </p:cNvPr>
          <p:cNvSpPr txBox="1"/>
          <p:nvPr/>
        </p:nvSpPr>
        <p:spPr>
          <a:xfrm>
            <a:off x="450877" y="3518608"/>
            <a:ext cx="81685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تنمية</a:t>
            </a:r>
            <a:r>
              <a:rPr lang="ar-MA" sz="3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</a:p>
        </p:txBody>
      </p:sp>
    </p:spTree>
    <p:extLst>
      <p:ext uri="{BB962C8B-B14F-4D97-AF65-F5344CB8AC3E}">
        <p14:creationId xmlns:p14="http://schemas.microsoft.com/office/powerpoint/2010/main" val="285179817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F3A04D-4687-27CE-1589-F168B9EA5D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B59F8EC-EC5D-273D-762D-0FEF6FECCD8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7996570-796A-8C29-6595-FD1BCAF4A71C}"/>
              </a:ext>
            </a:extLst>
          </p:cNvPr>
          <p:cNvGrpSpPr/>
          <p:nvPr/>
        </p:nvGrpSpPr>
        <p:grpSpPr>
          <a:xfrm>
            <a:off x="294483" y="3343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0DADA8C-E8BA-D1AD-5337-C527B3AB6F0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584D46B-4562-FFED-2E1B-2BF4401C22F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9F55043-DA1A-1173-502D-FAE8857CA8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466C75-FEC5-F858-3F34-320EF18C1E16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ستتدربون على قراءة  النص ص 7 بطلاقة، وستجيبون على أسئلة للفهم.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8A9764A4-9B53-1723-3D14-206195CDEFB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81" y="286287"/>
            <a:ext cx="1143377" cy="937604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DBF571B7-303A-A890-F703-992AE4D7D62D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BCC8FF1-B692-F232-5267-3465F6236395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8DC67B26-46E6-1C50-8AB2-F55F4A0AA53B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A543B548-68B4-85B8-8E6A-FFC0F0DB4BB7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D0AAA654-7EE3-7F8E-43B0-9BDD4E834EAF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410DC255-CEE1-59F2-8404-AB443C3D6ABB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D980404C-0EB3-21A5-1DB2-3501C6FBA5C7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EA214FCC-EDC3-6ED5-968C-DE3FAE41DA61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09BB1AD-9645-7DF3-E70F-CF3E6487E697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7B97C19F-5045-AE80-2E67-58ED58F82E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2426" y="1223891"/>
            <a:ext cx="4393700" cy="527765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D2E2B1B-07D3-7466-45E6-CAA7DBE66F46}"/>
              </a:ext>
            </a:extLst>
          </p:cNvPr>
          <p:cNvSpPr/>
          <p:nvPr/>
        </p:nvSpPr>
        <p:spPr>
          <a:xfrm>
            <a:off x="1356851" y="3737309"/>
            <a:ext cx="6430297" cy="2507080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49798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08C99-BD00-C4B9-63A6-58EE1E253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C035B1C-4B07-11DD-827D-BB8DFB706FA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3ECF6FD-71D8-011A-A83C-D85A636272F7}"/>
              </a:ext>
            </a:extLst>
          </p:cNvPr>
          <p:cNvGrpSpPr/>
          <p:nvPr/>
        </p:nvGrpSpPr>
        <p:grpSpPr>
          <a:xfrm>
            <a:off x="294483" y="3343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113E9FA-D200-FBE3-8BED-5D3C8935807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EF813D7-BD3D-1283-4848-2D719FB9CE1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52EB44A-AA31-FA8C-C6D4-9FB28CC27A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09A27D8-C59D-22D0-7183-15B8D27521F9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بعد قراءتي.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66629AB4-0478-4FF2-DFF2-D874E70080FC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684D20C-C311-7617-71C3-FAAA56B72B17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3DED92D4-AFDA-92E1-DC32-E9146C366909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08646730-2ED8-7D9C-1644-022DFFE5401D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1DC9D66C-A146-D1A6-FC0C-33942512652A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35431519-2BA5-A124-9564-83936E22CE2C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B91ECEA5-EFEB-FF59-2F4F-97ABB3130E5E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545687E6-B650-88DA-182E-E40094F4648E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707A36DA-71C6-99B9-C1D2-527C0BE962A5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72703C6-53B6-F85D-72D5-A8A8D877D9F7}"/>
              </a:ext>
            </a:extLst>
          </p:cNvPr>
          <p:cNvSpPr/>
          <p:nvPr/>
        </p:nvSpPr>
        <p:spPr>
          <a:xfrm>
            <a:off x="1258503" y="2395002"/>
            <a:ext cx="1922810" cy="1230341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اَلزَّحْلوقَةِ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FF80C66-3FE1-7E10-C79F-E451C206DFCB}"/>
              </a:ext>
            </a:extLst>
          </p:cNvPr>
          <p:cNvSpPr/>
          <p:nvPr/>
        </p:nvSpPr>
        <p:spPr>
          <a:xfrm>
            <a:off x="3600091" y="2395002"/>
            <a:ext cx="1990403" cy="1230341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شَطائِرَ</a:t>
            </a:r>
            <a:endParaRPr lang="fr-MA" sz="5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9AE127E-3B70-BEA9-4A10-649BD1BA6F66}"/>
              </a:ext>
            </a:extLst>
          </p:cNvPr>
          <p:cNvSpPr/>
          <p:nvPr/>
        </p:nvSpPr>
        <p:spPr>
          <a:xfrm>
            <a:off x="5976970" y="2417810"/>
            <a:ext cx="1990403" cy="1230341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اَلْأُرْجوحَةِ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624A19F7-60B0-69D2-C126-CB7385B4F078}"/>
              </a:ext>
            </a:extLst>
          </p:cNvPr>
          <p:cNvSpPr/>
          <p:nvPr/>
        </p:nvSpPr>
        <p:spPr>
          <a:xfrm>
            <a:off x="1258503" y="4080851"/>
            <a:ext cx="1990403" cy="1230341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لَذيذَةً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3F86352-6AD8-F26F-7ECD-5C4FB9DEABDB}"/>
              </a:ext>
            </a:extLst>
          </p:cNvPr>
          <p:cNvSpPr/>
          <p:nvPr/>
        </p:nvSpPr>
        <p:spPr>
          <a:xfrm>
            <a:off x="3667684" y="4080851"/>
            <a:ext cx="1990403" cy="1230341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طازَجاً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1EF1C105-2C8D-BBFF-1DB6-97BD06B36441}"/>
              </a:ext>
            </a:extLst>
          </p:cNvPr>
          <p:cNvSpPr/>
          <p:nvPr/>
        </p:nvSpPr>
        <p:spPr>
          <a:xfrm>
            <a:off x="6044563" y="4103659"/>
            <a:ext cx="1990403" cy="1230341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بَنَيْنا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9259266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FD5D8-AB78-854E-D84F-25C9C593A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F57A6B4-0D2F-D4E5-F2A3-A9DA3885963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11A3C8E-B8EF-ED4C-7CD1-8DE138784A07}"/>
              </a:ext>
            </a:extLst>
          </p:cNvPr>
          <p:cNvGrpSpPr/>
          <p:nvPr/>
        </p:nvGrpSpPr>
        <p:grpSpPr>
          <a:xfrm>
            <a:off x="294483" y="3343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55C215B-9C5C-3FEF-F4C9-4ABB89C952F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50AE82F-36C0-0A4B-A034-D0FF2E1031B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347C3C7-CDC3-CDE1-CCBF-A82BD8CBE3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28F36D23-D500-C2F9-A2CB-56504D61D626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7E82D0F-9CD8-2351-CF5D-3BF912E4AE1F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55E2F3FA-9C74-1E34-3FD1-8593C9581E00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701608D0-7967-B4A5-DCF5-E1B3172165FC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E9A67B09-E446-07E3-AEB6-299F3A666EA3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14D5B58F-CBDB-D61C-DF68-18E3F630ECEE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6189794C-402A-DB44-38FD-9A2FB9751FA3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FC09B040-2F32-2730-45E2-CE7067DB3A44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BB810BF2-DF4C-33F1-1037-CCABC63A2FA2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51B25DC1-1162-0420-3D68-D01C99C982E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4632" y="420983"/>
            <a:ext cx="792085" cy="771776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35772756-5962-5DDC-A3FD-05660A3A0A9B}"/>
              </a:ext>
            </a:extLst>
          </p:cNvPr>
          <p:cNvSpPr txBox="1"/>
          <p:nvPr/>
        </p:nvSpPr>
        <p:spPr>
          <a:xfrm>
            <a:off x="422071" y="51513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سوف أقرأ قراءة معبرة</a:t>
            </a:r>
            <a:r>
              <a:rPr lang="fr-FR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تابعوا على الكراسة بوضع أصبعكم تحت كل كلمة أقرؤها.  </a:t>
            </a:r>
            <a:endParaRPr lang="ar-MA" sz="20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cxnSp>
        <p:nvCxnSpPr>
          <p:cNvPr id="74" name="Connecteur droit avec flèche 73">
            <a:extLst>
              <a:ext uri="{FF2B5EF4-FFF2-40B4-BE49-F238E27FC236}">
                <a16:creationId xmlns:a16="http://schemas.microsoft.com/office/drawing/2014/main" id="{C85FD8DD-728C-E666-876B-46CBF105DF8A}"/>
              </a:ext>
            </a:extLst>
          </p:cNvPr>
          <p:cNvCxnSpPr>
            <a:cxnSpLocks/>
          </p:cNvCxnSpPr>
          <p:nvPr/>
        </p:nvCxnSpPr>
        <p:spPr>
          <a:xfrm flipH="1">
            <a:off x="777005" y="5510964"/>
            <a:ext cx="4061912" cy="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0" name="Groupe 79">
            <a:extLst>
              <a:ext uri="{FF2B5EF4-FFF2-40B4-BE49-F238E27FC236}">
                <a16:creationId xmlns:a16="http://schemas.microsoft.com/office/drawing/2014/main" id="{C4811140-DC27-042A-F155-43A7C1874182}"/>
              </a:ext>
            </a:extLst>
          </p:cNvPr>
          <p:cNvGrpSpPr/>
          <p:nvPr/>
        </p:nvGrpSpPr>
        <p:grpSpPr>
          <a:xfrm>
            <a:off x="294482" y="1047055"/>
            <a:ext cx="8455778" cy="5415585"/>
            <a:chOff x="294482" y="1029349"/>
            <a:chExt cx="8455778" cy="5415585"/>
          </a:xfrm>
        </p:grpSpPr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8D786504-E338-3453-B98D-AC5EBA918802}"/>
                </a:ext>
              </a:extLst>
            </p:cNvPr>
            <p:cNvGrpSpPr/>
            <p:nvPr/>
          </p:nvGrpSpPr>
          <p:grpSpPr>
            <a:xfrm>
              <a:off x="294482" y="1029349"/>
              <a:ext cx="8455778" cy="5415585"/>
              <a:chOff x="294482" y="1325092"/>
              <a:chExt cx="8455778" cy="5415585"/>
            </a:xfrm>
          </p:grpSpPr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E6AC2272-7DC5-0915-CA5A-633BEF53C901}"/>
                  </a:ext>
                </a:extLst>
              </p:cNvPr>
              <p:cNvSpPr txBox="1"/>
              <p:nvPr/>
            </p:nvSpPr>
            <p:spPr>
              <a:xfrm>
                <a:off x="294482" y="1325092"/>
                <a:ext cx="8455778" cy="541558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just" rtl="1">
                  <a:lnSpc>
                    <a:spcPts val="7000"/>
                  </a:lnSpc>
                </a:pPr>
                <a:r>
                  <a:rPr lang="ar-MA" sz="42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ذَهَبْنا يَوْمَ </a:t>
                </a:r>
                <a:r>
                  <a:rPr lang="ar-MA" sz="42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ٱلْأَحَدِ</a:t>
                </a:r>
                <a:r>
                  <a:rPr lang="ar-MA" sz="42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إِلى </a:t>
                </a:r>
                <a:r>
                  <a:rPr lang="ar-MA" sz="42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ٱلْحَديقَةِ</a:t>
                </a:r>
                <a:r>
                  <a:rPr lang="ar-MA" sz="42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sz="42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ٱلْعامَّةِ</a:t>
                </a:r>
                <a:r>
                  <a:rPr lang="ar-MA" sz="42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. كانَ </a:t>
                </a:r>
                <a:r>
                  <a:rPr lang="ar-MA" sz="42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ٱلْجَوُّ</a:t>
                </a:r>
                <a:r>
                  <a:rPr lang="ar-MA" sz="42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مُشْمِساً وَجَميلاً. شاهَدْنا </a:t>
                </a:r>
                <a:r>
                  <a:rPr lang="ar-MA" sz="42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ٱلْأَطْفالَ</a:t>
                </a:r>
                <a:r>
                  <a:rPr lang="ar-MA" sz="42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يَلْعَبونَ عَلى </a:t>
                </a:r>
                <a:r>
                  <a:rPr lang="ar-MA" sz="42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ٱلْأُرْجوحَةِ</a:t>
                </a:r>
                <a:r>
                  <a:rPr lang="ar-MA" sz="42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sz="42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وَٱلزَّحْلوقَةِ</a:t>
                </a:r>
                <a:r>
                  <a:rPr lang="ar-MA" sz="42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. أَنا وَأَخي </a:t>
                </a:r>
                <a:r>
                  <a:rPr lang="ar-MA" sz="42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ٱلصَّغيرُ</a:t>
                </a:r>
                <a:r>
                  <a:rPr lang="ar-MA" sz="42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لَعِبْنا في صُنْدوقِ </a:t>
                </a:r>
                <a:r>
                  <a:rPr lang="ar-MA" sz="42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ٱلرَّمْلِ</a:t>
                </a:r>
                <a:r>
                  <a:rPr lang="ar-MA" sz="42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، وَبَنَيْنا قَلْعَةً كَبيرَةً.</a:t>
                </a:r>
              </a:p>
              <a:p>
                <a:pPr algn="just" rtl="1">
                  <a:lnSpc>
                    <a:spcPts val="7000"/>
                  </a:lnSpc>
                </a:pPr>
                <a:r>
                  <a:rPr lang="ar-MA" sz="42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جَلَسْنا تَحْتَ شَجَرَةٍ كَبيرَةٍ وَتَناوَلْنا </a:t>
                </a:r>
                <a:r>
                  <a:rPr lang="ar-MA" sz="42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ٱلْغَداءَ</a:t>
                </a:r>
                <a:r>
                  <a:rPr lang="ar-MA" sz="42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. أَحْضَرَتْ أُمّي شَطائِرَ لَذيذَةً وَعَصيراً طازَجاً. بَعْدَ </a:t>
                </a:r>
                <a:r>
                  <a:rPr lang="ar-MA" sz="42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ٱلْغَداءِ</a:t>
                </a:r>
                <a:r>
                  <a:rPr lang="ar-MA" sz="42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، تَمَشَّيْنا حَوْلَ </a:t>
                </a:r>
                <a:r>
                  <a:rPr lang="ar-MA" sz="42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ٱلْبُحَيْرَةِ</a:t>
                </a:r>
                <a:r>
                  <a:rPr lang="ar-MA" sz="42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sz="42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ٱلصَّغيرَةِ</a:t>
                </a:r>
                <a:r>
                  <a:rPr lang="ar-MA" sz="42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وَأَطْعَمْنا </a:t>
                </a:r>
                <a:r>
                  <a:rPr lang="ar-MA" sz="42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ٱلْبَطَّ</a:t>
                </a:r>
                <a:r>
                  <a:rPr lang="ar-MA" sz="42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. رَأَيْنا سَمَكاتٍ مُلَوَّنَةً تَسْبَحُ في </a:t>
                </a:r>
                <a:r>
                  <a:rPr lang="ar-MA" sz="42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ٱلْماءِ</a:t>
                </a:r>
                <a:r>
                  <a:rPr lang="ar-MA" sz="42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.</a:t>
                </a:r>
              </a:p>
            </p:txBody>
          </p:sp>
          <p:cxnSp>
            <p:nvCxnSpPr>
              <p:cNvPr id="17" name="Connecteur droit avec flèche 16">
                <a:extLst>
                  <a:ext uri="{FF2B5EF4-FFF2-40B4-BE49-F238E27FC236}">
                    <a16:creationId xmlns:a16="http://schemas.microsoft.com/office/drawing/2014/main" id="{A7174695-F63C-25CE-B2A9-81523836942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333031" y="2223847"/>
                <a:ext cx="4061509" cy="0"/>
              </a:xfrm>
              <a:prstGeom prst="straightConnector1">
                <a:avLst/>
              </a:prstGeom>
              <a:ln w="38100">
                <a:solidFill>
                  <a:schemeClr val="accent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Connecteur droit avec flèche 23">
                <a:extLst>
                  <a:ext uri="{FF2B5EF4-FFF2-40B4-BE49-F238E27FC236}">
                    <a16:creationId xmlns:a16="http://schemas.microsoft.com/office/drawing/2014/main" id="{0291A9E9-D9D9-C63E-FEB8-5DDB725E3ED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158343" y="4855030"/>
                <a:ext cx="4299860" cy="0"/>
              </a:xfrm>
              <a:prstGeom prst="straightConnector1">
                <a:avLst/>
              </a:prstGeom>
              <a:ln w="38100">
                <a:solidFill>
                  <a:schemeClr val="accent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onnecteur droit avec flèche 30">
                <a:extLst>
                  <a:ext uri="{FF2B5EF4-FFF2-40B4-BE49-F238E27FC236}">
                    <a16:creationId xmlns:a16="http://schemas.microsoft.com/office/drawing/2014/main" id="{2EFE5A19-33BE-31C0-3424-75F2BAE4163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11817" y="3131633"/>
                <a:ext cx="1663068" cy="3106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Connecteur droit avec flèche 34">
                <a:extLst>
                  <a:ext uri="{FF2B5EF4-FFF2-40B4-BE49-F238E27FC236}">
                    <a16:creationId xmlns:a16="http://schemas.microsoft.com/office/drawing/2014/main" id="{E7FD85AD-A886-A15E-7EE6-2D9CA08702C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128657" y="4032884"/>
                <a:ext cx="2329546" cy="0"/>
              </a:xfrm>
              <a:prstGeom prst="straightConnector1">
                <a:avLst/>
              </a:prstGeom>
              <a:ln w="38100">
                <a:solidFill>
                  <a:schemeClr val="accent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necteur droit avec flèche 37">
                <a:extLst>
                  <a:ext uri="{FF2B5EF4-FFF2-40B4-BE49-F238E27FC236}">
                    <a16:creationId xmlns:a16="http://schemas.microsoft.com/office/drawing/2014/main" id="{CC203B00-5ADF-38EA-5360-9B68E4220F0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35742" y="5004619"/>
                <a:ext cx="2435225" cy="0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Connecteur droit avec flèche 39">
                <a:extLst>
                  <a:ext uri="{FF2B5EF4-FFF2-40B4-BE49-F238E27FC236}">
                    <a16:creationId xmlns:a16="http://schemas.microsoft.com/office/drawing/2014/main" id="{99CE5180-1B60-F04D-C0AD-4184C92DE71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689170" y="5806707"/>
                <a:ext cx="2683732" cy="0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Connecteur droit avec flèche 46">
                <a:extLst>
                  <a:ext uri="{FF2B5EF4-FFF2-40B4-BE49-F238E27FC236}">
                    <a16:creationId xmlns:a16="http://schemas.microsoft.com/office/drawing/2014/main" id="{50394BC5-10B0-60B9-1635-1DAB2FA54CE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706901" y="4021282"/>
                <a:ext cx="1589118" cy="0"/>
              </a:xfrm>
              <a:prstGeom prst="straightConnector1">
                <a:avLst/>
              </a:prstGeom>
              <a:ln w="38100">
                <a:solidFill>
                  <a:schemeClr val="accent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Connecteur droit avec flèche 49">
                <a:extLst>
                  <a:ext uri="{FF2B5EF4-FFF2-40B4-BE49-F238E27FC236}">
                    <a16:creationId xmlns:a16="http://schemas.microsoft.com/office/drawing/2014/main" id="{D6769999-C637-576A-13FD-53E237FC91D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95409" y="2242038"/>
                <a:ext cx="2677134" cy="0"/>
              </a:xfrm>
              <a:prstGeom prst="straightConnector1">
                <a:avLst/>
              </a:prstGeom>
              <a:ln w="38100">
                <a:solidFill>
                  <a:schemeClr val="accent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Connecteur droit avec flèche 51">
                <a:extLst>
                  <a:ext uri="{FF2B5EF4-FFF2-40B4-BE49-F238E27FC236}">
                    <a16:creationId xmlns:a16="http://schemas.microsoft.com/office/drawing/2014/main" id="{E1E4725C-85C7-7B23-EC8E-8B145D7A415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162628" y="3109539"/>
                <a:ext cx="5231912" cy="36185"/>
              </a:xfrm>
              <a:prstGeom prst="straightConnector1">
                <a:avLst/>
              </a:prstGeom>
              <a:ln w="38100">
                <a:solidFill>
                  <a:schemeClr val="accent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5" name="Connecteur droit avec flèche 74">
              <a:extLst>
                <a:ext uri="{FF2B5EF4-FFF2-40B4-BE49-F238E27FC236}">
                  <a16:creationId xmlns:a16="http://schemas.microsoft.com/office/drawing/2014/main" id="{821CBCB3-B336-E6C5-CA50-A99040CB08D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95497" y="6418248"/>
              <a:ext cx="3509322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5508550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D049FF-DE32-18CA-A64D-A02DA7F5D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B3ED07C-3F10-B4F0-7661-D766EB6048B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4CFE7D0-A527-A0D0-F2BA-B4F7A7B9897F}"/>
              </a:ext>
            </a:extLst>
          </p:cNvPr>
          <p:cNvGrpSpPr/>
          <p:nvPr/>
        </p:nvGrpSpPr>
        <p:grpSpPr>
          <a:xfrm>
            <a:off x="294483" y="3343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FC68D3F-0EC9-BF70-DBC3-9A16AABDF58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6167F6E-AB87-18C0-DE58-506B1BF4545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068868A-6D6C-D797-813D-5A6DE51FE0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3653135D-28C5-0A1D-EF1A-3AFD8BDE4960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88D3C7A-BA6E-05D4-8B6E-83C2CD85C398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855ECBAD-671F-BB47-C093-5459332F14A4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A935E046-D237-38D0-47BF-BBA138246866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28CC1387-660A-0201-EB94-E09D85FD3A63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0A9DE97D-F22E-CDB3-6FFF-BF06E0D351C2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3EA15285-FF67-55BC-52D4-8D09C5F4E6C6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60D1DA50-5E1A-DD5B-40F0-DB6EA1C7EC4E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1E55E25D-FA72-70F7-B4AD-5B81350C6A65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4EC792E7-EA41-2627-DE5A-6E388759EECC}"/>
              </a:ext>
            </a:extLst>
          </p:cNvPr>
          <p:cNvSpPr txBox="1"/>
          <p:nvPr/>
        </p:nvSpPr>
        <p:spPr>
          <a:xfrm>
            <a:off x="422071" y="446015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إلى السبورة ليقرأ النص؟ آخر ليكمل القراءة؟ من يتابع؟ 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الآخرون على الكراسة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DB4021E-BE76-EC80-7B69-465ADD730C5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78830"/>
            <a:ext cx="1262762" cy="842255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827F9A6-9184-BA06-FE01-1962089D0A47}"/>
              </a:ext>
            </a:extLst>
          </p:cNvPr>
          <p:cNvGrpSpPr/>
          <p:nvPr/>
        </p:nvGrpSpPr>
        <p:grpSpPr>
          <a:xfrm>
            <a:off x="294482" y="1047055"/>
            <a:ext cx="8455778" cy="5415585"/>
            <a:chOff x="294482" y="1029349"/>
            <a:chExt cx="8455778" cy="5415585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7BCFA394-8AEE-8960-7447-B74678B70D5A}"/>
                </a:ext>
              </a:extLst>
            </p:cNvPr>
            <p:cNvGrpSpPr/>
            <p:nvPr/>
          </p:nvGrpSpPr>
          <p:grpSpPr>
            <a:xfrm>
              <a:off x="294482" y="1029349"/>
              <a:ext cx="8455778" cy="5415585"/>
              <a:chOff x="294482" y="1325092"/>
              <a:chExt cx="8455778" cy="5415585"/>
            </a:xfrm>
          </p:grpSpPr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A4A8F0DB-2AFE-420E-ADD6-53B07A108B52}"/>
                  </a:ext>
                </a:extLst>
              </p:cNvPr>
              <p:cNvSpPr txBox="1"/>
              <p:nvPr/>
            </p:nvSpPr>
            <p:spPr>
              <a:xfrm>
                <a:off x="294482" y="1325092"/>
                <a:ext cx="8455778" cy="541558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just" rtl="1">
                  <a:lnSpc>
                    <a:spcPts val="7000"/>
                  </a:lnSpc>
                </a:pPr>
                <a:r>
                  <a:rPr lang="ar-MA" sz="42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ذَهَبْنا يَوْمَ </a:t>
                </a:r>
                <a:r>
                  <a:rPr lang="ar-MA" sz="42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ٱلْأَحَدِ</a:t>
                </a:r>
                <a:r>
                  <a:rPr lang="ar-MA" sz="42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إِلى </a:t>
                </a:r>
                <a:r>
                  <a:rPr lang="ar-MA" sz="42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ٱلْحَديقَةِ</a:t>
                </a:r>
                <a:r>
                  <a:rPr lang="ar-MA" sz="42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sz="42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ٱلْعامَّةِ</a:t>
                </a:r>
                <a:r>
                  <a:rPr lang="ar-MA" sz="42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. كانَ </a:t>
                </a:r>
                <a:r>
                  <a:rPr lang="ar-MA" sz="42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ٱلْجَوُّ</a:t>
                </a:r>
                <a:r>
                  <a:rPr lang="ar-MA" sz="42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مُشْمِساً وَجَميلاً. شاهَدْنا </a:t>
                </a:r>
                <a:r>
                  <a:rPr lang="ar-MA" sz="42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ٱلْأَطْفالَ</a:t>
                </a:r>
                <a:r>
                  <a:rPr lang="ar-MA" sz="42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يَلْعَبونَ عَلى </a:t>
                </a:r>
                <a:r>
                  <a:rPr lang="ar-MA" sz="42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ٱلْأُرْجوحَةِ</a:t>
                </a:r>
                <a:r>
                  <a:rPr lang="ar-MA" sz="42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sz="42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وَٱلزَّحْلوقَةِ</a:t>
                </a:r>
                <a:r>
                  <a:rPr lang="ar-MA" sz="42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. أَنا وَأَخي </a:t>
                </a:r>
                <a:r>
                  <a:rPr lang="ar-MA" sz="42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ٱلصَّغيرُ</a:t>
                </a:r>
                <a:r>
                  <a:rPr lang="ar-MA" sz="42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لَعِبْنا في صُنْدوقِ </a:t>
                </a:r>
                <a:r>
                  <a:rPr lang="ar-MA" sz="42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ٱلرَّمْلِ</a:t>
                </a:r>
                <a:r>
                  <a:rPr lang="ar-MA" sz="42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، وَبَنَيْنا قَلْعَةً كَبيرَةً.</a:t>
                </a:r>
              </a:p>
              <a:p>
                <a:pPr algn="just" rtl="1">
                  <a:lnSpc>
                    <a:spcPts val="7000"/>
                  </a:lnSpc>
                </a:pPr>
                <a:r>
                  <a:rPr lang="ar-MA" sz="42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جَلَسْنا تَحْتَ شَجَرَةٍ كَبيرَةٍ وَتَناوَلْنا </a:t>
                </a:r>
                <a:r>
                  <a:rPr lang="ar-MA" sz="42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ٱلْغَداءَ</a:t>
                </a:r>
                <a:r>
                  <a:rPr lang="ar-MA" sz="42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. أَحْضَرَتْ أُمّي شَطائِرَ لَذيذَةً وَعَصيراً طازَجاً. بَعْدَ </a:t>
                </a:r>
                <a:r>
                  <a:rPr lang="ar-MA" sz="42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ٱلْغَداءِ</a:t>
                </a:r>
                <a:r>
                  <a:rPr lang="ar-MA" sz="42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، تَمَشَّيْنا حَوْلَ </a:t>
                </a:r>
                <a:r>
                  <a:rPr lang="ar-MA" sz="42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ٱلْبُحَيْرَةِ</a:t>
                </a:r>
                <a:r>
                  <a:rPr lang="ar-MA" sz="42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sz="42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ٱلصَّغيرَةِ</a:t>
                </a:r>
                <a:r>
                  <a:rPr lang="ar-MA" sz="42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وَأَطْعَمْنا </a:t>
                </a:r>
                <a:r>
                  <a:rPr lang="ar-MA" sz="42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ٱلْبَطَّ</a:t>
                </a:r>
                <a:r>
                  <a:rPr lang="ar-MA" sz="42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. رَأَيْنا سَمَكاتٍ مُلَوَّنَةً تَسْبَحُ في </a:t>
                </a:r>
                <a:r>
                  <a:rPr lang="ar-MA" sz="42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ٱلْماءِ</a:t>
                </a:r>
                <a:r>
                  <a:rPr lang="ar-MA" sz="42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.</a:t>
                </a:r>
              </a:p>
            </p:txBody>
          </p:sp>
          <p:cxnSp>
            <p:nvCxnSpPr>
              <p:cNvPr id="25" name="Connecteur droit avec flèche 24">
                <a:extLst>
                  <a:ext uri="{FF2B5EF4-FFF2-40B4-BE49-F238E27FC236}">
                    <a16:creationId xmlns:a16="http://schemas.microsoft.com/office/drawing/2014/main" id="{4D2835E8-D787-1A94-65A9-659D461413D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333031" y="2223847"/>
                <a:ext cx="4061509" cy="0"/>
              </a:xfrm>
              <a:prstGeom prst="straightConnector1">
                <a:avLst/>
              </a:prstGeom>
              <a:ln w="38100">
                <a:solidFill>
                  <a:schemeClr val="accent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onnecteur droit avec flèche 25">
                <a:extLst>
                  <a:ext uri="{FF2B5EF4-FFF2-40B4-BE49-F238E27FC236}">
                    <a16:creationId xmlns:a16="http://schemas.microsoft.com/office/drawing/2014/main" id="{C31C314B-6EAB-DDAA-98CF-5D3886A32E1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158343" y="4855030"/>
                <a:ext cx="4299860" cy="0"/>
              </a:xfrm>
              <a:prstGeom prst="straightConnector1">
                <a:avLst/>
              </a:prstGeom>
              <a:ln w="38100">
                <a:solidFill>
                  <a:schemeClr val="accent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necteur droit avec flèche 26">
                <a:extLst>
                  <a:ext uri="{FF2B5EF4-FFF2-40B4-BE49-F238E27FC236}">
                    <a16:creationId xmlns:a16="http://schemas.microsoft.com/office/drawing/2014/main" id="{B08E6F57-3E9A-C99A-CD04-5B65CF6322A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11817" y="3131633"/>
                <a:ext cx="1663068" cy="3106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necteur droit avec flèche 27">
                <a:extLst>
                  <a:ext uri="{FF2B5EF4-FFF2-40B4-BE49-F238E27FC236}">
                    <a16:creationId xmlns:a16="http://schemas.microsoft.com/office/drawing/2014/main" id="{558877C2-62DB-CB17-B708-B3D1870427D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128657" y="4032884"/>
                <a:ext cx="2329546" cy="0"/>
              </a:xfrm>
              <a:prstGeom prst="straightConnector1">
                <a:avLst/>
              </a:prstGeom>
              <a:ln w="38100">
                <a:solidFill>
                  <a:schemeClr val="accent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necteur droit avec flèche 29">
                <a:extLst>
                  <a:ext uri="{FF2B5EF4-FFF2-40B4-BE49-F238E27FC236}">
                    <a16:creationId xmlns:a16="http://schemas.microsoft.com/office/drawing/2014/main" id="{E98CA46C-D4D3-0123-4F5F-1091B3DBF73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35742" y="5004619"/>
                <a:ext cx="2435225" cy="0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onnecteur droit avec flèche 31">
                <a:extLst>
                  <a:ext uri="{FF2B5EF4-FFF2-40B4-BE49-F238E27FC236}">
                    <a16:creationId xmlns:a16="http://schemas.microsoft.com/office/drawing/2014/main" id="{8DFC96E0-D92A-C2F2-B180-D868CF0D674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689170" y="5806707"/>
                <a:ext cx="2683732" cy="0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Connecteur droit avec flèche 32">
                <a:extLst>
                  <a:ext uri="{FF2B5EF4-FFF2-40B4-BE49-F238E27FC236}">
                    <a16:creationId xmlns:a16="http://schemas.microsoft.com/office/drawing/2014/main" id="{9FAD8B28-E135-89C2-861F-61750140F59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706901" y="4021282"/>
                <a:ext cx="1589118" cy="0"/>
              </a:xfrm>
              <a:prstGeom prst="straightConnector1">
                <a:avLst/>
              </a:prstGeom>
              <a:ln w="38100">
                <a:solidFill>
                  <a:schemeClr val="accent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Connecteur droit avec flèche 33">
                <a:extLst>
                  <a:ext uri="{FF2B5EF4-FFF2-40B4-BE49-F238E27FC236}">
                    <a16:creationId xmlns:a16="http://schemas.microsoft.com/office/drawing/2014/main" id="{EAC89778-3BC1-0443-D22D-7CD40B04A6D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95409" y="2242038"/>
                <a:ext cx="2677134" cy="0"/>
              </a:xfrm>
              <a:prstGeom prst="straightConnector1">
                <a:avLst/>
              </a:prstGeom>
              <a:ln w="38100">
                <a:solidFill>
                  <a:schemeClr val="accent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Connecteur droit avec flèche 35">
                <a:extLst>
                  <a:ext uri="{FF2B5EF4-FFF2-40B4-BE49-F238E27FC236}">
                    <a16:creationId xmlns:a16="http://schemas.microsoft.com/office/drawing/2014/main" id="{7E938BBA-6A31-97C2-56CB-9474C1D03D7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162628" y="3109539"/>
                <a:ext cx="5231912" cy="36185"/>
              </a:xfrm>
              <a:prstGeom prst="straightConnector1">
                <a:avLst/>
              </a:prstGeom>
              <a:ln w="38100">
                <a:solidFill>
                  <a:schemeClr val="accent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2" name="Connecteur droit avec flèche 21">
              <a:extLst>
                <a:ext uri="{FF2B5EF4-FFF2-40B4-BE49-F238E27FC236}">
                  <a16:creationId xmlns:a16="http://schemas.microsoft.com/office/drawing/2014/main" id="{F1951CF2-E5A4-CA31-026E-14C142B492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95497" y="6418248"/>
              <a:ext cx="3509322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" name="Connecteur droit avec flèche 1">
            <a:extLst>
              <a:ext uri="{FF2B5EF4-FFF2-40B4-BE49-F238E27FC236}">
                <a16:creationId xmlns:a16="http://schemas.microsoft.com/office/drawing/2014/main" id="{B26B7A45-C5A2-7EAE-46E0-2DD2C2086CAA}"/>
              </a:ext>
            </a:extLst>
          </p:cNvPr>
          <p:cNvCxnSpPr>
            <a:cxnSpLocks/>
          </p:cNvCxnSpPr>
          <p:nvPr/>
        </p:nvCxnSpPr>
        <p:spPr>
          <a:xfrm flipH="1">
            <a:off x="1221430" y="5528670"/>
            <a:ext cx="3240000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222527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2026A7-FC38-99F2-8BE2-72E3FD4E1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E81763A-731A-CA5E-CC8A-3F2EDCB1C3B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5FF3D52-9952-88B9-A76E-000F35C7F4D7}"/>
              </a:ext>
            </a:extLst>
          </p:cNvPr>
          <p:cNvGrpSpPr/>
          <p:nvPr/>
        </p:nvGrpSpPr>
        <p:grpSpPr>
          <a:xfrm>
            <a:off x="294483" y="3343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C3EE6B4-9CB4-10BB-0324-A77C9CD6CE0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3804D0C-E34C-CBC8-0B03-924E8EA637E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A456EF0-A822-C7BD-428C-0854124F1B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340E3CC6-CB38-E025-ABA9-94CCF30DFD84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48C3841-DB36-930E-0757-7B784377612F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2D846779-74A3-90E1-FFFF-08DA27723ACB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FFD119CF-C56C-9E25-EFEF-8BE21B19E733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B22484EF-AC46-2E91-1305-DCCC5DB98AE7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877721D9-9F2B-6E72-B402-E0DB6C2651ED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184B7C63-3680-DC68-2CD2-14992B2C23F7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1FCB80DE-3B15-8B2D-216E-C82322BBC100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AA80C73-FE82-7F78-5CAC-DD5CE654FBE9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3C988A92-8EF1-8C96-6A6F-575F0A2070EE}"/>
              </a:ext>
            </a:extLst>
          </p:cNvPr>
          <p:cNvSpPr txBox="1"/>
          <p:nvPr/>
        </p:nvSpPr>
        <p:spPr>
          <a:xfrm>
            <a:off x="443940" y="51271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كل واحد فيكم يقرأ لزميله بشكل هامس. سأمر بين الصفوف لأستمع لقراءاتكم. </a:t>
            </a:r>
          </a:p>
        </p:txBody>
      </p:sp>
      <p:pic>
        <p:nvPicPr>
          <p:cNvPr id="20" name="Image 19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CC4EF691-D9D7-4039-0F58-675C052AB8E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37" y="376741"/>
            <a:ext cx="843343" cy="622650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2987AFCE-0250-E1FC-A4CF-257047972B04}"/>
              </a:ext>
            </a:extLst>
          </p:cNvPr>
          <p:cNvGrpSpPr/>
          <p:nvPr/>
        </p:nvGrpSpPr>
        <p:grpSpPr>
          <a:xfrm>
            <a:off x="294482" y="1047055"/>
            <a:ext cx="8455778" cy="5415585"/>
            <a:chOff x="294482" y="1029349"/>
            <a:chExt cx="8455778" cy="5415585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595C1A2C-80D9-21EC-50C3-5D03DCC49F28}"/>
                </a:ext>
              </a:extLst>
            </p:cNvPr>
            <p:cNvGrpSpPr/>
            <p:nvPr/>
          </p:nvGrpSpPr>
          <p:grpSpPr>
            <a:xfrm>
              <a:off x="294482" y="1029349"/>
              <a:ext cx="8455778" cy="5415585"/>
              <a:chOff x="294482" y="1325092"/>
              <a:chExt cx="8455778" cy="5415585"/>
            </a:xfrm>
          </p:grpSpPr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DB59AA54-09D5-71E6-0544-9194EF870518}"/>
                  </a:ext>
                </a:extLst>
              </p:cNvPr>
              <p:cNvSpPr txBox="1"/>
              <p:nvPr/>
            </p:nvSpPr>
            <p:spPr>
              <a:xfrm>
                <a:off x="294482" y="1325092"/>
                <a:ext cx="8455778" cy="541558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just" rtl="1">
                  <a:lnSpc>
                    <a:spcPts val="7000"/>
                  </a:lnSpc>
                </a:pPr>
                <a:r>
                  <a:rPr lang="ar-MA" sz="42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ذَهَبْنا يَوْمَ </a:t>
                </a:r>
                <a:r>
                  <a:rPr lang="ar-MA" sz="42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ٱلْأَحَدِ</a:t>
                </a:r>
                <a:r>
                  <a:rPr lang="ar-MA" sz="42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إِلى </a:t>
                </a:r>
                <a:r>
                  <a:rPr lang="ar-MA" sz="42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ٱلْحَديقَةِ</a:t>
                </a:r>
                <a:r>
                  <a:rPr lang="ar-MA" sz="42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sz="42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ٱلْعامَّةِ</a:t>
                </a:r>
                <a:r>
                  <a:rPr lang="ar-MA" sz="42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. كانَ </a:t>
                </a:r>
                <a:r>
                  <a:rPr lang="ar-MA" sz="42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ٱلْجَوُّ</a:t>
                </a:r>
                <a:r>
                  <a:rPr lang="ar-MA" sz="42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مُشْمِساً وَجَميلاً. شاهَدْنا </a:t>
                </a:r>
                <a:r>
                  <a:rPr lang="ar-MA" sz="42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ٱلْأَطْفالَ</a:t>
                </a:r>
                <a:r>
                  <a:rPr lang="ar-MA" sz="42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يَلْعَبونَ عَلى </a:t>
                </a:r>
                <a:r>
                  <a:rPr lang="ar-MA" sz="42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ٱلْأُرْجوحَةِ</a:t>
                </a:r>
                <a:r>
                  <a:rPr lang="ar-MA" sz="42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sz="42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وَٱلزَّحْلوقَةِ</a:t>
                </a:r>
                <a:r>
                  <a:rPr lang="ar-MA" sz="42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. أَنا وَأَخي </a:t>
                </a:r>
                <a:r>
                  <a:rPr lang="ar-MA" sz="42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ٱلصَّغيرُ</a:t>
                </a:r>
                <a:r>
                  <a:rPr lang="ar-MA" sz="42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لَعِبْنا في صُنْدوقِ </a:t>
                </a:r>
                <a:r>
                  <a:rPr lang="ar-MA" sz="42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ٱلرَّمْلِ</a:t>
                </a:r>
                <a:r>
                  <a:rPr lang="ar-MA" sz="42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، وَبَنَيْنا قَلْعَةً كَبيرَةً.</a:t>
                </a:r>
              </a:p>
              <a:p>
                <a:pPr algn="just" rtl="1">
                  <a:lnSpc>
                    <a:spcPts val="7000"/>
                  </a:lnSpc>
                </a:pPr>
                <a:r>
                  <a:rPr lang="ar-MA" sz="42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جَلَسْنا تَحْتَ شَجَرَةٍ كَبيرَةٍ وَتَناوَلْنا </a:t>
                </a:r>
                <a:r>
                  <a:rPr lang="ar-MA" sz="42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ٱلْغَداءَ</a:t>
                </a:r>
                <a:r>
                  <a:rPr lang="ar-MA" sz="42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. أَحْضَرَتْ أُمّي شَطائِرَ لَذيذَةً وَعَصيراً طازَجاً. بَعْدَ </a:t>
                </a:r>
                <a:r>
                  <a:rPr lang="ar-MA" sz="42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ٱلْغَداءِ</a:t>
                </a:r>
                <a:r>
                  <a:rPr lang="ar-MA" sz="42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، تَمَشَّيْنا حَوْلَ </a:t>
                </a:r>
                <a:r>
                  <a:rPr lang="ar-MA" sz="42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ٱلْبُحَيْرَةِ</a:t>
                </a:r>
                <a:r>
                  <a:rPr lang="ar-MA" sz="42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sz="42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ٱلصَّغيرَةِ</a:t>
                </a:r>
                <a:r>
                  <a:rPr lang="ar-MA" sz="42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وَأَطْعَمْنا </a:t>
                </a:r>
                <a:r>
                  <a:rPr lang="ar-MA" sz="42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ٱلْبَطَّ</a:t>
                </a:r>
                <a:r>
                  <a:rPr lang="ar-MA" sz="42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. رَأَيْنا سَمَكاتٍ مُلَوَّنَةً تَسْبَحُ في </a:t>
                </a:r>
                <a:r>
                  <a:rPr lang="ar-MA" sz="42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ٱلْماءِ</a:t>
                </a:r>
                <a:r>
                  <a:rPr lang="ar-MA" sz="42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.</a:t>
                </a:r>
              </a:p>
            </p:txBody>
          </p:sp>
          <p:cxnSp>
            <p:nvCxnSpPr>
              <p:cNvPr id="25" name="Connecteur droit avec flèche 24">
                <a:extLst>
                  <a:ext uri="{FF2B5EF4-FFF2-40B4-BE49-F238E27FC236}">
                    <a16:creationId xmlns:a16="http://schemas.microsoft.com/office/drawing/2014/main" id="{E721C067-3277-310F-22DA-D9F6F7BD795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333031" y="2223847"/>
                <a:ext cx="4061509" cy="0"/>
              </a:xfrm>
              <a:prstGeom prst="straightConnector1">
                <a:avLst/>
              </a:prstGeom>
              <a:ln w="38100">
                <a:solidFill>
                  <a:schemeClr val="accent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onnecteur droit avec flèche 25">
                <a:extLst>
                  <a:ext uri="{FF2B5EF4-FFF2-40B4-BE49-F238E27FC236}">
                    <a16:creationId xmlns:a16="http://schemas.microsoft.com/office/drawing/2014/main" id="{91436DE8-2064-414C-78CD-05C418511E8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158343" y="4855030"/>
                <a:ext cx="4299860" cy="0"/>
              </a:xfrm>
              <a:prstGeom prst="straightConnector1">
                <a:avLst/>
              </a:prstGeom>
              <a:ln w="38100">
                <a:solidFill>
                  <a:schemeClr val="accent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necteur droit avec flèche 26">
                <a:extLst>
                  <a:ext uri="{FF2B5EF4-FFF2-40B4-BE49-F238E27FC236}">
                    <a16:creationId xmlns:a16="http://schemas.microsoft.com/office/drawing/2014/main" id="{320F2412-FDD6-96DA-EEEB-7EB347B2BC8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11817" y="3131633"/>
                <a:ext cx="1663068" cy="3106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necteur droit avec flèche 27">
                <a:extLst>
                  <a:ext uri="{FF2B5EF4-FFF2-40B4-BE49-F238E27FC236}">
                    <a16:creationId xmlns:a16="http://schemas.microsoft.com/office/drawing/2014/main" id="{CECB7151-5D45-9DD4-E45E-4CE3D8E0669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128657" y="4032884"/>
                <a:ext cx="2329546" cy="0"/>
              </a:xfrm>
              <a:prstGeom prst="straightConnector1">
                <a:avLst/>
              </a:prstGeom>
              <a:ln w="38100">
                <a:solidFill>
                  <a:schemeClr val="accent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necteur droit avec flèche 29">
                <a:extLst>
                  <a:ext uri="{FF2B5EF4-FFF2-40B4-BE49-F238E27FC236}">
                    <a16:creationId xmlns:a16="http://schemas.microsoft.com/office/drawing/2014/main" id="{EB687914-961C-57D1-D8B4-9D3F515B53F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35742" y="5004619"/>
                <a:ext cx="2435225" cy="0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onnecteur droit avec flèche 31">
                <a:extLst>
                  <a:ext uri="{FF2B5EF4-FFF2-40B4-BE49-F238E27FC236}">
                    <a16:creationId xmlns:a16="http://schemas.microsoft.com/office/drawing/2014/main" id="{78E4F4D9-77EC-9B41-5E85-B1B632F9306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689170" y="5806707"/>
                <a:ext cx="2683732" cy="0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Connecteur droit avec flèche 32">
                <a:extLst>
                  <a:ext uri="{FF2B5EF4-FFF2-40B4-BE49-F238E27FC236}">
                    <a16:creationId xmlns:a16="http://schemas.microsoft.com/office/drawing/2014/main" id="{819F9BF4-1C97-4D55-2350-28D4DC4B2A7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706901" y="4021282"/>
                <a:ext cx="1589118" cy="0"/>
              </a:xfrm>
              <a:prstGeom prst="straightConnector1">
                <a:avLst/>
              </a:prstGeom>
              <a:ln w="38100">
                <a:solidFill>
                  <a:schemeClr val="accent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Connecteur droit avec flèche 33">
                <a:extLst>
                  <a:ext uri="{FF2B5EF4-FFF2-40B4-BE49-F238E27FC236}">
                    <a16:creationId xmlns:a16="http://schemas.microsoft.com/office/drawing/2014/main" id="{BCAE20BC-8010-910A-F115-205063B54A8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95409" y="2242038"/>
                <a:ext cx="2677134" cy="0"/>
              </a:xfrm>
              <a:prstGeom prst="straightConnector1">
                <a:avLst/>
              </a:prstGeom>
              <a:ln w="38100">
                <a:solidFill>
                  <a:schemeClr val="accent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Connecteur droit avec flèche 35">
                <a:extLst>
                  <a:ext uri="{FF2B5EF4-FFF2-40B4-BE49-F238E27FC236}">
                    <a16:creationId xmlns:a16="http://schemas.microsoft.com/office/drawing/2014/main" id="{5BF56602-2027-B97A-DDED-03F8CAAAC90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162628" y="3109539"/>
                <a:ext cx="5231912" cy="36185"/>
              </a:xfrm>
              <a:prstGeom prst="straightConnector1">
                <a:avLst/>
              </a:prstGeom>
              <a:ln w="38100">
                <a:solidFill>
                  <a:schemeClr val="accent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2" name="Connecteur droit avec flèche 21">
              <a:extLst>
                <a:ext uri="{FF2B5EF4-FFF2-40B4-BE49-F238E27FC236}">
                  <a16:creationId xmlns:a16="http://schemas.microsoft.com/office/drawing/2014/main" id="{1EE78C60-B44D-2811-83C2-481E4E935BB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95497" y="6418248"/>
              <a:ext cx="3509322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" name="Connecteur droit avec flèche 1">
            <a:extLst>
              <a:ext uri="{FF2B5EF4-FFF2-40B4-BE49-F238E27FC236}">
                <a16:creationId xmlns:a16="http://schemas.microsoft.com/office/drawing/2014/main" id="{1868F9C0-6FA2-EBDF-0E21-14482426C5D5}"/>
              </a:ext>
            </a:extLst>
          </p:cNvPr>
          <p:cNvCxnSpPr>
            <a:cxnSpLocks/>
          </p:cNvCxnSpPr>
          <p:nvPr/>
        </p:nvCxnSpPr>
        <p:spPr>
          <a:xfrm flipH="1">
            <a:off x="1221430" y="5528670"/>
            <a:ext cx="3240000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604188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67ACB9-73D7-2B98-C4BA-FD6C233FA0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865E4D6-56D5-5EC7-9022-D85DEBF9D114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AA50912-FF3E-4E64-E10F-15218AB9AAF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BFB2CDD-96FE-241C-44BC-37DEC8DF047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30413C2-68D3-3E4D-CB98-AC52B95836B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4CE5599-4872-E281-D9AC-B49544788D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68861" y="44448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9BE3E0C-2EFD-889E-8267-061138094C9F}"/>
              </a:ext>
            </a:extLst>
          </p:cNvPr>
          <p:cNvSpPr txBox="1"/>
          <p:nvPr/>
        </p:nvSpPr>
        <p:spPr>
          <a:xfrm>
            <a:off x="422071" y="37898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سنجيب عن أسئلة النشاط3.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63628A40-9BAD-E4BD-5EDA-EBEEC7E9A691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AC0A1F46-9B15-DA2D-5451-74E1467624D4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4" name="Groupe 13">
                <a:extLst>
                  <a:ext uri="{FF2B5EF4-FFF2-40B4-BE49-F238E27FC236}">
                    <a16:creationId xmlns:a16="http://schemas.microsoft.com/office/drawing/2014/main" id="{DE3BAEBE-6639-7142-42DA-46146F8DDC42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F896CF6C-75D8-8378-25C2-D967840EF3C4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F275FB59-22BA-0D85-5432-AC7263D7CFB8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D6C90DBA-6948-4808-AF36-FCF137A18C14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FC9EE71A-2CEC-58DF-B82E-9F15603DA5AF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67D2123E-104A-77F0-53E4-DC4011B26EEB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F0890099-9380-E806-29CB-D57AC145A292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4C937D61-C05F-DFBC-4482-00252673F6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328" y="2087279"/>
            <a:ext cx="8143343" cy="246065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BCADC56-196F-B82E-8235-BDC8DC18C90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11" y="330438"/>
            <a:ext cx="1262108" cy="728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39954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47CB4D-1C29-2D5F-9115-288FBFB11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FE0CBBE-50F8-F8E4-1595-C36E0AF4B4EF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D1565D-41A6-DDDC-AB62-818D5C0A720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631EF78-66C6-F19A-5156-C61753A9971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CDB5DA4-6EB6-44BA-20A6-2CC55D3FE89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178471C-A613-03D0-539E-5D007BFEF5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68861" y="44448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00EB31C-40BA-0DD9-BBD3-220D54A82EAF}"/>
              </a:ext>
            </a:extLst>
          </p:cNvPr>
          <p:cNvSpPr txBox="1"/>
          <p:nvPr/>
        </p:nvSpPr>
        <p:spPr>
          <a:xfrm>
            <a:off x="422071" y="378981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الجملة؟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السؤال المناسب في كراساتكم.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8CA0022-B67B-7A1D-904A-854A5C0A4A84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5BCCE92-1D0D-218E-CA34-D48562A2F5D4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0FAB6836-43A9-4069-2811-E1B6FA18DA6D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F5AACDA4-C043-B25C-9260-35DF6B6820D3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90E08CB2-F14D-4F86-C2D3-D058586FB373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4" name="Rectangle : coins arrondis 33">
                  <a:extLst>
                    <a:ext uri="{FF2B5EF4-FFF2-40B4-BE49-F238E27FC236}">
                      <a16:creationId xmlns:a16="http://schemas.microsoft.com/office/drawing/2014/main" id="{C2F0E531-86DD-ADA7-D035-A4C053BD9B0E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5" name="Rectangle : coins arrondis 34">
                  <a:extLst>
                    <a:ext uri="{FF2B5EF4-FFF2-40B4-BE49-F238E27FC236}">
                      <a16:creationId xmlns:a16="http://schemas.microsoft.com/office/drawing/2014/main" id="{7677D153-88F9-24E7-F94C-28F8890481DD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E07ACB58-A0A5-A409-7F55-42918ACF59C7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E47340B-5532-9060-D94E-D14EBA5CAF74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A9D603FF-221A-7450-6802-10A1B07395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453" y="2039477"/>
            <a:ext cx="7358594" cy="118687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3B2CCC0-1B36-E91B-D4CE-3EC0EDDF1A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638" y="4646184"/>
            <a:ext cx="8464724" cy="699143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7473DCD-28D8-E224-4A6E-B487EF9E5D8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57" y="394764"/>
            <a:ext cx="1042935" cy="692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29219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23D307-F275-3BBC-1228-0654D8E9B7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FCF1483-8DAF-0882-2BE6-05F91ED025DE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EA907B7-90CD-5E7A-FEFD-C3656E6575C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646DBC2-11EF-52EB-53A1-EE9FB9BDE08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5D10A4C-ED0B-2284-E59D-9578F98A912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17C5AE2-80A9-18B6-67AA-ACAD77F2F0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68861" y="44448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9FD055D-9C14-C4D6-9E6A-43EDF47F0A50}"/>
              </a:ext>
            </a:extLst>
          </p:cNvPr>
          <p:cNvSpPr txBox="1"/>
          <p:nvPr/>
        </p:nvSpPr>
        <p:spPr>
          <a:xfrm>
            <a:off x="422071" y="37898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من يقرأ السؤال؟ من يقرأ الجواب؟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BAF9FDF-89EC-34E1-10F0-458A57668812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1D787C42-459A-44A3-60D9-299F426FC9BF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41AF8EA0-1F0D-1DAF-0B25-16FF801D40D1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B9FBF533-2FC7-BB57-44EB-7F71342DCDD1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6EFB8604-EB05-AAC8-DCA6-62898871C15A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4" name="Rectangle : coins arrondis 33">
                  <a:extLst>
                    <a:ext uri="{FF2B5EF4-FFF2-40B4-BE49-F238E27FC236}">
                      <a16:creationId xmlns:a16="http://schemas.microsoft.com/office/drawing/2014/main" id="{85742755-C1B0-37BA-5F11-B2AB3CE93B2F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5" name="Rectangle : coins arrondis 34">
                  <a:extLst>
                    <a:ext uri="{FF2B5EF4-FFF2-40B4-BE49-F238E27FC236}">
                      <a16:creationId xmlns:a16="http://schemas.microsoft.com/office/drawing/2014/main" id="{762052DB-E134-5B67-893D-922C6DB699B2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E7BBD49-59AD-4921-A065-759AF5C1729A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E143C735-349F-366E-0938-0AFB5F455464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B65FEE22-CBE5-2615-D3DD-1547991EC8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638" y="2905631"/>
            <a:ext cx="8464724" cy="97811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45BA2A6-9D82-95C4-2517-B7D6698ED1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6095" y="3038276"/>
            <a:ext cx="3126951" cy="82299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176E74F-35FE-AE03-8A9F-2EEFB34D5C6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7883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03335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3B346-CD3D-5023-42E9-78DE11E6F8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CFA933B-2F83-3820-8772-0E2C342457D2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951AA04-CCC1-DF0A-5FD4-58CAA3D2549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C6FB38D-8D9E-1A07-5C45-E22C3B1FEC1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A368449-B1E7-58C0-1AEF-94B9374DE9B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17DAFCC-EEC9-0D16-417F-D18C2B2546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68861" y="44448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B7E5889-F277-061D-0199-D05E945B0DE9}"/>
              </a:ext>
            </a:extLst>
          </p:cNvPr>
          <p:cNvSpPr txBox="1"/>
          <p:nvPr/>
        </p:nvSpPr>
        <p:spPr>
          <a:xfrm>
            <a:off x="422071" y="378981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الجملة؟ هل هي سؤال أم جواب؟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الجواب المناسب في كراساتكم.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29CFE8C-0D0B-8044-B21B-47FD2641B504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6B7898C-F018-C3B1-B1CF-D18229B16441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85823FFA-E77A-8946-A592-49C54846598E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D14DF998-90BC-64B6-05AC-13A1B49C58FE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49B0AF2A-B8EA-4382-206C-CFC532196E52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4" name="Rectangle : coins arrondis 33">
                  <a:extLst>
                    <a:ext uri="{FF2B5EF4-FFF2-40B4-BE49-F238E27FC236}">
                      <a16:creationId xmlns:a16="http://schemas.microsoft.com/office/drawing/2014/main" id="{E23E80A3-041F-9A54-E9B7-524998817C17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5" name="Rectangle : coins arrondis 34">
                  <a:extLst>
                    <a:ext uri="{FF2B5EF4-FFF2-40B4-BE49-F238E27FC236}">
                      <a16:creationId xmlns:a16="http://schemas.microsoft.com/office/drawing/2014/main" id="{3F0A4D1D-BFE6-4D50-1D06-64672EF4C809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CFE4A88-8A1E-42EC-3459-BA4E013F5704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4CD07CB-FA4E-A44B-7266-F661420CB684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92F90D47-457D-0B15-615C-5B4F0D0B65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969" y="4548454"/>
            <a:ext cx="7958062" cy="65720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020B533-FDEF-097F-EFA8-55709B772FF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0090" b="2440"/>
          <a:stretch/>
        </p:blipFill>
        <p:spPr>
          <a:xfrm>
            <a:off x="995740" y="2309546"/>
            <a:ext cx="7152519" cy="1004876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918AB77-32A4-576C-3EA0-987840FC713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57" y="394764"/>
            <a:ext cx="1042935" cy="692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48991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69289-3183-D914-6388-B464681EB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8C4B61A-E6C5-DC40-B08C-79F5C3BB2DC0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BC389AA-3EC5-15E4-5272-DE8F00F7177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031B58E-A9E8-DA41-AD0F-21D1A51394D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F9052A9-A63A-903B-43BC-0F5C1090791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05C1B05-B6EC-9BED-E0C5-15ABA3161B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68861" y="44448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2A119A1-C98E-4F35-B9CE-090495C75679}"/>
              </a:ext>
            </a:extLst>
          </p:cNvPr>
          <p:cNvSpPr txBox="1"/>
          <p:nvPr/>
        </p:nvSpPr>
        <p:spPr>
          <a:xfrm>
            <a:off x="414154" y="46754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صححوا.. من يقرأ السؤال؟ من يقرأ الجواب؟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56703BF-A6F1-7755-9507-C227DE9C1199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40B6824D-1DBE-0190-8022-1D1D6D28A674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28043167-EDB3-8086-65E0-AAA86313D7A5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25E7A709-E25F-9C49-99FD-EE5B47A647C2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0B47B828-B1FE-122F-0E2E-AA6465985EC9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4" name="Rectangle : coins arrondis 33">
                  <a:extLst>
                    <a:ext uri="{FF2B5EF4-FFF2-40B4-BE49-F238E27FC236}">
                      <a16:creationId xmlns:a16="http://schemas.microsoft.com/office/drawing/2014/main" id="{1C592C6B-9033-338E-84ED-BFF3A70D857F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5" name="Rectangle : coins arrondis 34">
                  <a:extLst>
                    <a:ext uri="{FF2B5EF4-FFF2-40B4-BE49-F238E27FC236}">
                      <a16:creationId xmlns:a16="http://schemas.microsoft.com/office/drawing/2014/main" id="{AC018B36-47AB-28FF-0629-264671229ACB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D79224CC-67C4-3637-A52F-BB858D483F7B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F6D09E9-EA2B-E2EA-D864-33A2BEDFC2FA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26ED1535-9D94-ECE3-4A25-644918FDF3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344" y="1810071"/>
            <a:ext cx="8382291" cy="2364765"/>
          </a:xfrm>
          <a:prstGeom prst="rect">
            <a:avLst/>
          </a:prstGeom>
        </p:spPr>
      </p:pic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3CF5D008-D1F9-DAAA-10EB-3B0AF23FDD9B}"/>
              </a:ext>
            </a:extLst>
          </p:cNvPr>
          <p:cNvCxnSpPr/>
          <p:nvPr/>
        </p:nvCxnSpPr>
        <p:spPr>
          <a:xfrm flipH="1">
            <a:off x="5912807" y="3472543"/>
            <a:ext cx="2656719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D326860-B4CB-A66F-85CB-425AC74B0A1C}"/>
              </a:ext>
            </a:extLst>
          </p:cNvPr>
          <p:cNvGrpSpPr/>
          <p:nvPr/>
        </p:nvGrpSpPr>
        <p:grpSpPr>
          <a:xfrm>
            <a:off x="362309" y="4855082"/>
            <a:ext cx="8299417" cy="1003695"/>
            <a:chOff x="286179" y="4855082"/>
            <a:chExt cx="8375547" cy="1003695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FDE714E-0A0D-443F-4491-D1D984B3AA2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6179" y="4855082"/>
              <a:ext cx="5341096" cy="1003695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ADD581E5-1B4C-D2AB-8216-60F0C26BFC53}"/>
                </a:ext>
              </a:extLst>
            </p:cNvPr>
            <p:cNvSpPr txBox="1"/>
            <p:nvPr/>
          </p:nvSpPr>
          <p:spPr>
            <a:xfrm>
              <a:off x="625641" y="5049560"/>
              <a:ext cx="4719929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 rtl="1">
                <a:defRPr/>
              </a:pPr>
              <a:r>
                <a:rPr lang="ar-MA" sz="32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جَلَسَ </a:t>
              </a:r>
              <a:r>
                <a:rPr lang="ar-MA" sz="3200" b="1" dirty="0" err="1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ٱلطِّفْلُ</a:t>
              </a:r>
              <a:r>
                <a:rPr lang="ar-MA" sz="32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لِتَناوُلِ </a:t>
              </a:r>
              <a:r>
                <a:rPr lang="ar-MA" sz="3200" b="1" dirty="0" err="1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ٱلْغَداءِ</a:t>
              </a:r>
              <a:r>
                <a:rPr lang="ar-MA" sz="32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تَحْتَ شَجَرَةٍ كَبيرَةٍ. </a:t>
              </a:r>
              <a:endParaRPr lang="f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44314CF8-FA27-825D-4FDB-9CFD0BBC56D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658087" y="4857027"/>
              <a:ext cx="3003639" cy="9802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6237546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6AEF14-3B82-F1BC-4E88-18C00C685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C59828B-08B8-AE46-AD8F-B59DFC6D887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C477AEE-7680-6856-B5FE-D30EE89FCF9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9866F81-6A7F-0E7F-1BBE-C161DA8E3C3C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C55D3E9-6B5B-4E18-E7CC-4E0EF2837802}"/>
              </a:ext>
            </a:extLst>
          </p:cNvPr>
          <p:cNvGrpSpPr/>
          <p:nvPr/>
        </p:nvGrpSpPr>
        <p:grpSpPr>
          <a:xfrm>
            <a:off x="369761" y="1989584"/>
            <a:ext cx="8168503" cy="3231654"/>
            <a:chOff x="369761" y="1989584"/>
            <a:chExt cx="8168503" cy="3231654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D5DD5C43-6919-BCD9-6B3C-3A37E5EA34A3}"/>
                </a:ext>
              </a:extLst>
            </p:cNvPr>
            <p:cNvSpPr txBox="1"/>
            <p:nvPr/>
          </p:nvSpPr>
          <p:spPr>
            <a:xfrm>
              <a:off x="1388824" y="1989584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EC330DD1-0CF5-13BC-6570-567A2F2B62F0}"/>
                </a:ext>
              </a:extLst>
            </p:cNvPr>
            <p:cNvSpPr txBox="1"/>
            <p:nvPr/>
          </p:nvSpPr>
          <p:spPr>
            <a:xfrm>
              <a:off x="369761" y="3313023"/>
              <a:ext cx="8168503" cy="19082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66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</a:t>
              </a:r>
            </a:p>
            <a:p>
              <a:pPr algn="ctr" rtl="1"/>
              <a:r>
                <a:rPr lang="ar-MA" sz="2400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الجملة الفعلية -  تنوين النصب – التعليق على صورة</a:t>
              </a:r>
            </a:p>
            <a:p>
              <a:pPr algn="ctr"/>
              <a:endParaRPr lang="ar-MA" sz="2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401851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58DB5D-41A9-F9AD-EB12-A3BA99CA1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957B06E-3CF8-5A28-06DC-8E0C6FA29DC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9EB3DA1-A963-7D09-FA73-09A6808B4CA2}"/>
              </a:ext>
            </a:extLst>
          </p:cNvPr>
          <p:cNvGrpSpPr/>
          <p:nvPr/>
        </p:nvGrpSpPr>
        <p:grpSpPr>
          <a:xfrm>
            <a:off x="294483" y="3343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0C276F9-14B6-E9A5-CDFC-22FDA7FE221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5BE0E64-96EA-1CBA-B248-2359EAFD4A7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37F8FBA-017D-C029-DFA5-1E265D9AD9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13CF0C2-5B8E-3FE8-30EC-318FCF498F66}"/>
              </a:ext>
            </a:extLst>
          </p:cNvPr>
          <p:cNvSpPr txBox="1"/>
          <p:nvPr/>
        </p:nvSpPr>
        <p:spPr>
          <a:xfrm>
            <a:off x="422071" y="44601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دفاتركم. ستنجزون تمارين حول ما تعلمتموه هذا الأسبوع.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3A39F4D1-D34B-220E-BF50-ADD7B763757C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CB9FC6F-F027-7B0E-6B89-244A30572653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69183FFE-71F9-E198-9D43-80DBEE477FC9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645D2441-DEA2-8DA8-B673-F0CBE21BDA34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046CF8C3-DA14-650C-C2BD-D0E180E4EDC2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E9D91DF0-2F99-2C41-4493-DE8692BF756D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0160A7C7-A0C3-45B0-59B9-8F9D1AA0E86A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102A4E3B-7395-E059-9FC3-0E15957941CB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1293291-DE94-B6F1-6C67-0E03A39FDCCD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632CE93A-0D83-FD73-F2C1-F293C43414C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085"/>
          <a:stretch/>
        </p:blipFill>
        <p:spPr>
          <a:xfrm>
            <a:off x="3249481" y="2479447"/>
            <a:ext cx="2645037" cy="215154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91071181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723B2F-F1B2-A5B9-2CA0-305071EDE0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92B91CE-DDB4-CB2A-D353-8673FB200CD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4ACE245-7085-4A3A-9409-05F9FDF76C18}"/>
              </a:ext>
            </a:extLst>
          </p:cNvPr>
          <p:cNvGrpSpPr/>
          <p:nvPr/>
        </p:nvGrpSpPr>
        <p:grpSpPr>
          <a:xfrm>
            <a:off x="294483" y="3343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E79F628-5C0F-3382-F4F8-E1024DBBBE7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5B1C3ED-B307-ADD9-7EBF-0F5DF854D7B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093484E-DA91-DEB7-9914-1FE57F10E1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A925F91-F158-DF39-8B42-57098B8CAAFF}"/>
              </a:ext>
            </a:extLst>
          </p:cNvPr>
          <p:cNvSpPr txBox="1"/>
          <p:nvPr/>
        </p:nvSpPr>
        <p:spPr>
          <a:xfrm>
            <a:off x="422071" y="44601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الجمل، </a:t>
            </a:r>
            <a:r>
              <a:rPr lang="ar-MA" sz="20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وأتمموا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بالكلمة المناسبة: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65082AD3-29A9-7330-8058-673BE41EA68E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D562D6B1-F339-5DCB-4AB1-3B95DB5BEB36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24" name="Groupe 23">
                <a:extLst>
                  <a:ext uri="{FF2B5EF4-FFF2-40B4-BE49-F238E27FC236}">
                    <a16:creationId xmlns:a16="http://schemas.microsoft.com/office/drawing/2014/main" id="{76C9FAA4-DAB4-D545-D26A-521F7C5C4096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A1388AB4-27C1-6077-D2F4-F7C8C42D84C4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7B823C93-95DD-07A2-669C-5E12979D244F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E520ED6F-7307-2D24-B19E-C83DD2D224B5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B1CD88FD-349A-5691-7FE1-098727417FF3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0A1E89D1-D8FA-00CA-ECDB-536275CB645A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05F2B197-DCB5-255F-7789-36D481DE7389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6245FA3-B49A-3184-18C9-9E30AA916F67}"/>
              </a:ext>
            </a:extLst>
          </p:cNvPr>
          <p:cNvSpPr/>
          <p:nvPr/>
        </p:nvSpPr>
        <p:spPr>
          <a:xfrm>
            <a:off x="5000900" y="1882635"/>
            <a:ext cx="3624338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كانَ </a:t>
            </a:r>
            <a:r>
              <a:rPr lang="ar-MA" sz="54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ﭐلْجَوُّ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0C1022A-8D4C-2580-6B07-F5CCA1715359}"/>
              </a:ext>
            </a:extLst>
          </p:cNvPr>
          <p:cNvSpPr/>
          <p:nvPr/>
        </p:nvSpPr>
        <p:spPr>
          <a:xfrm>
            <a:off x="446196" y="1882635"/>
            <a:ext cx="1911516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مُشْمِسَنْ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AC82F9E-9A8A-3AC4-AB80-15D93F281C76}"/>
              </a:ext>
            </a:extLst>
          </p:cNvPr>
          <p:cNvSpPr/>
          <p:nvPr/>
        </p:nvSpPr>
        <p:spPr>
          <a:xfrm>
            <a:off x="2581597" y="1882634"/>
            <a:ext cx="1990403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مُشْمِساً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FBC53372-631D-B6E0-BB3B-3BF72B4681CD}"/>
              </a:ext>
            </a:extLst>
          </p:cNvPr>
          <p:cNvSpPr/>
          <p:nvPr/>
        </p:nvSpPr>
        <p:spPr>
          <a:xfrm>
            <a:off x="4973148" y="3430803"/>
            <a:ext cx="3652090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بَنَيْتُ قَلْعَةً........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AE2EE564-86D3-5267-632B-E4CF13FAC107}"/>
              </a:ext>
            </a:extLst>
          </p:cNvPr>
          <p:cNvSpPr/>
          <p:nvPr/>
        </p:nvSpPr>
        <p:spPr>
          <a:xfrm>
            <a:off x="446196" y="3430803"/>
            <a:ext cx="1911516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كَبيرَةً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D03FE6A-4568-8D70-9138-932360AEA015}"/>
              </a:ext>
            </a:extLst>
          </p:cNvPr>
          <p:cNvSpPr/>
          <p:nvPr/>
        </p:nvSpPr>
        <p:spPr>
          <a:xfrm>
            <a:off x="2609348" y="3425574"/>
            <a:ext cx="1962652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كَبيرَةاً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BBDD8E4-B292-4989-33EB-3D18796F24BD}"/>
              </a:ext>
            </a:extLst>
          </p:cNvPr>
          <p:cNvSpPr/>
          <p:nvPr/>
        </p:nvSpPr>
        <p:spPr>
          <a:xfrm>
            <a:off x="5000899" y="5235435"/>
            <a:ext cx="3652090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شَرِبْتُ عَصيراً........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7DEE42DA-1FF1-E0FC-402D-455384591125}"/>
              </a:ext>
            </a:extLst>
          </p:cNvPr>
          <p:cNvSpPr/>
          <p:nvPr/>
        </p:nvSpPr>
        <p:spPr>
          <a:xfrm>
            <a:off x="473946" y="5235435"/>
            <a:ext cx="1990403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طازَجً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7DD87ADF-A08F-4492-7900-DEEC4E7DB0CA}"/>
              </a:ext>
            </a:extLst>
          </p:cNvPr>
          <p:cNvSpPr/>
          <p:nvPr/>
        </p:nvSpPr>
        <p:spPr>
          <a:xfrm>
            <a:off x="2716012" y="5233632"/>
            <a:ext cx="1990403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طازَجاً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1747721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59800-5E46-24FF-B5F1-BD1D506BF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38E38DB-248B-3612-990C-D56E51A6344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7EB751D-FC56-ADA2-BF08-060E7DD29FD7}"/>
              </a:ext>
            </a:extLst>
          </p:cNvPr>
          <p:cNvGrpSpPr/>
          <p:nvPr/>
        </p:nvGrpSpPr>
        <p:grpSpPr>
          <a:xfrm>
            <a:off x="294483" y="3343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01CB0E1-AEAF-9E3A-6D14-8EB3630707B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BBDFC43-DF8B-A0A8-C966-0BFCC005076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5490F41-B8BC-5822-1604-FB0F7AADFE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544370DF-7768-FC97-7F4B-E6A52A1F59DB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57E22460-B5C8-CDBF-C68B-B60E347AF545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24" name="Groupe 23">
                <a:extLst>
                  <a:ext uri="{FF2B5EF4-FFF2-40B4-BE49-F238E27FC236}">
                    <a16:creationId xmlns:a16="http://schemas.microsoft.com/office/drawing/2014/main" id="{18447C05-0252-166B-541B-C85126430A8B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46DF9416-9422-2062-CB16-F8FBC19479A5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42D6A9A6-9F63-70B6-2CCB-7E3DC42A1A8A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8FF82E2D-2804-D83B-01F6-2E6A0B459B25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4878D16F-2707-0EA6-32A4-4949505406BD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DFC06157-2A48-8128-5030-18D6D3AE3ADC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031173D1-3847-2481-FBDD-0A96D4DFCE51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4290502-F3C2-0CF8-F1D9-2ACC33E9932D}"/>
              </a:ext>
            </a:extLst>
          </p:cNvPr>
          <p:cNvSpPr/>
          <p:nvPr/>
        </p:nvSpPr>
        <p:spPr>
          <a:xfrm>
            <a:off x="5000900" y="1882635"/>
            <a:ext cx="3624338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كانَ </a:t>
            </a:r>
            <a:r>
              <a:rPr lang="ar-MA" sz="54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ﭐلْجَوُّ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مُشْمِساً.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4B51BE-5CCF-744A-A258-7A728E3FD485}"/>
              </a:ext>
            </a:extLst>
          </p:cNvPr>
          <p:cNvSpPr/>
          <p:nvPr/>
        </p:nvSpPr>
        <p:spPr>
          <a:xfrm>
            <a:off x="446196" y="1882635"/>
            <a:ext cx="1911516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مُشْمِسَنْ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116EA39-5680-1C36-16EA-99E597CC407D}"/>
              </a:ext>
            </a:extLst>
          </p:cNvPr>
          <p:cNvSpPr/>
          <p:nvPr/>
        </p:nvSpPr>
        <p:spPr>
          <a:xfrm>
            <a:off x="2581597" y="1882634"/>
            <a:ext cx="1990403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مُشْمِساً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A812964-0653-E81E-9F75-E543FEA33867}"/>
              </a:ext>
            </a:extLst>
          </p:cNvPr>
          <p:cNvSpPr/>
          <p:nvPr/>
        </p:nvSpPr>
        <p:spPr>
          <a:xfrm>
            <a:off x="4973148" y="3430803"/>
            <a:ext cx="3652090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بَنَيْتُ قَلْعَةً كَبيرَةً.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6E91AA26-2D44-B6BF-3668-1568E563C2E2}"/>
              </a:ext>
            </a:extLst>
          </p:cNvPr>
          <p:cNvSpPr/>
          <p:nvPr/>
        </p:nvSpPr>
        <p:spPr>
          <a:xfrm>
            <a:off x="446196" y="3430803"/>
            <a:ext cx="1911516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كَبيرَةً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A2B67B8C-5578-B6F6-231A-12F4B4B841A1}"/>
              </a:ext>
            </a:extLst>
          </p:cNvPr>
          <p:cNvSpPr/>
          <p:nvPr/>
        </p:nvSpPr>
        <p:spPr>
          <a:xfrm>
            <a:off x="2609348" y="3425574"/>
            <a:ext cx="1962652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كَبيرَةاً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0E941EAF-F695-7635-BB85-97A12B67579A}"/>
              </a:ext>
            </a:extLst>
          </p:cNvPr>
          <p:cNvSpPr/>
          <p:nvPr/>
        </p:nvSpPr>
        <p:spPr>
          <a:xfrm>
            <a:off x="5028651" y="5235435"/>
            <a:ext cx="3624338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شَرِبْتُ عَصيراً طازَجاً.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B7DC7F48-AB55-ECA3-3BD0-6A2B938980F4}"/>
              </a:ext>
            </a:extLst>
          </p:cNvPr>
          <p:cNvSpPr/>
          <p:nvPr/>
        </p:nvSpPr>
        <p:spPr>
          <a:xfrm>
            <a:off x="473946" y="5235435"/>
            <a:ext cx="1990403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طازَجً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8E0833A8-2467-12B2-5F8D-DA48F77F7501}"/>
              </a:ext>
            </a:extLst>
          </p:cNvPr>
          <p:cNvSpPr/>
          <p:nvPr/>
        </p:nvSpPr>
        <p:spPr>
          <a:xfrm>
            <a:off x="2716012" y="5233632"/>
            <a:ext cx="1990403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طازَجاً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A2153B5F-8E2A-3F25-D025-B91D5BC14C48}"/>
              </a:ext>
            </a:extLst>
          </p:cNvPr>
          <p:cNvCxnSpPr/>
          <p:nvPr/>
        </p:nvCxnSpPr>
        <p:spPr>
          <a:xfrm flipH="1">
            <a:off x="700580" y="1642783"/>
            <a:ext cx="1111045" cy="1209368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5033918B-46B0-054B-8E9D-7C1C23399BD4}"/>
              </a:ext>
            </a:extLst>
          </p:cNvPr>
          <p:cNvCxnSpPr/>
          <p:nvPr/>
        </p:nvCxnSpPr>
        <p:spPr>
          <a:xfrm flipH="1">
            <a:off x="3070708" y="3249605"/>
            <a:ext cx="1111045" cy="1209368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D2EA4110-9C8C-704B-22AC-F69F944801D3}"/>
              </a:ext>
            </a:extLst>
          </p:cNvPr>
          <p:cNvCxnSpPr/>
          <p:nvPr/>
        </p:nvCxnSpPr>
        <p:spPr>
          <a:xfrm flipH="1">
            <a:off x="831062" y="5057949"/>
            <a:ext cx="1111045" cy="1209368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FE703850-ACE3-8788-4E73-096A07911FBB}"/>
              </a:ext>
            </a:extLst>
          </p:cNvPr>
          <p:cNvSpPr txBox="1"/>
          <p:nvPr/>
        </p:nvSpPr>
        <p:spPr>
          <a:xfrm>
            <a:off x="422071" y="55512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</p:spTree>
    <p:extLst>
      <p:ext uri="{BB962C8B-B14F-4D97-AF65-F5344CB8AC3E}">
        <p14:creationId xmlns:p14="http://schemas.microsoft.com/office/powerpoint/2010/main" val="244015810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D98156-67A7-AE14-614D-A9F73FE6C9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D4D8797-B64F-4E4D-56C5-543FBE31DA0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CDF9CB-3688-8BCD-946A-18117B45B396}"/>
              </a:ext>
            </a:extLst>
          </p:cNvPr>
          <p:cNvGrpSpPr/>
          <p:nvPr/>
        </p:nvGrpSpPr>
        <p:grpSpPr>
          <a:xfrm>
            <a:off x="294483" y="3343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7E038D2-3DBA-D38E-C417-DBDC0C17922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7AF7416-60D8-E5ED-72D3-F9A8F59B83A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254E88F-2500-8FD2-0BF4-99585DF28F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2950EB-D058-40A9-85E7-2B59E72F40AD}"/>
              </a:ext>
            </a:extLst>
          </p:cNvPr>
          <p:cNvSpPr txBox="1"/>
          <p:nvPr/>
        </p:nvSpPr>
        <p:spPr>
          <a:xfrm>
            <a:off x="422071" y="446015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الكلمات؟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رتبوا الكلمات لتكوين جملة.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59865EAB-F52B-CD32-A5BF-DE61549D8172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63028DC5-7582-B034-43D4-1727CDF7DE1E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26" name="Groupe 25">
                <a:extLst>
                  <a:ext uri="{FF2B5EF4-FFF2-40B4-BE49-F238E27FC236}">
                    <a16:creationId xmlns:a16="http://schemas.microsoft.com/office/drawing/2014/main" id="{2C0B166D-26D2-AE31-4182-4E10C5C47ED8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11AF609A-8392-8624-8700-A669685D5200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5BE87B2D-5AC7-AA1C-F28F-39A5B4631487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208759CE-9679-5AA2-D20C-8E3F04332055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5280DC3E-8581-E814-FBB1-62CFB7C0AD86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BA4319AB-9997-3AAD-25EA-CAF067929427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C08E1DF0-2DDC-8DE2-6D55-95FFD71526FD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59E575C-9F37-C4BD-3FE6-EDA936F43F4E}"/>
              </a:ext>
            </a:extLst>
          </p:cNvPr>
          <p:cNvSpPr/>
          <p:nvPr/>
        </p:nvSpPr>
        <p:spPr>
          <a:xfrm>
            <a:off x="825885" y="1605143"/>
            <a:ext cx="1990403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ﭐلْأُمُّ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FEA99F3-838F-CD3D-E273-B6FCB934C4C3}"/>
              </a:ext>
            </a:extLst>
          </p:cNvPr>
          <p:cNvSpPr/>
          <p:nvPr/>
        </p:nvSpPr>
        <p:spPr>
          <a:xfrm>
            <a:off x="3428634" y="1591087"/>
            <a:ext cx="1990403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عَصيراً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F70AD30-4CF7-1B49-B2C6-B878A797B93B}"/>
              </a:ext>
            </a:extLst>
          </p:cNvPr>
          <p:cNvSpPr/>
          <p:nvPr/>
        </p:nvSpPr>
        <p:spPr>
          <a:xfrm>
            <a:off x="3504047" y="3995806"/>
            <a:ext cx="1990403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أَطْعَمَ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DE25FE4-EA12-4C9F-DAA4-2A27821404F9}"/>
              </a:ext>
            </a:extLst>
          </p:cNvPr>
          <p:cNvSpPr/>
          <p:nvPr/>
        </p:nvSpPr>
        <p:spPr>
          <a:xfrm>
            <a:off x="6064178" y="3954567"/>
            <a:ext cx="1990403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لْوَلَدُ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BEEDC3F-D415-51AF-E196-2749351F60D9}"/>
              </a:ext>
            </a:extLst>
          </p:cNvPr>
          <p:cNvSpPr txBox="1"/>
          <p:nvPr/>
        </p:nvSpPr>
        <p:spPr>
          <a:xfrm>
            <a:off x="1040391" y="2719116"/>
            <a:ext cx="73142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............................................................</a:t>
            </a:r>
            <a:endParaRPr lang="fr-MA" sz="5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F3C0B970-7832-004A-7DDF-E055AB89B2C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21EAF69-070D-C5B1-A7A1-BA36A82554BD}"/>
              </a:ext>
            </a:extLst>
          </p:cNvPr>
          <p:cNvSpPr/>
          <p:nvPr/>
        </p:nvSpPr>
        <p:spPr>
          <a:xfrm>
            <a:off x="6031384" y="1591087"/>
            <a:ext cx="1990403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أَحْضَرَتِ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35C1AF6-E0BF-CCA9-16B4-A9BDACB13A0D}"/>
              </a:ext>
            </a:extLst>
          </p:cNvPr>
          <p:cNvSpPr/>
          <p:nvPr/>
        </p:nvSpPr>
        <p:spPr>
          <a:xfrm>
            <a:off x="904064" y="4036967"/>
            <a:ext cx="1990403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لْبَطَّ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E181E4C-8349-ECA7-08E5-11CCB747270C}"/>
              </a:ext>
            </a:extLst>
          </p:cNvPr>
          <p:cNvSpPr txBox="1"/>
          <p:nvPr/>
        </p:nvSpPr>
        <p:spPr>
          <a:xfrm>
            <a:off x="1040390" y="4880618"/>
            <a:ext cx="73142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............................................................</a:t>
            </a:r>
            <a:endParaRPr lang="fr-MA" sz="5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0436152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102790-71AB-180F-FD15-B90AB7C17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C4A5B34-87FE-7F64-41B1-089187DC8AF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25D0F9A-FC3C-4DA5-1995-25A6B598FE7E}"/>
              </a:ext>
            </a:extLst>
          </p:cNvPr>
          <p:cNvGrpSpPr/>
          <p:nvPr/>
        </p:nvGrpSpPr>
        <p:grpSpPr>
          <a:xfrm>
            <a:off x="294483" y="3343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E6AD766-0C4D-8D49-772E-2BDB91A0DE5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9B7C275-C650-9276-47FB-B9BAF048684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5BDCA23-CB32-835E-2F20-24941F37A4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BA64931-5F5F-89F7-EB52-FB987FD3563B}"/>
              </a:ext>
            </a:extLst>
          </p:cNvPr>
          <p:cNvSpPr txBox="1"/>
          <p:nvPr/>
        </p:nvSpPr>
        <p:spPr>
          <a:xfrm>
            <a:off x="408510" y="47104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045EA36-59F4-48CF-8710-3C13EB987C8F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975D8406-01EE-5F7F-01EC-A94AD1AFF9F4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26" name="Groupe 25">
                <a:extLst>
                  <a:ext uri="{FF2B5EF4-FFF2-40B4-BE49-F238E27FC236}">
                    <a16:creationId xmlns:a16="http://schemas.microsoft.com/office/drawing/2014/main" id="{0445BC36-3755-4335-F55B-35698796BC6D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819E0711-D589-BE53-A9D9-61ACC96DABA1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46692006-DDAC-E031-49FA-6D3F247C2164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40D41666-AAC2-34BE-6F5B-12C6ABEE4D1D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D67F56E2-B79A-750E-C92E-EB889108EA48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48231447-FF66-3BA0-E946-4DB81B17B8E3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C85681CA-A45B-5319-64B3-597747F56525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D4A80920-5D05-B73F-DEDD-AD382B361A91}"/>
              </a:ext>
            </a:extLst>
          </p:cNvPr>
          <p:cNvSpPr txBox="1"/>
          <p:nvPr/>
        </p:nvSpPr>
        <p:spPr>
          <a:xfrm>
            <a:off x="1097242" y="2109365"/>
            <a:ext cx="55994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أَحْضَرَتِ </a:t>
            </a:r>
            <a:r>
              <a:rPr lang="ar-MA" sz="60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ﭐلْأُمُّ</a:t>
            </a:r>
            <a:r>
              <a:rPr lang="ar-MA" sz="6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عَصيراً.</a:t>
            </a:r>
            <a:endParaRPr lang="fr-MA" sz="60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58925E8-D84B-4D94-4591-9791140A2507}"/>
              </a:ext>
            </a:extLst>
          </p:cNvPr>
          <p:cNvSpPr txBox="1"/>
          <p:nvPr/>
        </p:nvSpPr>
        <p:spPr>
          <a:xfrm>
            <a:off x="1162769" y="4080492"/>
            <a:ext cx="55994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أَطْعَمَ </a:t>
            </a:r>
            <a:r>
              <a:rPr lang="ar-SA" sz="6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6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لْــــــوَلَدُ</a:t>
            </a:r>
            <a:r>
              <a:rPr lang="ar-SA" sz="6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</a:t>
            </a:r>
            <a:r>
              <a:rPr lang="ar-MA" sz="6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لْــــبَطَّ.</a:t>
            </a:r>
            <a:endParaRPr lang="fr-MA" sz="6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0958332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A4C36C-BBB1-9293-2FCC-24E53FB33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0086D96-6849-5BCB-C6C3-4807C7FEF64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D4AF7DC-C3FF-B63F-6D96-2C7B053D32F4}"/>
              </a:ext>
            </a:extLst>
          </p:cNvPr>
          <p:cNvGrpSpPr/>
          <p:nvPr/>
        </p:nvGrpSpPr>
        <p:grpSpPr>
          <a:xfrm>
            <a:off x="294483" y="3343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2C82F13-804D-337C-0973-2BC43B1EC7A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F36B3D7-61A7-0B5E-6153-E440D91B039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F8364D1-71BF-6C54-3444-7A4603BCB9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7A55FB6-9516-A8D3-1C37-DDB1544E8BB1}"/>
              </a:ext>
            </a:extLst>
          </p:cNvPr>
          <p:cNvSpPr txBox="1"/>
          <p:nvPr/>
        </p:nvSpPr>
        <p:spPr>
          <a:xfrm>
            <a:off x="422071" y="446015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يفعل الطفل؟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الجواب على دفاتركم.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E86495E6-084A-111C-6AAF-6D96CE53FF80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D6CF66E-D87C-25CC-A75A-58D2FF9F9D4B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0CD75D39-5998-0806-B2FA-73DE9774A0AB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064C9DD5-791B-B09E-0D26-F8E72CA06B31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B0FC38DD-B73A-E440-1D4B-EA1D080766A1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6535A08C-B41C-995C-FDBA-A816EF291CC4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DD632CA7-3267-C150-0024-27556920BF33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06BBD8AB-E90C-FD56-2995-F9662B9805CE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1FC8E646-87B3-7C16-3314-FB9E5720A89F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B6D0DF7B-FF68-9004-34BE-0C1BA76724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1840" y="1557558"/>
            <a:ext cx="3744252" cy="460382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FD14C1F-571E-BA7A-D85C-AEE7B4D8A63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57" y="394764"/>
            <a:ext cx="1042935" cy="692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7107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DD3F0-6120-826B-C430-BF92270B9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892E74E-E67A-A146-6F05-40E878318F0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F6504F4-717B-D8CF-3668-2B1F4DBB4391}"/>
              </a:ext>
            </a:extLst>
          </p:cNvPr>
          <p:cNvGrpSpPr/>
          <p:nvPr/>
        </p:nvGrpSpPr>
        <p:grpSpPr>
          <a:xfrm>
            <a:off x="294483" y="3343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FB90DA1-2958-BE21-1569-081AC83645B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C859305-3A06-BFF6-4D96-4EC05968297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9E59D33-E486-15CF-1E54-2155698E1D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D83D7906-7BBF-AD95-D14A-48AD6D7FD1E1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09B87BD-5494-4152-4509-C95553201A73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9CEEC958-0025-4875-8DCF-06AD1657B1C3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4B7DBF0F-FC68-319F-D30F-C9FA411C646B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C6E42B0A-6AB1-0C65-06B6-320D2784D1CD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E9F7579D-77D3-21A4-210F-A19865763596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1384FEF2-9809-03DC-5CCE-808BBD6FF86E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2782B57-EFE4-D2A2-C793-1B33D2B6EDC8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F2A71E1-31A7-3391-E018-3C1DB1FB7FEF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B559D500-3B67-D4CC-D386-3D32F26083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363" y="1521810"/>
            <a:ext cx="2641274" cy="3247637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41EDD6C-3AAA-0200-DEBA-482BC5E45255}"/>
              </a:ext>
            </a:extLst>
          </p:cNvPr>
          <p:cNvSpPr/>
          <p:nvPr/>
        </p:nvSpPr>
        <p:spPr>
          <a:xfrm>
            <a:off x="1357821" y="5268113"/>
            <a:ext cx="6392290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يَلْبَسُ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ﭐلطِّفْلُ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مَلابِسَهُ.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A4F6B13-BFD2-E14D-AD01-4EE361160046}"/>
              </a:ext>
            </a:extLst>
          </p:cNvPr>
          <p:cNvSpPr txBox="1"/>
          <p:nvPr/>
        </p:nvSpPr>
        <p:spPr>
          <a:xfrm>
            <a:off x="422071" y="44601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صححوا</a:t>
            </a:r>
          </a:p>
        </p:txBody>
      </p:sp>
    </p:spTree>
    <p:extLst>
      <p:ext uri="{BB962C8B-B14F-4D97-AF65-F5344CB8AC3E}">
        <p14:creationId xmlns:p14="http://schemas.microsoft.com/office/powerpoint/2010/main" val="290724117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4F097C-AAC7-5FA4-D12E-158936C8D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D68B29D-5550-8664-24B9-3999C79ADF5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A8EBB97-A888-F59A-1DC3-390BB0F45C35}"/>
              </a:ext>
            </a:extLst>
          </p:cNvPr>
          <p:cNvGrpSpPr/>
          <p:nvPr/>
        </p:nvGrpSpPr>
        <p:grpSpPr>
          <a:xfrm>
            <a:off x="294483" y="3343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FC26ACA-1A3E-D888-FFB3-5F662065086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FEFFAF8-99DA-34D7-132F-E1216C4DA7F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D65FBCF-C4B9-D2F8-6383-81061DD7C2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1B4E704-BA0E-5C87-150D-4DCB917DE69F}"/>
              </a:ext>
            </a:extLst>
          </p:cNvPr>
          <p:cNvSpPr txBox="1"/>
          <p:nvPr/>
        </p:nvSpPr>
        <p:spPr>
          <a:xfrm>
            <a:off x="422071" y="446015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تفعل البنت؟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الجواب على دفاتركم.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E3BA66D5-99B1-1F1D-F3FB-D1A7AD98FF3E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18A03A0-9D2B-0369-03BE-5913C581303B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AC0535E2-EBB7-8ADE-E27B-79D36D75F86B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D05930C4-730A-0AB9-F8E3-66B07D786955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2B336E9B-6900-2588-8128-A237A7642798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8B866139-5CC7-87FB-5794-40F720359207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D27F6B36-AB98-F2B9-3CE2-D30FE1F1B894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298C9A6A-0977-48A2-94A4-41F2E950E82E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1E2FF134-3203-B4F6-8B5D-002CA14FE6E4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962AFA5A-AF22-45A3-D929-A69F13562B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8628" y="2019333"/>
            <a:ext cx="2993137" cy="368027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27EC66B-704A-67AA-6FF9-12F24DFD84C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57" y="394764"/>
            <a:ext cx="1042935" cy="692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1963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3AA41B-FF92-3B04-8EB4-5EAE8D24C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9D1FBB9-DC96-7280-A9BE-04AD7ABD653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0E560A5-1B26-13D5-96F0-81CD37A98FCE}"/>
              </a:ext>
            </a:extLst>
          </p:cNvPr>
          <p:cNvGrpSpPr/>
          <p:nvPr/>
        </p:nvGrpSpPr>
        <p:grpSpPr>
          <a:xfrm>
            <a:off x="301547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5A40324-7A15-6175-3B09-46E5CBAD9F0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B47A063-051E-1CFE-6459-1914C720A0D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402B1C0-95C0-6384-1617-7163ED41BF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6C6C60B-2D93-3F92-D727-953D24EFECAB}"/>
              </a:ext>
            </a:extLst>
          </p:cNvPr>
          <p:cNvSpPr txBox="1"/>
          <p:nvPr/>
        </p:nvSpPr>
        <p:spPr>
          <a:xfrm>
            <a:off x="422071" y="44601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صححوا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28901BA9-AD3E-32ED-FEDA-B141C1576BDF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0BB3FF9-E9A3-F9DF-658C-BF3F91778364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42B49439-D0D3-7BC7-9FC4-C40B36F7686F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91173D3B-3628-3117-604B-6A26922E853B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B78C94F8-2B61-FD7E-2CD7-65438E5CD84B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135A30B7-B995-199B-8175-FE83232FEF8F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BCCE43FD-F24F-D72A-20BF-ABD60D210433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E9C7A888-69E8-0199-B5A4-B75932DB552B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8D63429-8265-8846-AB2B-675C8E747B1D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48258B2-7687-3001-1833-BBDE59AC0C31}"/>
              </a:ext>
            </a:extLst>
          </p:cNvPr>
          <p:cNvSpPr/>
          <p:nvPr/>
        </p:nvSpPr>
        <p:spPr>
          <a:xfrm>
            <a:off x="1375854" y="5096095"/>
            <a:ext cx="6392290" cy="1023503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تَأْكُلُ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ﭐلْبِنْتُ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ﭐلطَّعامَ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ECA617D-7984-64D9-DB1C-7E35694D60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5431" y="1327921"/>
            <a:ext cx="2993137" cy="3680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58090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E55F4-E168-AA95-A478-43FC650EF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48FD3C2-3668-6620-92AB-A13098B0573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613ECF-0FDF-19D9-A1CA-84186BBB08A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69DD019-18DF-F367-0C03-E53B2E102145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ED51E97-96CC-09AB-BEA5-C379B8935FF9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DA4647AC-78A7-B16D-42BF-389FB49B1F69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9492D36E-7F93-3FA6-CA1E-5EB0A01085CF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DD93B7F-7A6E-2233-51E6-684CF07F0686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738908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8D8A2A-554E-3CB8-1125-0C8B387C2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75D25D32-908F-1D36-1633-FEA69888E0C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E7F867F-7330-0C1C-1988-25163D06844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77A930D-D60C-D42A-BE09-054E0857FDB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0ECED05-4B21-3EEC-9811-F7B6399615D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81DDBA9-909D-A509-E8F2-A38494E065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D8702FA-DA50-3D44-CFDF-BDEDE6D189AD}"/>
              </a:ext>
            </a:extLst>
          </p:cNvPr>
          <p:cNvSpPr txBox="1"/>
          <p:nvPr/>
        </p:nvSpPr>
        <p:spPr>
          <a:xfrm>
            <a:off x="344209" y="419994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استعملنا كلمات المعجم لتركيب فقرة.</a:t>
            </a: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B7D7BCB-9388-49ED-5F79-078FA849F4C7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00A7782-0F2E-CE1C-1ED4-993619D55363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87A65A5-872C-E719-093B-06E661DD0284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609A60B6-08FF-A8F6-78A1-EA10C4E70A7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34834072-CCF5-BF96-B20A-0969750B95E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AC9E9E94-3CDC-F636-6267-F757CBF2E7C5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تمارين كتابية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1E0FF77E-7DB3-74CF-B4C4-2E707CDFE3E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قــــــــــــــــــــــــــــــــــــــراءة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7FECCA5A-9A0A-DD3D-34B0-EE77CD158FD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B0FB79B3-1A2F-CF1C-277A-67F0EB85B5D8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889DE8FD-2855-D8E1-D06D-C498D32AE78D}"/>
              </a:ext>
            </a:extLst>
          </p:cNvPr>
          <p:cNvSpPr/>
          <p:nvPr/>
        </p:nvSpPr>
        <p:spPr>
          <a:xfrm>
            <a:off x="708521" y="2704649"/>
            <a:ext cx="7759303" cy="2261419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086DF226-7365-EC4A-F6B8-375C1AFF12B9}"/>
              </a:ext>
            </a:extLst>
          </p:cNvPr>
          <p:cNvSpPr txBox="1"/>
          <p:nvPr/>
        </p:nvSpPr>
        <p:spPr>
          <a:xfrm>
            <a:off x="381314" y="3124087"/>
            <a:ext cx="83372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4400" dirty="0">
                <a:solidFill>
                  <a:srgbClr val="C00000"/>
                </a:solidFill>
              </a:rPr>
              <a:t>فَزِعَتِ</a:t>
            </a:r>
            <a:r>
              <a:rPr lang="ar-MA" sz="4400" dirty="0">
                <a:solidFill>
                  <a:srgbClr val="002060"/>
                </a:solidFill>
              </a:rPr>
              <a:t> </a:t>
            </a:r>
            <a:r>
              <a:rPr lang="ar-MA" sz="4400" dirty="0" err="1">
                <a:solidFill>
                  <a:srgbClr val="002060"/>
                </a:solidFill>
              </a:rPr>
              <a:t>ﭐلْغَزالَةُ</a:t>
            </a:r>
            <a:r>
              <a:rPr lang="ar-MA" sz="4400" dirty="0">
                <a:solidFill>
                  <a:srgbClr val="002060"/>
                </a:solidFill>
              </a:rPr>
              <a:t> كَثيراً</a:t>
            </a:r>
            <a:r>
              <a:rPr lang="ar-MA" sz="4400" b="0" dirty="0">
                <a:solidFill>
                  <a:srgbClr val="002060"/>
                </a:solidFill>
              </a:rPr>
              <a:t>، </a:t>
            </a:r>
            <a:r>
              <a:rPr lang="ar-MA" sz="4400" dirty="0">
                <a:solidFill>
                  <a:srgbClr val="002060"/>
                </a:solidFill>
              </a:rPr>
              <a:t>فَقَدْ </a:t>
            </a:r>
            <a:r>
              <a:rPr lang="ar-MA" sz="4400" dirty="0">
                <a:solidFill>
                  <a:srgbClr val="C00000"/>
                </a:solidFill>
              </a:rPr>
              <a:t>حاصَرَتْها</a:t>
            </a:r>
            <a:r>
              <a:rPr lang="ar-MA" sz="4400" dirty="0">
                <a:solidFill>
                  <a:srgbClr val="002060"/>
                </a:solidFill>
              </a:rPr>
              <a:t> </a:t>
            </a:r>
            <a:r>
              <a:rPr lang="ar-MA" sz="4400" dirty="0" err="1">
                <a:solidFill>
                  <a:srgbClr val="002060"/>
                </a:solidFill>
              </a:rPr>
              <a:t>ﭐلنّيرانُ</a:t>
            </a:r>
            <a:r>
              <a:rPr lang="ar-MA" sz="4400" dirty="0">
                <a:solidFill>
                  <a:srgbClr val="002060"/>
                </a:solidFill>
              </a:rPr>
              <a:t> مِنْ كُلِّ جانِبٍ. </a:t>
            </a:r>
            <a:endParaRPr lang="fr-MA" sz="4400" dirty="0">
              <a:solidFill>
                <a:srgbClr val="002060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A21F0EC9-0875-1113-4B4C-E302C3C0D724}"/>
              </a:ext>
            </a:extLst>
          </p:cNvPr>
          <p:cNvSpPr txBox="1"/>
          <p:nvPr/>
        </p:nvSpPr>
        <p:spPr>
          <a:xfrm>
            <a:off x="339638" y="4077823"/>
            <a:ext cx="83644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4400" dirty="0">
                <a:solidFill>
                  <a:srgbClr val="002060"/>
                </a:solidFill>
              </a:rPr>
              <a:t>وَبَدَأَتْ</a:t>
            </a:r>
            <a:r>
              <a:rPr lang="ar-MA" sz="4400" b="0" dirty="0">
                <a:solidFill>
                  <a:srgbClr val="002060"/>
                </a:solidFill>
              </a:rPr>
              <a:t> </a:t>
            </a:r>
            <a:r>
              <a:rPr lang="ar-MA" sz="4400" dirty="0">
                <a:solidFill>
                  <a:srgbClr val="C00000"/>
                </a:solidFill>
              </a:rPr>
              <a:t>تَسْتَغيثُ</a:t>
            </a:r>
            <a:r>
              <a:rPr lang="ar-MA" sz="4400" b="0" dirty="0">
                <a:solidFill>
                  <a:srgbClr val="002060"/>
                </a:solidFill>
              </a:rPr>
              <a:t>. </a:t>
            </a:r>
            <a:r>
              <a:rPr lang="ar-MA" sz="4400" dirty="0">
                <a:solidFill>
                  <a:srgbClr val="002060"/>
                </a:solidFill>
              </a:rPr>
              <a:t>سَمِعَها </a:t>
            </a:r>
            <a:r>
              <a:rPr lang="ar-MA" sz="4400" dirty="0" err="1">
                <a:solidFill>
                  <a:srgbClr val="002060"/>
                </a:solidFill>
              </a:rPr>
              <a:t>ﭐلْفيلُ</a:t>
            </a:r>
            <a:r>
              <a:rPr lang="ar-MA" sz="4400" dirty="0">
                <a:solidFill>
                  <a:srgbClr val="002060"/>
                </a:solidFill>
              </a:rPr>
              <a:t> </a:t>
            </a:r>
            <a:r>
              <a:rPr lang="ar-MA" sz="4400" dirty="0">
                <a:solidFill>
                  <a:srgbClr val="C00000"/>
                </a:solidFill>
              </a:rPr>
              <a:t>فَــأَخْمَدَ</a:t>
            </a:r>
            <a:r>
              <a:rPr lang="ar-MA" sz="4400" dirty="0">
                <a:solidFill>
                  <a:srgbClr val="002060"/>
                </a:solidFill>
              </a:rPr>
              <a:t> </a:t>
            </a:r>
            <a:r>
              <a:rPr lang="ar-MA" sz="4400" dirty="0" err="1">
                <a:solidFill>
                  <a:srgbClr val="002060"/>
                </a:solidFill>
              </a:rPr>
              <a:t>ﭐلنّارَ</a:t>
            </a:r>
            <a:r>
              <a:rPr lang="ar-MA" sz="4400" dirty="0">
                <a:solidFill>
                  <a:srgbClr val="002060"/>
                </a:solidFill>
              </a:rPr>
              <a:t> بِخُرْطومِهِ. </a:t>
            </a:r>
            <a:endParaRPr lang="fr-MA" sz="4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99714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EA60E-3D9D-B4DB-3ACA-476A5F0403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F3AA11E-01B1-6C64-618B-3D7796F64A5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AFC9165-7132-36BE-429F-D8B0ECAE007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304EE3C-30BF-0484-CECD-112C4BA135B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CCD4487-C9AB-BFE0-2757-A6AAD158498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98A3F65-3B5B-7561-EAB7-0D5DAB8876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DCAAEC1-C915-2496-D5EC-32288D451985}"/>
              </a:ext>
            </a:extLst>
          </p:cNvPr>
          <p:cNvSpPr txBox="1"/>
          <p:nvPr/>
        </p:nvSpPr>
        <p:spPr>
          <a:xfrm>
            <a:off x="344209" y="419994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تدربنا على القراءة بطلاقة.</a:t>
            </a: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A9F76F9-070D-A543-DAF4-7D532724E22E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8199AE8-2308-F70B-C8BE-6C89FA389E5E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8AC3B400-D2DC-7206-AD81-8631F823293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110F69AD-BA84-0763-548B-A9977855989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9C93D354-9900-CAE6-B0DC-2A0A5B4EF1C5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F0AAB73E-A0B2-1061-3779-168C5CBD75B3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تمارين كتابية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863708C3-01FF-0118-961A-C61F68880E14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قــــــــــــــــــــــــــــــــــــــراءة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46D120B9-1B68-3E81-EDD5-AD213998E7E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40E8BA53-1ADA-BE4B-0A5A-B7B78329DF2E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0A13A282-9C8E-403C-EC23-5D12D3759F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262" y="1470570"/>
            <a:ext cx="7289778" cy="4587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17729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CE970-08AE-24A0-2738-A3779C6EC2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A2EFAFF-09D4-5ECD-41B6-628B21816A1E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2265C11-FA0D-A852-C6B2-59645BF3785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9B1F7BD-C247-1E38-5420-8FFC489EA55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BB88DB5-1936-576F-4926-A417852B150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3B17A59-25C1-FDE0-6762-44C9AC1F05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68861" y="44448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EDF8784-E9A9-505A-4CD7-7BB56C833B9C}"/>
              </a:ext>
            </a:extLst>
          </p:cNvPr>
          <p:cNvSpPr txBox="1"/>
          <p:nvPr/>
        </p:nvSpPr>
        <p:spPr>
          <a:xfrm>
            <a:off x="422071" y="37898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أنجزنا تمارين تطبيقية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78EE671-72A4-3DAD-E830-F881FB16CF44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FB0C2C0D-097C-1AE7-4FB9-A762234D175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4DA0E121-ECA1-52A6-0376-F2C77F0813D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7A1A0F5F-F262-C045-291C-2B54A1B4FFD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98CA0BE3-5334-AD2B-0757-E73342179AA0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تمارين كتابية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FE821E87-F509-A776-9CBB-4C620F35F3F8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قــــــــــــــــــــــــــــــــــــــراءة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36A693E5-35E9-8EF5-CD48-554F477B01F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9B25A03B-77D4-BBED-ED8B-F26D736FBCA7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23" name="Ellipse 22">
            <a:extLst>
              <a:ext uri="{FF2B5EF4-FFF2-40B4-BE49-F238E27FC236}">
                <a16:creationId xmlns:a16="http://schemas.microsoft.com/office/drawing/2014/main" id="{D0FDF863-941B-0D3F-AAE8-C056560C1E42}"/>
              </a:ext>
            </a:extLst>
          </p:cNvPr>
          <p:cNvSpPr/>
          <p:nvPr/>
        </p:nvSpPr>
        <p:spPr>
          <a:xfrm>
            <a:off x="8200716" y="1352939"/>
            <a:ext cx="312517" cy="30205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MA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74D591B5-5DE3-4524-C51B-C98CE31112C0}"/>
              </a:ext>
            </a:extLst>
          </p:cNvPr>
          <p:cNvSpPr txBox="1"/>
          <p:nvPr/>
        </p:nvSpPr>
        <p:spPr>
          <a:xfrm>
            <a:off x="4815457" y="1273748"/>
            <a:ext cx="33534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أُكْمِلُ </a:t>
            </a:r>
            <a:r>
              <a:rPr lang="ar-S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لْجُمَلَ بِ</a:t>
            </a:r>
            <a:r>
              <a:rPr lang="ar-S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لْكَلِمَةِ </a:t>
            </a:r>
            <a:r>
              <a:rPr lang="ar-S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لْمُناسِبَةِ:</a:t>
            </a:r>
            <a:endParaRPr lang="fr-MA" sz="28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AA598FA1-688B-F378-0C49-16CAA485C14C}"/>
              </a:ext>
            </a:extLst>
          </p:cNvPr>
          <p:cNvSpPr/>
          <p:nvPr/>
        </p:nvSpPr>
        <p:spPr>
          <a:xfrm>
            <a:off x="8153914" y="4237928"/>
            <a:ext cx="312517" cy="30205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MA" dirty="0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CE0ED279-EE4E-15DE-E54F-856892AAF1FD}"/>
              </a:ext>
            </a:extLst>
          </p:cNvPr>
          <p:cNvSpPr/>
          <p:nvPr/>
        </p:nvSpPr>
        <p:spPr>
          <a:xfrm>
            <a:off x="3838095" y="1300119"/>
            <a:ext cx="312517" cy="30205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MA" dirty="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873E296-B01A-3587-3F99-B14AE7CF5C25}"/>
              </a:ext>
            </a:extLst>
          </p:cNvPr>
          <p:cNvSpPr txBox="1"/>
          <p:nvPr/>
        </p:nvSpPr>
        <p:spPr>
          <a:xfrm>
            <a:off x="503981" y="1209139"/>
            <a:ext cx="33534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أُرَتِّبُ </a:t>
            </a:r>
            <a:r>
              <a:rPr lang="ar-S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لْكَلِماتِ لِتَكْوينِ جُمْلَةٍ:</a:t>
            </a:r>
            <a:endParaRPr lang="fr-MA" sz="28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174FF7E-1BB5-3EF1-EA86-86EDD558B19E}"/>
              </a:ext>
            </a:extLst>
          </p:cNvPr>
          <p:cNvSpPr txBox="1"/>
          <p:nvPr/>
        </p:nvSpPr>
        <p:spPr>
          <a:xfrm>
            <a:off x="4800510" y="4120183"/>
            <a:ext cx="33534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أُعَبِّرُ عَنِ </a:t>
            </a:r>
            <a:r>
              <a:rPr lang="ar-S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لصّورَةِ بِجُمْلَةٍ:</a:t>
            </a:r>
            <a:endParaRPr lang="fr-MA" sz="28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4A4672D-7814-E876-7C29-03ED250479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9827" y="1801686"/>
            <a:ext cx="3454874" cy="2019988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554A824-8D0E-CE05-3F8D-001BBC3616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087" y="1788962"/>
            <a:ext cx="3562306" cy="203168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2231493-9A52-1769-FBD9-EFC31A572B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45708" y="4651507"/>
            <a:ext cx="2356876" cy="1753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37245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F5489-0CDA-D362-66FE-87D34224E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7C65C90-D3EA-C056-BCF1-9C8E8E07361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B745493-8300-ECE9-591D-8989FC9DBC9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B8ED6AF-EC16-28C7-C410-C6E7C30B0E3B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4EB9CA0-369A-6CED-CED1-35AFF0BBEFEF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B73AE553-6FC1-4ECD-E295-0ACB1E759A7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F9205468-7398-1F46-0B76-C59A4BDE5283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ED8BA6D7-F676-30FA-A1AE-2405FCCD631C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766682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EBB7FD-AA9E-DA93-7BA4-83C02ADA7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624724D-93CB-1D75-F765-C5E2867C815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F7BC965-71AA-6694-F43C-1BDEFB28DC3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C437E65-8082-F0FF-8846-6DF034C305C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056C3B0-9D2A-CF1B-5ED5-9F38CA58644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DE70AA6-0567-77BD-9E8C-F24CD63C53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979EC07F-9622-FD8C-945F-B375861E8811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B294D7FC-25B3-E00C-F11B-AE917CAF7F5D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1D055192-91F3-588B-23BB-4580FFD3E25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DD968F38-6049-4DD8-4725-0BB8668D498B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91B63810-995B-565C-A11B-D1488F3AFF95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تمارين كتابية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3235E515-BF5B-0CAD-D928-6E7635A8EA0C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قــــــــــــــــــــــــــــــــــــــراءة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9AE6ED4F-1048-F324-2C38-BB0C311186E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53FF89F-2AAE-3B01-3D2B-BCCD78C2710F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EC064E69-DF07-5D63-C33E-E2C3FB236CA8}"/>
              </a:ext>
            </a:extLst>
          </p:cNvPr>
          <p:cNvSpPr/>
          <p:nvPr/>
        </p:nvSpPr>
        <p:spPr>
          <a:xfrm>
            <a:off x="4571999" y="4204127"/>
            <a:ext cx="1160063" cy="5307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8595875-50F1-5C13-4A9B-B86855FD81D7}"/>
              </a:ext>
            </a:extLst>
          </p:cNvPr>
          <p:cNvSpPr/>
          <p:nvPr/>
        </p:nvSpPr>
        <p:spPr>
          <a:xfrm>
            <a:off x="1672348" y="4242523"/>
            <a:ext cx="2221689" cy="5307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C1EE5A5-FD9E-4FB1-195E-DED84380BD91}"/>
              </a:ext>
            </a:extLst>
          </p:cNvPr>
          <p:cNvSpPr/>
          <p:nvPr/>
        </p:nvSpPr>
        <p:spPr>
          <a:xfrm>
            <a:off x="1672348" y="5459893"/>
            <a:ext cx="2221689" cy="5307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31C5354-7B83-9ED3-B31D-4EBB5F8AB821}"/>
              </a:ext>
            </a:extLst>
          </p:cNvPr>
          <p:cNvSpPr/>
          <p:nvPr/>
        </p:nvSpPr>
        <p:spPr>
          <a:xfrm>
            <a:off x="6245220" y="5376800"/>
            <a:ext cx="1160063" cy="5307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186ECB2-0D0E-DABB-80AE-4FC8B8676BF0}"/>
              </a:ext>
            </a:extLst>
          </p:cNvPr>
          <p:cNvSpPr txBox="1"/>
          <p:nvPr/>
        </p:nvSpPr>
        <p:spPr>
          <a:xfrm>
            <a:off x="422071" y="48704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الواجب المنزلي: أقرأ الفقرة بطلاقة وأنقلها في دفتري.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DD58057-F81E-0F27-8B91-53057A5A5D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9656" y="1344626"/>
            <a:ext cx="3794963" cy="48792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06E0B7D-EF6B-7D16-0D13-773BFF260EED}"/>
              </a:ext>
            </a:extLst>
          </p:cNvPr>
          <p:cNvSpPr/>
          <p:nvPr/>
        </p:nvSpPr>
        <p:spPr>
          <a:xfrm>
            <a:off x="2062815" y="3733799"/>
            <a:ext cx="4985565" cy="132670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566404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C303FE3-4BE2-61A4-5362-6EA96A1D68F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5EECA7-668B-E949-4A73-C35FBA8F00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3FE1F2E-5448-AB13-A754-0D856EBBB79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67607F-0F9A-AB33-1A5E-9E0C523A5D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B5E7EF-5071-821A-246C-826A2B7F5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63CEDB-FDCC-3BF9-9B78-FD5EB80FF059}"/>
              </a:ext>
            </a:extLst>
          </p:cNvPr>
          <p:cNvSpPr txBox="1"/>
          <p:nvPr/>
        </p:nvSpPr>
        <p:spPr>
          <a:xfrm>
            <a:off x="422071" y="504356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C1DD890-B66C-70A0-8EAA-402CA8432423}"/>
              </a:ext>
            </a:extLst>
          </p:cNvPr>
          <p:cNvGrpSpPr/>
          <p:nvPr/>
        </p:nvGrpSpPr>
        <p:grpSpPr>
          <a:xfrm>
            <a:off x="2305240" y="1935124"/>
            <a:ext cx="4533520" cy="3954399"/>
            <a:chOff x="2975842" y="1968121"/>
            <a:chExt cx="3445799" cy="3269097"/>
          </a:xfrm>
        </p:grpSpPr>
        <p:pic>
          <p:nvPicPr>
            <p:cNvPr id="10" name="Picture 8" descr="A cartoon of a child and a child&#10;&#10;Description automatically generated">
              <a:extLst>
                <a:ext uri="{FF2B5EF4-FFF2-40B4-BE49-F238E27FC236}">
                  <a16:creationId xmlns:a16="http://schemas.microsoft.com/office/drawing/2014/main" id="{8D295DD0-E333-F40C-AABF-EFAD7B9B70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791" b="4851"/>
            <a:stretch/>
          </p:blipFill>
          <p:spPr>
            <a:xfrm>
              <a:off x="2975842" y="1968121"/>
              <a:ext cx="1789199" cy="3098799"/>
            </a:xfrm>
            <a:prstGeom prst="rect">
              <a:avLst/>
            </a:prstGeom>
          </p:spPr>
        </p:pic>
        <p:pic>
          <p:nvPicPr>
            <p:cNvPr id="11" name="Picture 9">
              <a:extLst>
                <a:ext uri="{FF2B5EF4-FFF2-40B4-BE49-F238E27FC236}">
                  <a16:creationId xmlns:a16="http://schemas.microsoft.com/office/drawing/2014/main" id="{468B197E-946D-C4E8-D285-1A3E89E2AA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61736" t="1628"/>
            <a:stretch/>
          </p:blipFill>
          <p:spPr>
            <a:xfrm>
              <a:off x="4765041" y="1996451"/>
              <a:ext cx="1656600" cy="3240767"/>
            </a:xfrm>
            <a:prstGeom prst="rect">
              <a:avLst/>
            </a:prstGeom>
          </p:spPr>
        </p:pic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64979C-FD9C-3854-FA63-F5150541BBCF}"/>
              </a:ext>
            </a:extLst>
          </p:cNvPr>
          <p:cNvGrpSpPr/>
          <p:nvPr/>
        </p:nvGrpSpPr>
        <p:grpSpPr>
          <a:xfrm>
            <a:off x="312516" y="-73092"/>
            <a:ext cx="8412136" cy="421719"/>
            <a:chOff x="235602" y="-113375"/>
            <a:chExt cx="8412136" cy="42171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0D34DDC3-7DA3-2964-D80B-B6FA79B228E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465EED35-CB3F-E183-0B9E-AEA1BDD5AC7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37C394E-C0E3-345A-354A-8B3B78382B9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2CC02A25-8E1B-B56B-59B2-A335F7291667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تمارين كتابية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C075B0CC-BF47-5803-D20A-DACDC4953B3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9FDA3CFD-A1A9-B619-3D6F-F7A27589965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A7474C1-BB92-48E9-4058-4FDB0DB98D14}"/>
                </a:ext>
              </a:extLst>
            </p:cNvPr>
            <p:cNvSpPr/>
            <p:nvPr/>
          </p:nvSpPr>
          <p:spPr>
            <a:xfrm>
              <a:off x="5261697" y="-10498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982</TotalTime>
  <Words>3243</Words>
  <Application>Microsoft Office PowerPoint</Application>
  <PresentationFormat>Affichage à l'écran (4:3)</PresentationFormat>
  <Paragraphs>844</Paragraphs>
  <Slides>84</Slides>
  <Notes>9</Notes>
  <HiddenSlides>0</HiddenSlides>
  <MMClips>1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84</vt:i4>
      </vt:variant>
    </vt:vector>
  </HeadingPairs>
  <TitlesOfParts>
    <vt:vector size="93" baseType="lpstr">
      <vt:lpstr>A Massir Ballpoint</vt:lpstr>
      <vt:lpstr>Air Strip Arabic</vt:lpstr>
      <vt:lpstr>Arial</vt:lpstr>
      <vt:lpstr>Calibri</vt:lpstr>
      <vt:lpstr>Calibri Light</vt:lpstr>
      <vt:lpstr>Dosis</vt:lpstr>
      <vt:lpstr>Microsoft Uighur</vt:lpstr>
      <vt:lpstr>Roboto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MYABDENNACER.KASSEM</dc:creator>
  <cp:lastModifiedBy>AIT ADDI FATIMA</cp:lastModifiedBy>
  <cp:revision>7</cp:revision>
  <dcterms:created xsi:type="dcterms:W3CDTF">2024-11-22T02:12:59Z</dcterms:created>
  <dcterms:modified xsi:type="dcterms:W3CDTF">2024-11-29T00:19:11Z</dcterms:modified>
</cp:coreProperties>
</file>