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88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386" r:id="rId13"/>
    <p:sldId id="2134806180" r:id="rId14"/>
    <p:sldId id="2134808436" r:id="rId15"/>
    <p:sldId id="2134808356" r:id="rId16"/>
    <p:sldId id="2134806161" r:id="rId17"/>
    <p:sldId id="2134806416" r:id="rId18"/>
    <p:sldId id="2134806522" r:id="rId19"/>
    <p:sldId id="2134808454" r:id="rId20"/>
    <p:sldId id="2134808455" r:id="rId21"/>
    <p:sldId id="2134808456" r:id="rId22"/>
    <p:sldId id="2134808457" r:id="rId23"/>
    <p:sldId id="2134806167" r:id="rId24"/>
    <p:sldId id="2134806168" r:id="rId25"/>
    <p:sldId id="2134806163" r:id="rId26"/>
    <p:sldId id="2134806164" r:id="rId27"/>
    <p:sldId id="2134806320" r:id="rId28"/>
    <p:sldId id="2134808320" r:id="rId29"/>
    <p:sldId id="2134808321" r:id="rId30"/>
    <p:sldId id="2134808359" r:id="rId31"/>
    <p:sldId id="2134808360" r:id="rId32"/>
    <p:sldId id="2134808341" r:id="rId33"/>
    <p:sldId id="2134808326" r:id="rId34"/>
    <p:sldId id="2134808362" r:id="rId35"/>
    <p:sldId id="2134808344" r:id="rId36"/>
    <p:sldId id="2134808363" r:id="rId37"/>
    <p:sldId id="2134808343" r:id="rId38"/>
    <p:sldId id="2134808364" r:id="rId39"/>
    <p:sldId id="2134808328" r:id="rId40"/>
    <p:sldId id="2134806566" r:id="rId41"/>
    <p:sldId id="2134808445" r:id="rId42"/>
    <p:sldId id="2134808330" r:id="rId43"/>
    <p:sldId id="2134808446" r:id="rId44"/>
    <p:sldId id="2134808447" r:id="rId45"/>
    <p:sldId id="2134808444" r:id="rId46"/>
    <p:sldId id="2134806301" r:id="rId47"/>
    <p:sldId id="2134808366" r:id="rId48"/>
    <p:sldId id="2134806519" r:id="rId49"/>
    <p:sldId id="2134808354" r:id="rId50"/>
    <p:sldId id="2134808353" r:id="rId51"/>
    <p:sldId id="2134808442" r:id="rId52"/>
    <p:sldId id="2134808441" r:id="rId53"/>
    <p:sldId id="2134808439" r:id="rId54"/>
    <p:sldId id="2134808371" r:id="rId55"/>
    <p:sldId id="2134808394" r:id="rId56"/>
    <p:sldId id="2134808288" r:id="rId57"/>
    <p:sldId id="2134808289" r:id="rId58"/>
    <p:sldId id="2134806577" r:id="rId59"/>
    <p:sldId id="2134808429" r:id="rId60"/>
    <p:sldId id="2134808350" r:id="rId61"/>
    <p:sldId id="2134808351" r:id="rId62"/>
    <p:sldId id="2134808352" r:id="rId63"/>
    <p:sldId id="2134808304" r:id="rId64"/>
    <p:sldId id="2134806586" r:id="rId65"/>
    <p:sldId id="2134806587" r:id="rId66"/>
    <p:sldId id="2134808291" r:id="rId67"/>
    <p:sldId id="2134808333" r:id="rId68"/>
    <p:sldId id="2134808396" r:id="rId69"/>
    <p:sldId id="2134808400" r:id="rId70"/>
    <p:sldId id="2134808412" r:id="rId71"/>
    <p:sldId id="2134808432" r:id="rId72"/>
    <p:sldId id="2134808440" r:id="rId73"/>
    <p:sldId id="2134808450" r:id="rId74"/>
    <p:sldId id="2134808451" r:id="rId75"/>
    <p:sldId id="2134808448" r:id="rId76"/>
    <p:sldId id="2134808449" r:id="rId77"/>
    <p:sldId id="2134808452" r:id="rId78"/>
    <p:sldId id="2134808299" r:id="rId79"/>
    <p:sldId id="2134808433" r:id="rId80"/>
    <p:sldId id="2134808453" r:id="rId81"/>
    <p:sldId id="2134806136" r:id="rId82"/>
    <p:sldId id="2134808435" r:id="rId83"/>
    <p:sldId id="2134806514" r:id="rId84"/>
    <p:sldId id="2134806160" r:id="rId85"/>
    <p:sldId id="2134808388" r:id="rId86"/>
    <p:sldId id="2134806149" r:id="rId87"/>
  </p:sldIdLst>
  <p:sldSz cx="9144000" cy="6858000" type="screen4x3"/>
  <p:notesSz cx="6858000" cy="9144000"/>
  <p:embeddedFontLst>
    <p:embeddedFont>
      <p:font typeface="Air Strip Arabic" panose="020B0604020202020204" charset="-78"/>
      <p:regular r:id="rId89"/>
    </p:embeddedFont>
    <p:embeddedFont>
      <p:font typeface="Dosis" pitchFamily="2" charset="0"/>
      <p:regular r:id="rId90"/>
      <p:bold r:id="rId91"/>
    </p:embeddedFont>
    <p:embeddedFont>
      <p:font typeface="Microsoft Uighur" panose="02000000000000000000" pitchFamily="2" charset="-78"/>
      <p:regular r:id="rId92"/>
      <p:bold r:id="rId93"/>
    </p:embeddedFont>
    <p:embeddedFont>
      <p:font typeface="Roboto" panose="02000000000000000000" pitchFamily="2" charset="0"/>
      <p:regular r:id="rId94"/>
      <p:bold r:id="rId95"/>
      <p:italic r:id="rId96"/>
      <p:boldItalic r:id="rId9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244072"/>
    <a:srgbClr val="203864"/>
    <a:srgbClr val="D6E9EA"/>
    <a:srgbClr val="E3001B"/>
    <a:srgbClr val="3B7E85"/>
    <a:srgbClr val="44A9C4"/>
    <a:srgbClr val="FDB159"/>
    <a:srgbClr val="6F5C50"/>
    <a:srgbClr val="413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6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5.fntdata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DEEA8-91F2-5B8E-E3F8-7D56C490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3EB3F3-548F-F94A-9C31-4F3ADFD9D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3B7715-F496-C398-6970-B886A4509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566199-9EAB-B086-3266-F219C28D9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541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17459-D008-108D-FCDF-30E29D34A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623CA2-A055-4B7D-5592-865FE1534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F81DEE-9B88-0127-4F04-AF31F81D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BCF474-65B9-2CD4-5C12-B32CB6DA3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9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D88CD-AC5F-F3BF-B312-4AB39A085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57B0BD-20A4-19DC-CE82-CA3C70C110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05F8C-023C-6B6F-864B-207689EB5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55C925-9994-0FA0-8B06-6F41B249B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975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526B4-61C6-1551-818A-F8A0A9D5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456F66-EBB3-641C-6507-B12F137EC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2D1DE8-E451-1607-BE6A-58189D01C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F7C625-B7B9-9C70-983D-39DE952A7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178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8467-E12F-BBC3-EDAA-C489C0C3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884766-E47F-99EB-15F8-2BC270A6C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FDD0A1-80E1-B1BF-C6FD-F22574D12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C728F1-3BF6-3970-5350-B82A2478B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70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9351D-9E14-AB9C-564A-DF456115A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45AB1B-8AB2-818F-FFE8-8C8FE326A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A4AF73-02C3-C347-FC22-405424E40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CA4753-C828-CBE7-A243-7CC7E2D92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448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22F20-345E-00C3-10A6-A16E847BA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3F0AE9-7A57-F1E7-6AE6-C5F8EC6CD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93E41A-0EFD-DFC3-81F7-47CA6ABE2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20C0ED-E9E8-FF8A-F1F1-EDF979E7C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763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00F92-B2A6-235F-35E6-FE3DA401E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F335B2-AE34-FC22-1C96-80320CC0C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56C574-E046-7344-894E-2CAA25713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90DCAE-881F-5BBA-9FA8-B9DC45A9F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51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76401-D19B-2435-BE7A-E2704090F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6DF1E3-06AD-FA06-AC85-58059B2A0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BDB48C-A99A-44B9-90DC-89068A77F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B1379E-BA9C-7AD2-D7E0-E627372E6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945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A8AA7-6D6F-3630-BA80-78206B0D9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9B4EDA-3385-FF66-74F5-2E1FC8E53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083932-3995-AE6C-AA29-12E3568F9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5484BE-E2AB-3318-3110-4F22F23E52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351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EC56B-7540-F0F7-1967-04E54077A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2C268E-8437-361E-0D18-C01BC1A22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2D0AD9-67EE-FE5D-6497-B3B342FB4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21FDEA-AEE9-A2A1-BC8F-8CB983E73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4848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sv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2.wav"/><Relationship Id="rId7" Type="http://schemas.openxmlformats.org/officeDocument/2006/relationships/image" Target="../media/image37.png"/><Relationship Id="rId2" Type="http://schemas.microsoft.com/office/2007/relationships/media" Target="../media/media2.wav"/><Relationship Id="rId1" Type="http://schemas.openxmlformats.org/officeDocument/2006/relationships/tags" Target="../tags/tag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2.svg"/><Relationship Id="rId7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3.png"/><Relationship Id="rId4" Type="http://schemas.openxmlformats.org/officeDocument/2006/relationships/image" Target="../media/image44.png"/><Relationship Id="rId9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6.jp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50.jpg"/><Relationship Id="rId4" Type="http://schemas.openxmlformats.org/officeDocument/2006/relationships/image" Target="../media/image22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50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50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50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3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4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447890"/>
              </p:ext>
            </p:extLst>
          </p:nvPr>
        </p:nvGraphicFramePr>
        <p:xfrm>
          <a:off x="410865" y="837984"/>
          <a:ext cx="8289496" cy="538259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1454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20484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878553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1990254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1985663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142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4605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 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شرارة –  الكثيفة -  صاعقة رعدية  -  اللهب  – فزعت  – مضخة  -  تستغيث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621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أصف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(التحدث: أصف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0059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 ص -  ض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ص ض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ف ق؛ ط ظ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5310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68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17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 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تنوين النصب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الألف المقصورة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0519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جمل بالإكمال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جمل بالإكمال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التوقع والتحقق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أسلوب الاستئذان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82287" y="5144488"/>
              <a:ext cx="1872865" cy="1109297"/>
              <a:chOff x="5413031" y="1482245"/>
              <a:chExt cx="1872865" cy="11092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413031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مهارة الإكمال</a:t>
                </a: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كتابة </a:t>
                </a: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جمل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بالإكمال</a:t>
                </a:r>
              </a:p>
              <a:p>
                <a:pPr algn="ctr" rtl="1"/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الهمزة في بداية الكلمة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481761" cy="1870095"/>
            <a:chOff x="443029" y="4099856"/>
            <a:chExt cx="8481761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 باستعمال الجملة الاسمية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جمل اسمية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المؤنث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 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7349" y="4939396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لوحة إلكترونية – استلقت أعجبت – مغامرة – متحمسة مشوقة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ض- ظ- ط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6317" y="2995800"/>
            <a:ext cx="7299109" cy="1084070"/>
            <a:chOff x="922446" y="1657338"/>
            <a:chExt cx="7299109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51800" y="1825195"/>
              <a:ext cx="5781349" cy="82274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10098"/>
              <a:chOff x="922446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841419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024061" y="1982059"/>
              <a:ext cx="5497220" cy="7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المكتبة: الأحداث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أسلوب الاستئذان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879110" y="4773759"/>
            <a:ext cx="7313942" cy="1199793"/>
            <a:chOff x="885526" y="3622123"/>
            <a:chExt cx="7313942" cy="1199793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985161"/>
              <a:ext cx="1266136" cy="83675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9332" y="4043565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البنيات اللغوية – التحويلات حسب الضمائر</a:t>
              </a:r>
            </a:p>
          </p:txBody>
        </p:sp>
      </p:grpSp>
      <p:sp>
        <p:nvSpPr>
          <p:cNvPr id="222" name="ZoneTexte 221">
            <a:extLst>
              <a:ext uri="{FF2B5EF4-FFF2-40B4-BE49-F238E27FC236}">
                <a16:creationId xmlns:a16="http://schemas.microsoft.com/office/drawing/2014/main" id="{5AFCF21F-F573-2594-B26C-293B87B41B97}"/>
              </a:ext>
            </a:extLst>
          </p:cNvPr>
          <p:cNvSpPr txBox="1"/>
          <p:nvPr/>
        </p:nvSpPr>
        <p:spPr>
          <a:xfrm>
            <a:off x="1355300" y="334516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5281" y="517825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274471" y="5316468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أحداث الحكاية وإعادة سردها.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42198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الفعل الكلامي للاستئذان في وضعيات جديدة.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ض- ط - ظ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90076"/>
            <a:ext cx="8513394" cy="432766"/>
            <a:chOff x="312517" y="-107331"/>
            <a:chExt cx="8513394" cy="43276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386715" y="-10733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2687802" y="-10014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112383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125405" y="-70384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CC21DB-673E-66EB-35D2-CD6D68EE7503}"/>
              </a:ext>
            </a:extLst>
          </p:cNvPr>
          <p:cNvSpPr txBox="1"/>
          <p:nvPr/>
        </p:nvSpPr>
        <p:spPr>
          <a:xfrm>
            <a:off x="130220" y="1229849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لثّانِيَةَ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EAA399-0285-6B33-04FF-712CD7C20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217" y="2188656"/>
            <a:ext cx="5798351" cy="405037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2739E87-8705-42F4-5BC8-31D31E5CA65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4527B4A-E40B-A9BD-2947-E419FAA3CA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FEDCD59-E07E-C3D8-5600-1C6166E02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0880CA6-61EC-407D-D999-2643E2C518F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9DFD761-9BB4-AD61-4D16-B39C0DA8BA8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F8E8808-C726-F30B-CDB9-4E553539B2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A4DE306-B72C-3217-EC41-87F3E783DE8C}"/>
              </a:ext>
            </a:extLst>
          </p:cNvPr>
          <p:cNvSpPr/>
          <p:nvPr/>
        </p:nvSpPr>
        <p:spPr>
          <a:xfrm>
            <a:off x="1124262" y="3882452"/>
            <a:ext cx="6340840" cy="13491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لنستمع لنشيدنا  الوطني.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565164F7-D026-723F-CBA3-A7B995B78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7" y="1436224"/>
            <a:ext cx="31718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31DA80-C826-0EBE-7488-682C094C13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86087" y="2130366"/>
            <a:ext cx="1058441" cy="113539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C904EF-F6BE-0F50-BC03-C05627D64C5E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329D929-640D-941B-C97D-99239E740E7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7AD1C01-91E9-3803-D2F8-F931F7F077A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DB2348A-D5D2-AF97-F57B-3744CA87AA0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77F95C3-3652-0A83-6EB4-146C2837B886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269CA5F-2BEF-5A3E-7941-4621B53904F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04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4DB4-6840-674B-BC3D-C5A1E7EB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13668-9D0F-FCE4-2021-D053DDC0B1C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E84C1C-3303-9A43-3A44-9A3274C40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62BC7-1911-D37D-E2D6-195137DB48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3D6124-4E19-AEC4-61E9-E310DC94685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6BCB84-B8DF-DC31-442E-E56EC86D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4194C-32D6-4C88-6F53-621F41E82517}"/>
              </a:ext>
            </a:extLst>
          </p:cNvPr>
          <p:cNvSpPr txBox="1"/>
          <p:nvPr/>
        </p:nvSpPr>
        <p:spPr>
          <a:xfrm>
            <a:off x="422071" y="53461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6E9CB3F-8F2B-BD51-5C6D-EAA36FB198C3}"/>
              </a:ext>
            </a:extLst>
          </p:cNvPr>
          <p:cNvGrpSpPr/>
          <p:nvPr/>
        </p:nvGrpSpPr>
        <p:grpSpPr>
          <a:xfrm>
            <a:off x="1026330" y="1716963"/>
            <a:ext cx="6905800" cy="1723893"/>
            <a:chOff x="1294916" y="2672819"/>
            <a:chExt cx="6905800" cy="172389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CD9CCE6-113D-5BCE-DA4D-6B83C7CD9C01}"/>
                </a:ext>
              </a:extLst>
            </p:cNvPr>
            <p:cNvGrpSpPr/>
            <p:nvPr/>
          </p:nvGrpSpPr>
          <p:grpSpPr>
            <a:xfrm>
              <a:off x="1294916" y="2827052"/>
              <a:ext cx="6905800" cy="1569660"/>
              <a:chOff x="1646548" y="2902509"/>
              <a:chExt cx="6554168" cy="1569660"/>
            </a:xfrm>
          </p:grpSpPr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350593BB-D1FE-EFD0-E116-E587BB5C6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7683" y="2902509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C149A16-B743-2946-D1DF-2C7D4C7D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6548" y="2902509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" name="Forme libre : forme 1">
              <a:extLst>
                <a:ext uri="{FF2B5EF4-FFF2-40B4-BE49-F238E27FC236}">
                  <a16:creationId xmlns:a16="http://schemas.microsoft.com/office/drawing/2014/main" id="{7329D8CA-4D40-1B40-0F94-6FB1B25E7C5D}"/>
                </a:ext>
              </a:extLst>
            </p:cNvPr>
            <p:cNvSpPr/>
            <p:nvPr/>
          </p:nvSpPr>
          <p:spPr>
            <a:xfrm flipH="1">
              <a:off x="6797138" y="2672819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669B21F5-13B5-15AA-022C-DEB305ED0D80}"/>
                </a:ext>
              </a:extLst>
            </p:cNvPr>
            <p:cNvSpPr/>
            <p:nvPr/>
          </p:nvSpPr>
          <p:spPr>
            <a:xfrm flipH="1">
              <a:off x="3331512" y="2711564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9A38F680-659B-3197-22E2-FF8F2AC5BE6C}"/>
                </a:ext>
              </a:extLst>
            </p:cNvPr>
            <p:cNvSpPr/>
            <p:nvPr/>
          </p:nvSpPr>
          <p:spPr>
            <a:xfrm flipH="1">
              <a:off x="6726476" y="3574762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4749493-3E83-E196-1A22-EB5E24A42A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291536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CD9CCE6-113D-5BCE-DA4D-6B83C7CD9C01}"/>
              </a:ext>
            </a:extLst>
          </p:cNvPr>
          <p:cNvGrpSpPr/>
          <p:nvPr/>
        </p:nvGrpSpPr>
        <p:grpSpPr>
          <a:xfrm>
            <a:off x="718810" y="4048395"/>
            <a:ext cx="7360791" cy="1646605"/>
            <a:chOff x="921007" y="2881901"/>
            <a:chExt cx="7360791" cy="1646605"/>
          </a:xfrm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350593BB-D1FE-EFD0-E116-E587BB5C6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765" y="2881901"/>
              <a:ext cx="3353033" cy="16466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عِــــــشْتَ في </a:t>
              </a:r>
              <a:r>
                <a:rPr lang="ar-S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لْأَوْطـــــــانْ</a:t>
              </a:r>
              <a:endParaRPr lang="fr-FR" altLang="fr-FR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مِــــلْءَ كُــــــلِّ جَنــــــــــانْ</a:t>
              </a:r>
              <a:endParaRPr lang="fr-FR" altLang="fr-FR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lvl="0" algn="ctr" defTabSz="914400"/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C149A16-B743-2946-D1DF-2C7D4C7DF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07" y="2881901"/>
              <a:ext cx="3353033" cy="144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لِلْعُــــــــلا عُنْــــــــــــوانْ</a:t>
              </a:r>
            </a:p>
            <a:p>
              <a:pPr algn="ctr" defTabSz="914400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ذِكْرَ كُلِّ لِســـــــــــــــانْ </a:t>
              </a:r>
              <a:endParaRPr lang="fr-FR" altLang="fr-FR" sz="44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09833DED-3449-E833-7803-F3F5C5F4F14D}"/>
              </a:ext>
            </a:extLst>
          </p:cNvPr>
          <p:cNvSpPr/>
          <p:nvPr/>
        </p:nvSpPr>
        <p:spPr>
          <a:xfrm flipH="1">
            <a:off x="6165668" y="3911787"/>
            <a:ext cx="429354" cy="27321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83EFD71-BF55-89EA-99E8-9E898AD6D5F9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436DE32-41AB-B9C9-E3D0-DC8CA1F3CA1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BB8E32F-C835-0A21-2151-7BC3361D276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D553795-105E-289F-0C31-D2AFBC1F352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A8CBF935-6C7E-CD2C-C706-82461C6149A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32FD4B1-15DD-C38B-36ED-82B9879D712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6432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8197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3831858-95FD-27A4-287B-A0219360FAD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183CB4-26B1-117E-084A-9F317C530A5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ECB204-2EA4-AFE8-680E-4F9E7F17195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D22C4C1-1FB4-D700-333E-9366934182D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01794DE-9FDE-6B6D-FE9C-FE4B09F2A38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C26E53-EA63-68C8-6284-37ECF83650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الحروف : الضاد والظاء والطاء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لتميزوا بينها.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7F3894F-61B9-C00C-00DB-21486ACDA22C}"/>
              </a:ext>
            </a:extLst>
          </p:cNvPr>
          <p:cNvSpPr txBox="1"/>
          <p:nvPr/>
        </p:nvSpPr>
        <p:spPr>
          <a:xfrm>
            <a:off x="152159" y="2248222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20DF50-5A92-F020-443F-90EA6265FC49}"/>
              </a:ext>
            </a:extLst>
          </p:cNvPr>
          <p:cNvSpPr txBox="1"/>
          <p:nvPr/>
        </p:nvSpPr>
        <p:spPr>
          <a:xfrm>
            <a:off x="3647594" y="2231049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ظ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6023739" y="2231049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F19038-5597-7E6D-8512-9C0768D0F8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E4BF25-3249-4539-EABD-15343BBC4C8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A8161C0-BF1A-4244-CA33-E68FAC917C0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A6E49F6-5C5C-229B-0F50-97979C0F9A7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72BC688-2FC8-0FA0-4A03-14CC256829D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4938EEC-5D83-0A53-29BE-676E23A11D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973DB-2D35-ABF9-E8DE-717AE58BD3BD}"/>
              </a:ext>
            </a:extLst>
          </p:cNvPr>
          <p:cNvSpPr txBox="1"/>
          <p:nvPr/>
        </p:nvSpPr>
        <p:spPr>
          <a:xfrm>
            <a:off x="5280119" y="196680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فَضاءٌ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88563-E07F-D062-69C2-9D38AC10F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طائِرٌ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9740FAE-944A-606A-461F-CD69CD9F1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029501"/>
            <a:ext cx="3010260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ضَيْفٌ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B700E24-750D-15B1-7BCA-00B6D208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اِنْتَظَرَ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فَضاءٌ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34A4EA84-6743-341A-1B2A-AF5A56020322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24E8C47-40E5-34C5-8632-489F8706B53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21A1C46-4959-D848-C4D7-A12BBED7645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2B1CF0F-1142-0F6E-EDDD-B2A5E63ADF4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08E7189-4A46-F8C9-AC5D-7B9638A1E39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ECF78C7-9B31-3A57-2E34-060136E7759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4666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0B12AD-2693-A276-9706-217FEC89FEC5}"/>
              </a:ext>
            </a:extLst>
          </p:cNvPr>
          <p:cNvSpPr txBox="1"/>
          <p:nvPr/>
        </p:nvSpPr>
        <p:spPr>
          <a:xfrm>
            <a:off x="3121623" y="2761965"/>
            <a:ext cx="290075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فَضاءٌ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C2F8D55-8A79-171F-EC01-C98CAF50B29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31007F4-E944-233C-663F-8B2A0C508A9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9D2390-97E5-7EEC-0C82-D133E1B5E0D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20BB46B-85BB-1612-4228-FE6895A4BAC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221EA7B-D510-3DE5-6046-52FBB378B4EB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73A564-D7B3-410E-2A12-E32A7E5F9DC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5912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طائر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32B8467-B6B2-9FB8-5BFC-1D258120A5C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E0F165E-94DE-32EA-5ACE-FE170A66313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FD33100-9EA3-9B3F-2D51-4E5B2234511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F5E75A0-945E-B8BC-8BA4-8B3484ABD08B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8BECAEF-E329-9AA8-DDC9-C423B10EDEC2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523F031-B0D5-C4C8-9760-A1F62FA1B47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555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323923" y="3075858"/>
            <a:ext cx="323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طائِرٌ</a:t>
            </a:r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0DD6C87-CFB9-52CB-F194-24223BD41BD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53B6E6B-0BD5-5CE6-87CF-2655CC7C35D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64166ED-D560-2B85-945B-E77D0FC6B85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9931223-DFE5-7C9A-BB6B-B7484196F0B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6AA6DD-EF14-0916-47D4-0E23C9E34C5F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7DEE11-CCD1-C315-B9CD-DD5EE327003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5069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انتظر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D392B9AC-B99B-B231-5A8C-4B47DE0A064A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BDDC197-A288-BC8F-F551-5788B62F39A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95E9115-3760-98AC-66B6-1C6DBEECE1A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65B627F-FBD7-C4AE-9359-969C9A5196A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512BDC4-179E-F6DF-7057-20BE65734403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1CFA095-2E12-092A-C426-1F8FBF8EDC0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3096681" y="2752489"/>
            <a:ext cx="29007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اِنْتَظَرَ</a:t>
            </a:r>
            <a:endParaRPr lang="a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2C61FB9-D973-79CC-4DDE-4EE2C7E94F4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FDD00D7-01C3-E7EA-E591-21CBD9796CC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A4BF191-A116-5C67-22EB-43A18D4B935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B7CCF4E-2366-F885-C8AE-4CD731C4B7A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B04BC53-03CE-48FB-3519-234FF0445FA2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2155174-6DB2-B187-4778-6BA6DE79EB2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7BA81EF-4F07-D97C-5ED8-262FC49E94F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BE9D0FA-30FF-F844-508A-B450EEE79F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0DE0085-C4A2-3BE3-07D8-00895C53F02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BB314CB-583E-4B3A-EDD9-DAEB17E4E93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6F2D28-58FA-7A39-DDF9-66C428A35CA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437AA9C-CDF9-6EAB-2325-343AC200E93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ضيف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3057E04-12C6-6CDA-856E-50CAC1B0589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C6550-F7BF-AE66-1E93-8DBFF9750C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D5D11F-C72E-C3A7-C076-F288CB49517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6C4374-149C-07B3-ECC3-6AB382F0A48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ABBBF7-2699-F0CE-82AA-3E3D000FC3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F7ED8B6-E44D-D783-2EFB-72E17E334AA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585659"/>
            <a:ext cx="2618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ضَيْفٌ</a:t>
            </a:r>
          </a:p>
        </p:txBody>
      </p: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E0FE478-7F35-A535-4547-641F8B4386C8}"/>
              </a:ext>
            </a:extLst>
          </p:cNvPr>
          <p:cNvSpPr txBox="1"/>
          <p:nvPr/>
        </p:nvSpPr>
        <p:spPr>
          <a:xfrm>
            <a:off x="5190456" y="1834699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ضَيْقٌ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625298-B969-9193-FB5B-49FE6674A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B8FDAAE-0B9D-1F30-ECFE-C035D1D91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127965"/>
            <a:ext cx="3010260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مَطَرٌ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A577138-AEFA-1078-367B-7FE60F388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طارِقٌ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BF4CA9-025F-E123-A5FB-C8637538350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FCFCE5A-2E39-BD92-2EB5-C0ACFCF27E6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DF3411B-0D0A-CAE3-AD62-15BE162D130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08E2D4-57DA-C064-CC75-BF88BA35123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CF5394D-FFE2-F9A8-F048-EA93DFBB488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1F2DDFA-5E01-81DA-7CF7-3B27E3483F3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CDE81F5-92A2-9976-E6CA-1371AF2BB445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50877" y="1809265"/>
            <a:ext cx="8205374" cy="3536063"/>
            <a:chOff x="450877" y="1809265"/>
            <a:chExt cx="8205374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450877" y="3538470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الأحداث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821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44FC64-F568-9719-A489-F6AA47B8CB4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 اليوم أحداث الحكاية ونعيد سردها بشكل مختصر.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522FA4-F71F-88EA-0460-24185A4C2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9AB0813-A328-A003-EB26-7B69C9A1DB7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FEF38A-56E2-E256-3334-9A92A3F22B6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CD2D176-3C5C-5D5D-1620-2F381FC12EB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46A0CD1-7EC9-4520-0708-8D1591D40C2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74694A-D0DD-31DF-79B7-74BA6F628A2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335590F-C909-73F4-FADC-E7084B7EB91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801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3148" y="31801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5773FE-2E7B-B6D2-C87F-724E2525F160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3E261D-4F64-4C76-A78B-F5E62B192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0218" y="2534609"/>
            <a:ext cx="2538560" cy="23336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51FCA5-8C52-3210-1FA5-9921C8F87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788" y="2536327"/>
            <a:ext cx="6500423" cy="233192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CDF0A10-6010-C053-7046-C3E10DD0F24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4416D2D-17F2-18C2-6895-ADEA950DAFA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08715D-DE70-0339-3177-0FB92D18FB6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CD7DFEA-2285-BE89-CF97-36F9EFC810E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2FB6031-693A-FB30-D3CB-4D8A2A661B9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59890D4-29CD-A9BB-6558-DDC6A516E2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7F77-156B-43AF-F635-CC9AE37C6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270573-3457-0776-F3F0-0487C62DCA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37A32D-8CEE-5E7E-9289-3284036298B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BAD9D7-2200-902A-0DCC-5461FCF952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C01793-562B-E75E-390A-78FF5F81FC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E5CD29-5066-DF9F-21BE-F2F941981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C31DD0-3552-1894-73C4-55B7AE662EEE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3B4990-7684-9829-8488-5DE2FF5AB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299" y="2726994"/>
            <a:ext cx="1987021" cy="18266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7935C1-252A-ED50-2261-6C6D6DB978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011" y="2726994"/>
            <a:ext cx="8023978" cy="176407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5FBA1B4-05F5-2104-C8F3-60125147A7B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4A85935-F65D-8165-57EA-A049B44E459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C21509C-00AE-2BD7-C471-A71ABBE74F9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A46B2B1-BFEE-BB57-8090-C38C014DEAF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4FD9A5-CBE6-3282-CACF-BCCECD3BFD2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25B36C2-2149-F14B-7D6C-DD890393F79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735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88466-994C-ECB7-2AD7-1983F8A4F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0C9502-0065-AD1E-509F-16226766AF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FB810-FC34-DE06-F9C9-EA4673D876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93F1BF-32BA-A311-EC19-30241F5CC6E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D72A98B-4B5C-715A-1016-2FE5DD44F48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8002A9-D5AC-059C-99DC-57A288095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45AEA5-049A-90B6-9628-66BF61F0AD77}"/>
              </a:ext>
            </a:extLst>
          </p:cNvPr>
          <p:cNvSpPr txBox="1"/>
          <p:nvPr/>
        </p:nvSpPr>
        <p:spPr>
          <a:xfrm>
            <a:off x="548532" y="487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سأطرح عليكم أسئلة عن الأحداث التي وقعت في الحكاية.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CE599C-60C5-2D6E-F7E6-154D16A5360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095626"/>
            <a:ext cx="2961859" cy="3269971"/>
          </a:xfrm>
          <a:prstGeom prst="rect">
            <a:avLst/>
          </a:prstGeom>
        </p:spPr>
      </p:pic>
      <p:pic>
        <p:nvPicPr>
          <p:cNvPr id="2" name="التسجيل الصوتي_في المكتبة">
            <a:hlinkClick r:id="" action="ppaction://media"/>
            <a:extLst>
              <a:ext uri="{FF2B5EF4-FFF2-40B4-BE49-F238E27FC236}">
                <a16:creationId xmlns:a16="http://schemas.microsoft.com/office/drawing/2014/main" id="{F6078422-2DAA-B9F2-20D1-E0F9A01536F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5406" y="494572"/>
            <a:ext cx="487363" cy="48736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CF5CC83-E168-638D-6059-D0F888E0CD6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095B190-39F9-49CE-B9EC-E25DDF9E98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93EA4A-3063-EB1E-848F-C7E3AC66958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F30056-15E7-C4CC-E15D-9C40B76470C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0778F50-DED1-1BE5-4340-91AB31589B5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815FB5B-0FBD-F696-BE96-E9CB30337D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515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9CA48-EF62-482D-63F5-D11E9934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7E0F60-4F01-E10C-F970-A6A48FBA424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40B8EA-FCB7-BC13-C907-02825A0D03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851EF9-C302-8D47-A094-C7CC60FFA4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1283A4-5D4C-EAE5-4426-F3EC0BF994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62E785D-53D1-D6EC-97BB-DB52BFBA5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64A71-F2A8-9C46-B92D-46C0A3DE2DA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أحمد وصديقه عندما دخلا إلى المكتبة؟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C26D335-1EDF-0A26-6DA6-DEFCDEEFAD52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FB7A17-4F91-07DC-5A41-3F6B916D0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C462C6-8F57-F79B-84BF-DC0FC00FB23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FFE222-A982-EFE3-1782-89DB27106A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ECC6EC9-60DC-59FD-E6E8-DFB0DF47396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BD65B1E-E48D-F0C1-2C9B-97F29A54F55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58101A-FF06-2760-03EE-1057EFD06A8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1B3603C-3A61-2C78-BF31-A3D52558841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987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4C7A8-555E-4655-D6A0-4CED444F9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7F84A1E-8F76-6C0E-4B9D-FEAD7800A8F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EDA7ACD-5AB7-F31F-A684-B5A0DACD2317}"/>
              </a:ext>
            </a:extLst>
          </p:cNvPr>
          <p:cNvGrpSpPr/>
          <p:nvPr/>
        </p:nvGrpSpPr>
        <p:grpSpPr>
          <a:xfrm>
            <a:off x="312517" y="33637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0D8744-D4C6-0C7A-EDA9-96F7D884AD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996B48-0888-433E-AB7D-90B47791FEC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F738E3-9379-A995-4F70-F95504663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F3579D-2D3E-7651-E400-FA6B2D074CB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دَخَلَ أَحْمَدُ وَصَديقُهُ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ﭐلْمَكْتَبَةَ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وَبَحَثا عَنْ كُتُبٍ لِقِراءَتِها.  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F0F0A21-3C3A-2E4A-8260-28176CEE931C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91AEE96-2E31-0FCA-4BBE-574DDC02AD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D404EC06-16D2-977D-DB5E-FC63067C6A28}"/>
              </a:ext>
            </a:extLst>
          </p:cNvPr>
          <p:cNvSpPr txBox="1"/>
          <p:nvPr/>
        </p:nvSpPr>
        <p:spPr>
          <a:xfrm>
            <a:off x="312516" y="5414686"/>
            <a:ext cx="8335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chemeClr val="tx2"/>
                </a:solidFill>
              </a:rPr>
              <a:t>دَخَلَ أَحْمَدُ وَصَديقُهُ </a:t>
            </a:r>
            <a:r>
              <a:rPr lang="ar-MA" sz="4400" dirty="0" err="1">
                <a:solidFill>
                  <a:schemeClr val="tx2"/>
                </a:solidFill>
              </a:rPr>
              <a:t>ﭐلْمَكْتَبَةَ</a:t>
            </a:r>
            <a:r>
              <a:rPr lang="ar-MA" sz="4400" dirty="0">
                <a:solidFill>
                  <a:schemeClr val="tx2"/>
                </a:solidFill>
              </a:rPr>
              <a:t> وَبَحَثا عَنْ كُتُبٍ لِقِراءَتِها.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9DB0D1-9287-A3DA-07AE-2B2429D3C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157" y="1252553"/>
            <a:ext cx="4751685" cy="396214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66758E3-D791-85DC-30B4-15A1820E5AD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EDA4A9-4B23-BA1E-44ED-8D9CD2A3CB5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0985B5D-5ACE-5CE7-50C5-FE742F990A4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8505368-4422-0101-B537-838668FF97C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D1927B0-0297-2760-A81C-3667862CFA3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3FB40ED-E732-E0E5-07F5-18CF32B2A1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327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A3B57-E39C-08E5-98C6-00A9C22F5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09907A8-6F56-AA21-31AC-43683A382C40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6C6689-AE11-8244-87C6-716B8EA0427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2F6BCE-3D83-64D7-EF85-A52B8F323A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0C757B-EF78-7A8B-2E51-7F2805A41E3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BDCC33-2CED-1412-2451-E5C9B0F8B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005680-25BF-8804-61E2-0EE6FC25C51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فعلا بعد ذلك؟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3210B7E-081A-B1CD-A28C-566154A1CEE3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E60DE6-45ED-ACD0-DBF4-A07405B97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173026C-C7C4-7560-7D35-EE5B9A4DCD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99D7D71-DB11-FEB0-9B24-561E19C29A5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4BB8C3C-8DDE-EAE9-4918-18723BA156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7439F62-21A1-61B1-542D-8404F8D858D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8F6B25D-417C-C6BF-99FB-E4823CA8715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C88FB4C-05BB-54D1-92EC-79EAF86589C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54470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58D4-49B1-4647-60D5-0484DE799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7A2330-5C1F-FA43-C889-CA6854E66F4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B2323E-6E18-92E5-03F6-467EC166497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C87FFE-94F2-05E6-445A-B3E50B718F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DB9501E-4E9E-4BA8-DCA3-6A8BCC8136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F518618-2CA4-5D14-E029-5D2A397CB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D581BF7-7E76-9137-D8A5-ED90F2CEB58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اِخْتارَ كُلُّ واحِدٍ كِتاباً يُناسِبُهُ، وَجَلَسا في رُكْنٍ هادِئٍ لِلْقِراءَةِ.  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5C92E94-4875-5A49-4F6F-43CD48B9C008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17A7D3-811F-028B-DD23-13468F8E02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1903" y="304895"/>
            <a:ext cx="1262762" cy="84225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FD32365-C38C-916D-1EA8-9CAB46B5A76F}"/>
              </a:ext>
            </a:extLst>
          </p:cNvPr>
          <p:cNvSpPr txBox="1"/>
          <p:nvPr/>
        </p:nvSpPr>
        <p:spPr>
          <a:xfrm>
            <a:off x="422071" y="5328571"/>
            <a:ext cx="8335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chemeClr val="tx2"/>
                </a:solidFill>
              </a:rPr>
              <a:t>اِخْتارَ كُلُّ واحِدٍ كِتاباً يُناسِبُهُ، وَجَلَسا في رُكْنٍ هادِئٍ لِلْقِراءَةِ.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10FE2A3-38C6-81BD-9844-69F2C4AF8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12" y="1094219"/>
            <a:ext cx="4850575" cy="4044601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6D335AB-3014-41D8-03DA-29111AB8F4E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3BCA281-68D2-B788-90DA-AECD7AB28E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A8ADB41-53BA-B396-9E28-05E2E5B4234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1368FB9-7ABD-7110-2665-EBB864DB871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09EC400-3A51-465A-80E8-D483F933A8E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4370AC1-D407-F453-D55A-5AB0328E3E4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9246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37281-B156-BD50-41CA-9EDA58C88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9D8B1B-757C-5CD7-DE92-2493EDA696F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7EDE040-B706-EEE9-2131-1D4FBB6AEC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B12CF56-28FD-D80E-747C-80B7A9BA0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3381C-59BB-05CC-C606-27EF7863D6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C584B5-03DE-5D67-AD37-AD846A94B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34D9EC-5CB7-3D33-661A-79C05604BD8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قام الولدان بعد ذلك قبل أن يغادرا المكتبة؟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1A0CD1A-4943-5CE8-3C40-2579A56B472F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B3825C-1823-D674-13AE-F856CC79D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DBC923-1E21-0A4E-4EF5-4FF0E29D2C0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A919653-C98E-CD3C-BFA6-C72EE295F60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9F662B6-4B33-715A-3E03-3EE7BCD0672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8A419BD-C78A-84D7-8862-A519330018D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464D58-8281-EFF4-F358-5DF96B4A5AD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A5869C-4FE6-7254-11B7-961C7D84CA7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2601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27B1F-1DF0-B8E3-8A00-8CB4CA58B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18187F-AF91-BCC3-7DF6-7733934AE18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BB42F63-9F7D-8C5C-314B-7081E6F382B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D1CF57-2CB9-873E-32EF-FDCDD9A5DC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B78D88-99B3-F4B7-DD63-E780EC13FB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949435-125D-29EE-8377-EE176B1C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752400-FE6E-D36F-FA3C-10579774AA4F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أَنْ يُغادِرا ٱلْمَكْتَبَةَ، اِسْتَعارا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لِقِراءَتِها في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83C10B2-FA89-C0A3-CDFD-4392B7E52F8A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7232BF-12E0-12B8-9C19-0BD900F659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C5062D3-5DC7-75E4-D2BF-7CBD789EFFC9}"/>
              </a:ext>
            </a:extLst>
          </p:cNvPr>
          <p:cNvSpPr txBox="1"/>
          <p:nvPr/>
        </p:nvSpPr>
        <p:spPr>
          <a:xfrm>
            <a:off x="-165865" y="5048314"/>
            <a:ext cx="930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000" dirty="0">
                <a:solidFill>
                  <a:schemeClr val="tx2"/>
                </a:solidFill>
              </a:rPr>
              <a:t>قَبْلَ أَنْ يُغادِرا ٱلْمَكْتَبَةَ، اِسْتَعارا </a:t>
            </a:r>
            <a:r>
              <a:rPr lang="ar-MA" sz="4000" dirty="0" err="1">
                <a:solidFill>
                  <a:schemeClr val="tx2"/>
                </a:solidFill>
              </a:rPr>
              <a:t>ٱلْكُتُبَ</a:t>
            </a:r>
            <a:r>
              <a:rPr lang="ar-MA" sz="4000" dirty="0">
                <a:solidFill>
                  <a:schemeClr val="tx2"/>
                </a:solidFill>
              </a:rPr>
              <a:t> لِقِراءَتِها في </a:t>
            </a:r>
            <a:r>
              <a:rPr lang="ar-MA" sz="4000" dirty="0" err="1">
                <a:solidFill>
                  <a:schemeClr val="tx2"/>
                </a:solidFill>
              </a:rPr>
              <a:t>ٱلْمَنْزِلِ</a:t>
            </a:r>
            <a:r>
              <a:rPr lang="ar-MA" sz="4000" dirty="0">
                <a:solidFill>
                  <a:schemeClr val="tx2"/>
                </a:solidFill>
              </a:rPr>
              <a:t>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9F94B8-24BE-B2B5-EF5B-5C8748C023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995" y="1295863"/>
            <a:ext cx="4171588" cy="3478435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BFAEC65-D1FA-694A-EB0C-E64DBE24C5B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B96731D-4C23-6234-389F-16B0F9EC8DB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A6F034A-9E7A-8866-7FD0-20A473F0CF3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F083E86-3A50-2683-E4F6-4CF79BB5529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53411B4-2764-EA50-BAD6-11BA4C54F2F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313D518-E0A8-4BD0-91B0-3E6FB245A61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9417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FB7C1-73B1-FBB4-B4A0-61D42F3E9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0EBFA31-23B3-A353-B47A-628F7B2ABC9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583F88-8592-E558-B588-1478D7861E0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FE5C8C-7304-48BF-7F44-0C5C18D56F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515200-1E09-3AA2-D16C-822EE4E136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8AF034-5933-0FE7-3222-15E470CE8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627CB3-3E8E-4242-71F2-AC5ECC55804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الألواح. 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AB78134-D557-927B-1E7B-3AEA294FF9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1081" y="2523188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4B1D5E-610C-28D1-F467-E5E60BB71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197" y="3432923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9FA3C-A327-3F2F-09F0-841BD4D637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08" y="3815877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27CDCC-1FE1-BEF2-3B06-0369FD61757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05981C2-16E7-5FD0-D65C-D82EB65CD33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498D3F5-2579-137C-23DF-40E6F323994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AF79240-6056-3B1B-7085-E6D470B67FB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08B883-EAAD-F1E6-199D-FC0C4654E96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3772D0F-97EA-9A31-D298-BBDA7D5A49C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9943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F33B1-A594-C0FF-90E9-0D920486E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6EF015-4C42-77B0-A1D1-1D6068AF533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5072EB-BA53-D842-326D-34934331A00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570A62-114F-1E63-B7B9-1986A0CDD8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6DDA2C-ECA8-9D8F-83A6-5EEF8204F27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0FBFDD-7D6A-4E13-AC00-8AF1155EC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A8C80C-E6A9-4957-5E3B-62780A7D4C0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المشاهد، رتبوا الأحداث  حسب وردها في الحكاية.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4C4D3C4-2252-B3FD-1372-F591E45BE40F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E1DC79-D6F4-7B0D-1E83-AD5A40E6472D}"/>
              </a:ext>
            </a:extLst>
          </p:cNvPr>
          <p:cNvSpPr txBox="1"/>
          <p:nvPr/>
        </p:nvSpPr>
        <p:spPr>
          <a:xfrm>
            <a:off x="7607726" y="4456366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875353-58EF-3152-9464-27EAD1D03D58}"/>
              </a:ext>
            </a:extLst>
          </p:cNvPr>
          <p:cNvSpPr txBox="1"/>
          <p:nvPr/>
        </p:nvSpPr>
        <p:spPr>
          <a:xfrm>
            <a:off x="912296" y="178581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381FC7F-FB11-0EBA-821E-E7C448A369CD}"/>
              </a:ext>
            </a:extLst>
          </p:cNvPr>
          <p:cNvSpPr txBox="1"/>
          <p:nvPr/>
        </p:nvSpPr>
        <p:spPr>
          <a:xfrm>
            <a:off x="7575667" y="167314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3600" b="1" dirty="0">
              <a:solidFill>
                <a:schemeClr val="tx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EFAD73F-6B63-84D8-3A31-0F0832D81332}"/>
              </a:ext>
            </a:extLst>
          </p:cNvPr>
          <p:cNvSpPr txBox="1"/>
          <p:nvPr/>
        </p:nvSpPr>
        <p:spPr>
          <a:xfrm>
            <a:off x="695961" y="4434392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547D9A-4A76-055D-B8A7-4A5CC23B793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D401540-6112-5931-77FB-0BB82C279D3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89F09F-CAFB-9BB1-F967-E552C632823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2A94F40-BC7D-8911-83D3-BA461D941A6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C55F6F-EDCB-F843-034F-A19AE39E0A5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884BC4-6907-3E81-609E-B069CE041B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636BDD09-399B-7B4E-2D41-2EEB52BB9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655" y="1241716"/>
            <a:ext cx="2772234" cy="210874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DBD568C-4B7E-45C4-DA3D-207D733B20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883" y="3983398"/>
            <a:ext cx="2490435" cy="221727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5191D09-8296-0EE8-A008-93BDFDDE4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0022" y="3842354"/>
            <a:ext cx="3025802" cy="229207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AF2D76-5D91-9ABB-A43C-9538BA14C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313" y="1206022"/>
            <a:ext cx="2496852" cy="218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919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2C777-A03C-E8E1-90E1-C24A698F5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BF2668-993B-06AD-2413-08ADF1E31D5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FF0B01-043F-47C3-6995-F286D06E34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30250F-2BAE-5DF5-742E-5D8D743715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7237EC-6905-8AEB-F353-DE34C6C02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172AAE-FCB2-DF3F-2FD3-212A8C059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F2E272-AC5F-8E98-71A2-B62B8EAD43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المشهد الأول؟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3AE8F6D-D7B8-FF84-4214-9AA6EA877541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76069A-C19E-97EA-B5E7-FC2E26F6B99E}"/>
              </a:ext>
            </a:extLst>
          </p:cNvPr>
          <p:cNvSpPr txBox="1"/>
          <p:nvPr/>
        </p:nvSpPr>
        <p:spPr>
          <a:xfrm>
            <a:off x="7607726" y="4456366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EDFD65B-DFCD-4B14-2F71-3A4DA107C74D}"/>
              </a:ext>
            </a:extLst>
          </p:cNvPr>
          <p:cNvSpPr txBox="1"/>
          <p:nvPr/>
        </p:nvSpPr>
        <p:spPr>
          <a:xfrm>
            <a:off x="912296" y="178581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3F6C73-BCAE-955B-3B86-833725452B7B}"/>
              </a:ext>
            </a:extLst>
          </p:cNvPr>
          <p:cNvSpPr txBox="1"/>
          <p:nvPr/>
        </p:nvSpPr>
        <p:spPr>
          <a:xfrm>
            <a:off x="7575667" y="167314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3600" b="1" dirty="0">
              <a:solidFill>
                <a:schemeClr val="tx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CC3195B-F6AC-2619-8AA6-F19A49FA8B01}"/>
              </a:ext>
            </a:extLst>
          </p:cNvPr>
          <p:cNvSpPr txBox="1"/>
          <p:nvPr/>
        </p:nvSpPr>
        <p:spPr>
          <a:xfrm>
            <a:off x="695961" y="4434392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7283DE-9DE3-7CE4-F93A-F24CFCC77DB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1E63D44-898C-6AE5-27A0-9C312E092F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5BC57EA-A19C-9C43-8956-69454737349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129F6-086B-D14F-053C-FD6C8E02159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214EDCF-6B76-DB79-78E7-5ABA818EEC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E1F2338-3DD8-F783-9749-4018B8917C0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BE1B6BB9-EE26-96DF-FDB5-9EE468F25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655" y="1241716"/>
            <a:ext cx="2772234" cy="210874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4BB08C5-403B-0591-F4CB-856FE34D39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883" y="3983398"/>
            <a:ext cx="2490435" cy="221727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EBEA204-217B-E0CA-DF99-215561A54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0022" y="3842354"/>
            <a:ext cx="3025802" cy="229207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6572355-D7D7-7A6B-009E-E11484D86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313" y="1206022"/>
            <a:ext cx="2496852" cy="218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955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74B68-85D7-49A8-BE8C-D51783C1B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27FC004-CA7C-E016-648C-7AD55198D0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520CF7-9938-5E99-5D9D-8D853C224D4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778E1BF-01FE-A9A0-BF9C-AD2B4CAA5A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C01ED0-817D-E2EE-CB5A-F41CB3F7AF4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6AE43C-5848-9D40-71FC-361252D63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9049C0-6DFA-E973-9D33-8BD81C93EC0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BA298BC8-96B1-992A-E74C-03324B1BD7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9216" y="2517058"/>
            <a:ext cx="2723035" cy="19987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C6570BB-C756-0213-2CAE-5B0A9BC4E699}"/>
              </a:ext>
            </a:extLst>
          </p:cNvPr>
          <p:cNvSpPr txBox="1"/>
          <p:nvPr/>
        </p:nvSpPr>
        <p:spPr>
          <a:xfrm>
            <a:off x="1627340" y="3144901"/>
            <a:ext cx="1282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3600" b="1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44942D-35E4-5402-D322-FDE2B7A31A7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2A6EC2-3045-7EF2-88EA-00ACBFC7591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390A3BA-D2F6-6191-FBE4-C5348A0896D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59F3E28-7B16-C569-55A7-B2E86ACE05D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7601F90-4467-DF1E-1F3D-6E11D7195D5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9BD37A4-F065-43E4-69A1-4FEF4D4FB1C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57F285CA-2610-DE25-28ED-1F751E426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8357" y="1859142"/>
            <a:ext cx="3567795" cy="291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092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717EE-348B-338B-9282-E840052D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A4350C-7D8E-6839-8B75-CD3E882E279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DA92C6-05F2-B57A-3ECC-08D3554345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4D76A52-CBF9-FCDF-059F-65AAA962ADE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E3A422-3B7E-87E0-FF99-292FDC5D49B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E524145-F253-8DF0-55CB-84ABC4D5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1D0ACE-D2A0-44A7-AC7A-94407B092E2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بقية المشاهد حسب ورودها في الحكاية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3E0FAC0-891E-723A-E0A3-984717DB83D7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35576B-8DC2-6135-E9FD-5B25DCE437FD}"/>
              </a:ext>
            </a:extLst>
          </p:cNvPr>
          <p:cNvSpPr txBox="1"/>
          <p:nvPr/>
        </p:nvSpPr>
        <p:spPr>
          <a:xfrm>
            <a:off x="7607726" y="4456366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1D8341-6927-15E4-E7AE-05E740526B58}"/>
              </a:ext>
            </a:extLst>
          </p:cNvPr>
          <p:cNvSpPr txBox="1"/>
          <p:nvPr/>
        </p:nvSpPr>
        <p:spPr>
          <a:xfrm>
            <a:off x="912296" y="178581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85B3958-6BEE-62AD-7EFF-E24413E0C353}"/>
              </a:ext>
            </a:extLst>
          </p:cNvPr>
          <p:cNvSpPr txBox="1"/>
          <p:nvPr/>
        </p:nvSpPr>
        <p:spPr>
          <a:xfrm>
            <a:off x="7575667" y="167314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3600" b="1" dirty="0">
              <a:solidFill>
                <a:schemeClr val="tx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9BD520-E633-0432-0CCA-78C4F577115B}"/>
              </a:ext>
            </a:extLst>
          </p:cNvPr>
          <p:cNvSpPr txBox="1"/>
          <p:nvPr/>
        </p:nvSpPr>
        <p:spPr>
          <a:xfrm>
            <a:off x="695961" y="4434392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05AF0F-251F-587D-0B67-8B749ECB074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FBB2E25-7B04-3319-1CD0-26CEB79A7BE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6CF35B-AC03-49FB-290C-E0D3DF94DD1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F5E90B3-EBC1-370F-C004-0C1BDB09935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CAB0754-1327-A8E8-E017-18003A54EBF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74A6A13-6033-8166-4B9E-EE4FB8760EE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2FF66D30-1EB4-1D37-B600-0E6F312EA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655" y="1241716"/>
            <a:ext cx="2772234" cy="210874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B2CD318-1C21-EA9C-ED09-F2A784697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883" y="3983398"/>
            <a:ext cx="2490435" cy="221727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C0A8A23-F9CB-EE61-33C0-881712A3E9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0022" y="3842354"/>
            <a:ext cx="3025802" cy="229207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36B7CD5-6AD8-BF13-B170-21EF7EBC2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313" y="1206022"/>
            <a:ext cx="2496852" cy="218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183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9770-430C-F959-58E1-E1A5C3B01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9A69E6-EB3B-A926-EE71-8D3EDC2BA84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B49B12C-BD90-9BF7-F719-308CBF2226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411006-20CD-085A-FC78-A2D912D19B2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25C15B-4F01-044E-C1A9-D47C5E0051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DB6AE8-58A3-A87F-05F2-C094728BD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91AEF524-643D-F8BC-72F5-EA2E73E327E9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377ACBA-5051-583B-1DBA-443FEB2DFDD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056CD7B-02F3-8D8D-7D8A-7261A61661C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22E5C1C-04B8-A779-FB81-A954B96E851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657AB25-AA63-F8ED-2EE9-4769AC1706B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7BD0B7F-F527-1779-DF33-73CA9B67215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979CB83-5101-A313-4CE1-F934FAAAF04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672A7766-BF50-5027-8287-06760B5CC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990" y="3838500"/>
            <a:ext cx="2124171" cy="164821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B3BD23D-565A-FEEA-E1AF-D84B9769E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439" y="3941366"/>
            <a:ext cx="2143296" cy="161374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065AAE1-E4A6-E5A5-F46E-E09362F9D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4398" y="1257784"/>
            <a:ext cx="2394067" cy="189839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552F482-82C2-1198-E47A-89DC49179A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439" y="1381428"/>
            <a:ext cx="2119217" cy="16931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CCF0230-CE0B-E1E3-0175-CBC4FC4FB45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بعد ترتيب المشاهد ستعيدون سرد الحكاية: 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284F5A1-02BC-0D18-2F2C-9CF4D758F060}"/>
              </a:ext>
            </a:extLst>
          </p:cNvPr>
          <p:cNvSpPr/>
          <p:nvPr/>
        </p:nvSpPr>
        <p:spPr>
          <a:xfrm>
            <a:off x="6530600" y="3152591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1</a:t>
            </a:r>
            <a:endParaRPr lang="fr-MA" sz="2400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91B2D51-A55C-822E-01D0-547F81BA19FE}"/>
              </a:ext>
            </a:extLst>
          </p:cNvPr>
          <p:cNvSpPr/>
          <p:nvPr/>
        </p:nvSpPr>
        <p:spPr>
          <a:xfrm>
            <a:off x="2305216" y="5637379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4</a:t>
            </a:r>
            <a:endParaRPr lang="fr-MA" sz="24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FA1B7C0-A11C-94C6-478B-ED2266553404}"/>
              </a:ext>
            </a:extLst>
          </p:cNvPr>
          <p:cNvSpPr/>
          <p:nvPr/>
        </p:nvSpPr>
        <p:spPr>
          <a:xfrm>
            <a:off x="6568583" y="5555111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3</a:t>
            </a:r>
            <a:endParaRPr lang="fr-MA" sz="24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0C5769E-3527-4512-8D98-B9E8F9D551A1}"/>
              </a:ext>
            </a:extLst>
          </p:cNvPr>
          <p:cNvSpPr/>
          <p:nvPr/>
        </p:nvSpPr>
        <p:spPr>
          <a:xfrm>
            <a:off x="2360920" y="3104558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2</a:t>
            </a:r>
            <a:endParaRPr lang="fr-MA" sz="2400" b="1" dirty="0"/>
          </a:p>
        </p:txBody>
      </p:sp>
    </p:spTree>
    <p:extLst>
      <p:ext uri="{BB962C8B-B14F-4D97-AF65-F5344CB8AC3E}">
        <p14:creationId xmlns:p14="http://schemas.microsoft.com/office/powerpoint/2010/main" val="5752913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3A11A-9952-0CED-3D7F-D3141A1C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C576F5-2BF6-6713-7EA9-9856799D3C7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41DFB0-FEE6-813B-684A-FA1D11B72D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B3DC14B-14FD-93E7-78DB-91BA6B5B77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077E07-BD7F-7132-1670-2DD7EF22BD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50BA43-42DF-0E94-6E0E-84B37E21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88016" y="5043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8BA065-EB8D-4C86-A736-677D0A8634F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يعيد سرد الحكاية باعتماد المشاهد؟ زرت المكتبة.................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EF841F-D480-9E57-5D3F-89AFCA842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453" y="3033632"/>
            <a:ext cx="160613" cy="3902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AD0426F-AF65-F817-BC13-88DB056FB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452" y="3033452"/>
            <a:ext cx="160613" cy="390231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C473381-BD6D-043E-9F9D-8188032A3BDD}"/>
              </a:ext>
            </a:extLst>
          </p:cNvPr>
          <p:cNvGrpSpPr/>
          <p:nvPr/>
        </p:nvGrpSpPr>
        <p:grpSpPr>
          <a:xfrm>
            <a:off x="694480" y="3178486"/>
            <a:ext cx="7493536" cy="947142"/>
            <a:chOff x="866666" y="3994564"/>
            <a:chExt cx="7493536" cy="94714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6FE646A-C4EB-FE40-FD3F-FC70FA4B539E}"/>
                </a:ext>
              </a:extLst>
            </p:cNvPr>
            <p:cNvGrpSpPr/>
            <p:nvPr/>
          </p:nvGrpSpPr>
          <p:grpSpPr>
            <a:xfrm>
              <a:off x="866666" y="3994564"/>
              <a:ext cx="7493536" cy="891073"/>
              <a:chOff x="866666" y="3994564"/>
              <a:chExt cx="7493536" cy="891073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1E429275-D623-1F29-E503-2B54E0BA4026}"/>
                  </a:ext>
                </a:extLst>
              </p:cNvPr>
              <p:cNvGrpSpPr/>
              <p:nvPr/>
            </p:nvGrpSpPr>
            <p:grpSpPr>
              <a:xfrm>
                <a:off x="866666" y="3994564"/>
                <a:ext cx="7493536" cy="770287"/>
                <a:chOff x="866666" y="3956464"/>
                <a:chExt cx="7493536" cy="770287"/>
              </a:xfrm>
            </p:grpSpPr>
            <p:sp>
              <p:nvSpPr>
                <p:cNvPr id="27" name="Flèche : gauche 26">
                  <a:extLst>
                    <a:ext uri="{FF2B5EF4-FFF2-40B4-BE49-F238E27FC236}">
                      <a16:creationId xmlns:a16="http://schemas.microsoft.com/office/drawing/2014/main" id="{0301CB15-B788-F2C9-353A-A268CF2A53DC}"/>
                    </a:ext>
                  </a:extLst>
                </p:cNvPr>
                <p:cNvSpPr/>
                <p:nvPr/>
              </p:nvSpPr>
              <p:spPr>
                <a:xfrm>
                  <a:off x="866666" y="4152428"/>
                  <a:ext cx="7493536" cy="379631"/>
                </a:xfrm>
                <a:prstGeom prst="leftArrow">
                  <a:avLst>
                    <a:gd name="adj1" fmla="val 72079"/>
                    <a:gd name="adj2" fmla="val 78127"/>
                  </a:avLst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9BE01B68-FD4B-05C2-B385-7E96CD632876}"/>
                    </a:ext>
                  </a:extLst>
                </p:cNvPr>
                <p:cNvSpPr/>
                <p:nvPr/>
              </p:nvSpPr>
              <p:spPr>
                <a:xfrm>
                  <a:off x="7131866" y="3982230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1</a:t>
                  </a:r>
                  <a:endParaRPr lang="fr-MA" sz="2400" b="1" dirty="0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466FDE31-11A9-D2F5-F520-8D7779682B8F}"/>
                    </a:ext>
                  </a:extLst>
                </p:cNvPr>
                <p:cNvSpPr/>
                <p:nvPr/>
              </p:nvSpPr>
              <p:spPr>
                <a:xfrm>
                  <a:off x="5540238" y="3956464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2</a:t>
                  </a:r>
                  <a:endParaRPr lang="fr-MA" sz="2400" b="1" dirty="0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1653F981-522C-E709-909D-C619103CD611}"/>
                    </a:ext>
                  </a:extLst>
                </p:cNvPr>
                <p:cNvSpPr/>
                <p:nvPr/>
              </p:nvSpPr>
              <p:spPr>
                <a:xfrm>
                  <a:off x="3727495" y="3979859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3</a:t>
                  </a:r>
                  <a:endParaRPr lang="fr-MA" sz="2400" b="1" dirty="0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267BA427-E77F-7D51-7027-754FFD10DD55}"/>
                    </a:ext>
                  </a:extLst>
                </p:cNvPr>
                <p:cNvSpPr/>
                <p:nvPr/>
              </p:nvSpPr>
              <p:spPr>
                <a:xfrm>
                  <a:off x="1713829" y="4006726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4</a:t>
                  </a:r>
                  <a:endParaRPr lang="fr-MA" sz="2400" b="1" dirty="0"/>
                </a:p>
              </p:txBody>
            </p:sp>
          </p:grpSp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F56ACCA6-13E4-7066-40EA-732CC621F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1017768">
                <a:off x="5806038" y="4495406"/>
                <a:ext cx="160613" cy="390231"/>
              </a:xfrm>
              <a:prstGeom prst="rect">
                <a:avLst/>
              </a:prstGeom>
            </p:spPr>
          </p:pic>
        </p:grp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C6F1AD8-8330-7A1B-00AB-8EDB00465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1017768">
              <a:off x="1971460" y="4551475"/>
              <a:ext cx="160613" cy="390231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4367C6E-740D-783F-6C03-5282C2C0EEF5}"/>
              </a:ext>
            </a:extLst>
          </p:cNvPr>
          <p:cNvGrpSpPr/>
          <p:nvPr/>
        </p:nvGrpSpPr>
        <p:grpSpPr>
          <a:xfrm>
            <a:off x="339638" y="-73050"/>
            <a:ext cx="8412136" cy="443812"/>
            <a:chOff x="235602" y="-113375"/>
            <a:chExt cx="8412136" cy="443812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604AF1B-D16A-B43C-F475-7759C037813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D18F3C3-62BF-4AE5-CCFF-B266FB398C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3B1C304-2BE3-9E4B-58BA-F6114FD760E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CD83A45E-A315-F70B-A430-B6E082AA828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661EEDA-361C-8CAD-A294-9A50BF15FCC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E98D708B-7422-F58E-F1AB-FDC21930BCB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A7AF5AE-AA86-FCA6-7EC3-C59175DC0DB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D819482-BC5E-A2FA-AA73-F7D85910144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8112" y="337750"/>
            <a:ext cx="1103729" cy="81222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942BD0F-3183-8631-12AE-900781E438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98" y="4158393"/>
            <a:ext cx="1945969" cy="16920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6BCE0B5-98F2-4F8F-025B-BD29D28CDA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260" y="1362360"/>
            <a:ext cx="2061439" cy="16460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09E7EA-AAAD-A7DE-1176-BFCA8E369E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715" y="4182882"/>
            <a:ext cx="2068886" cy="169209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36E58F-4447-964C-606D-2437098BD9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5087" y="1332130"/>
            <a:ext cx="2375844" cy="169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475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604723"/>
            <a:chOff x="450877" y="1809265"/>
            <a:chExt cx="8205375" cy="360472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الأحداث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2883-44D8-455F-0189-3F92F27F5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1820AA-46A5-3D78-E376-59D88B16F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15607E-8164-0EF5-F66C-BA2CE49D0E1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9431DE-B7CB-62D9-8837-A79A4F384C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3EBEB-C887-86DF-9E26-4650A33437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A4A5774-457F-1C00-EC1A-3E1CE6A4D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280460-51A8-9766-8DCC-583FDB9613D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2E15D-9E77-F952-4F04-FED09456CAA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9B046E-413C-8250-701B-30EEDD57283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E82531-86FD-C881-09E3-4D2C1C6D0B4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أراد أحمد أن يستأذن من أمينة المكتبة لاستعارة الكتاب كي يكمل قراءته في المنزل. ماذا سيقول لها؟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8739B93-0552-5902-6FA3-F5AD437150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260007" y="344767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2E1D5A-89CF-A219-A6C4-D5127A7091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F184B68-A9F0-4847-33F7-2BF3F0AFDFB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8141889-C275-E291-05FF-9F25BB6B64C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50FFEC-C689-68EF-611B-C5EE5B98DA5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7287CD2-2EA7-8C95-0A48-3E740546E1D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70EAE6-5519-08C6-1128-EF81EDCECA4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0732A43-AD56-4178-9784-6F6F26E0D9B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8799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431738"/>
            <a:ext cx="77786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نعم، يمكن أن يقول: هَلْ تَأْذَنينَ لي أَنْ أَسْتَعيرَ  هَذِهِ الْقِصَّةَ كَيْ أُكْمِلَ قِراءَتَها في الْمَنْزِلِ؟ 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5BD600-7287-E508-DDF4-F0884311FA5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A1B5C35-7093-4A08-52DE-8ADE0A43564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CF7DB92-B152-95A1-34C0-4948F81B566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631E46D-1C34-AE57-DCC4-886807F9275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438DD36-E9E3-3F32-69C4-58CED795B9B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F40F8C5-B5F5-48F3-AB22-34E2FA3633C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5EF9435-8A78-6462-2EF0-7F37323F9F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768" y="3329992"/>
            <a:ext cx="1154631" cy="2549810"/>
          </a:xfrm>
          <a:prstGeom prst="rect">
            <a:avLst/>
          </a:prstGeom>
        </p:spPr>
      </p:pic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A3D521F3-7635-D68C-890E-0DB85857F59E}"/>
              </a:ext>
            </a:extLst>
          </p:cNvPr>
          <p:cNvGrpSpPr/>
          <p:nvPr/>
        </p:nvGrpSpPr>
        <p:grpSpPr>
          <a:xfrm flipH="1">
            <a:off x="3385545" y="1761866"/>
            <a:ext cx="4017737" cy="1851565"/>
            <a:chOff x="5025192" y="681379"/>
            <a:chExt cx="1910474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A5CD127-B954-527A-F266-FDFAE2214D11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4" name="Graphique 2">
              <a:extLst>
                <a:ext uri="{FF2B5EF4-FFF2-40B4-BE49-F238E27FC236}">
                  <a16:creationId xmlns:a16="http://schemas.microsoft.com/office/drawing/2014/main" id="{A9A207E4-5CAC-8A0C-F46C-05A0AA9C9F82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05562CEC-54C8-9DD2-A2A2-06BD7A96894C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B88621FF-F8AA-E76B-795A-DA01C201C934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149FD107-5E1B-4F05-635D-3CA71A7EBE39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25EDB3F-6616-D0A9-B88D-412CEEC7B99F}"/>
              </a:ext>
            </a:extLst>
          </p:cNvPr>
          <p:cNvSpPr txBox="1"/>
          <p:nvPr/>
        </p:nvSpPr>
        <p:spPr>
          <a:xfrm>
            <a:off x="1257524" y="2080860"/>
            <a:ext cx="84647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ct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تَأْذَنينَ لي أَنْ أَسْتَعيرَ  هَذِهِ </a:t>
            </a:r>
            <a:r>
              <a:rPr lang="ar-MA" sz="2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ﭐلْقِصَّةَ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indent="182563" algn="ct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 أُكْمِلَ قِراءَتَها في </a:t>
            </a:r>
            <a:r>
              <a:rPr lang="ar-MA" sz="2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ﭐلْمَنْزِلِ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F0FCA89A-6C45-27A1-10FF-91538FF6BD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42" y="2145580"/>
            <a:ext cx="2350823" cy="403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477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9611D-1108-5F07-89C8-086EF02E0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CB9F006-A3F7-5A29-BAD2-47F451F07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8DA331-B9B8-BD71-57B2-B1CADF60198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9F3DDE-D538-D7B5-85F1-21D16D07B9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826AC2-B8A3-63D6-9965-18E15597F2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AB260F-D406-FD75-1402-67968D1F1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5C7638-FBCF-6E11-36AB-3C93B79D9E8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977C07-9C0B-EDD7-F435-988B419C42F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D94F47-5B76-A43A-AD7A-D1FC628907F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7E4A1A-C8E9-B01C-5CFA-DB5027D57ABA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يمكن أن تجيبه أمينة المكتبة؟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84BCDC6-012B-D811-C62C-B649A32264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4459CC-E29D-AF09-C1B6-BCAC570FF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D627A5-4759-F8EC-BF1E-F2D2882578A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475065E-632A-4E0A-0A67-FA931903EE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86455FC-35AD-2644-2A38-39E8F775A1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3C43258-1F4F-BD85-C63E-2471B5F4B9C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1D4D819-DA31-4592-08D4-8864428392D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C348209-DF41-448E-A58F-1BB8123EC35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2639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6B5E7-6155-69DA-FEF5-F6D14AA4C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A8B7E9-D21A-4E6F-BAA9-0D918B14A34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0436DB-425D-E24D-ECC8-93194B0C88D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435251-1607-A932-F0E2-FF591913B3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1D3B1E-0F63-0472-0E24-73C3BE43C0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95F393-229E-2EF6-85AA-DD4ACFCAE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EC865D1-F272-FABC-8C48-B5D772E1A334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FB2CD8-CF3F-0966-42E6-E39AFD4F7FE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F0C747-3119-4983-23F1-3D7BBDF30AB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A71594-49C9-EDD4-F772-266775057EEF}"/>
              </a:ext>
            </a:extLst>
          </p:cNvPr>
          <p:cNvSpPr txBox="1"/>
          <p:nvPr/>
        </p:nvSpPr>
        <p:spPr>
          <a:xfrm>
            <a:off x="422071" y="447272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نعم، يمكن أن تجيبه: طَبْعاً، وَلَكِنْ يَجِبُ عَلَيْكَ أَنْ تُحافِظَ عَلَيْها.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0AC692E-6B28-6B18-F005-9DED9025C2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EF65129-67D0-8CD9-793C-42E9E58FC49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665EAA-B20B-3D3E-35E8-B51AE0C447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363A880-39B7-41E5-EEEA-6803A8233AC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6D48547-3592-A437-449C-A3E48B81A14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43052D-7B8B-9FBB-9495-FD16967A2AA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97563BA-67A3-6587-CF29-9DA7FFCE688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98191213-01F3-FE5F-154A-E8A0A58538F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07" y="2313276"/>
            <a:ext cx="2350823" cy="4037386"/>
          </a:xfrm>
          <a:prstGeom prst="rect">
            <a:avLst/>
          </a:prstGeom>
        </p:spPr>
      </p:pic>
      <p:grpSp>
        <p:nvGrpSpPr>
          <p:cNvPr id="35" name="Graphique 2">
            <a:extLst>
              <a:ext uri="{FF2B5EF4-FFF2-40B4-BE49-F238E27FC236}">
                <a16:creationId xmlns:a16="http://schemas.microsoft.com/office/drawing/2014/main" id="{530B0C14-E0FF-1B16-6F4E-5CB908533548}"/>
              </a:ext>
            </a:extLst>
          </p:cNvPr>
          <p:cNvGrpSpPr/>
          <p:nvPr/>
        </p:nvGrpSpPr>
        <p:grpSpPr>
          <a:xfrm>
            <a:off x="2094271" y="1615158"/>
            <a:ext cx="3883742" cy="1452507"/>
            <a:chOff x="4985975" y="681379"/>
            <a:chExt cx="1934037" cy="1212099"/>
          </a:xfrm>
        </p:grpSpPr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750A6F9C-2E21-7D81-028E-7F12513C2468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37" name="Graphique 2">
              <a:extLst>
                <a:ext uri="{FF2B5EF4-FFF2-40B4-BE49-F238E27FC236}">
                  <a16:creationId xmlns:a16="http://schemas.microsoft.com/office/drawing/2014/main" id="{B67D185D-2A4A-71D2-4E72-579DB6893C16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8A1F66BF-6669-8BC6-6998-4B81D5C8BF45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07AF93C2-2EFA-28D2-6C19-0FBD7DDFD0AB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8B47FE70-98C2-E7AE-3DBA-E5F76A7B1DA1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9110C77-EAE5-414A-28B4-3E175656DF37}"/>
              </a:ext>
            </a:extLst>
          </p:cNvPr>
          <p:cNvSpPr txBox="1"/>
          <p:nvPr/>
        </p:nvSpPr>
        <p:spPr>
          <a:xfrm>
            <a:off x="221168" y="2000696"/>
            <a:ext cx="7772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ct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طَبْعاً، وَلَكِنْ يَجِبُ عَلَيْكَ أَنْ تُحافِظَ عَلَيْها.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985D06B0-D596-E6A9-2664-E95AF5E712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768" y="3329992"/>
            <a:ext cx="1154631" cy="254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925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B8F2F-7899-353B-CAF7-BFD8AB218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2EB32E1-2D97-346C-B29C-E8F5A1E4EAF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55EFC1-7C17-02A1-5F2A-8036E4AFE25E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11C7A7D-E6C6-2392-8B4D-2DB0FA277B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9E3386-B6CE-81DE-F21D-ED0A1BAA8F0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0D4984-DB7A-3879-B433-DF079AC64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9738159-7A8B-E320-D7F9-77820DB43D1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1D0CF0-F1EC-D979-A56C-3FD41FB912E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8CABFD-8CC2-BCF9-0E2A-B0CA6D4C29C7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A8E4E8D-0965-5390-7E57-E4DB21670D88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يلعب دور أمينة المكتبة؟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BE8967-9DA3-E2C4-66B7-9BA37C363F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2F3C660-9C78-F7C8-34E1-1F86B67215F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964CCD5-3C81-DF18-C588-4344F4C1648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FAD0ABF-A5B4-5767-FD1E-7183F97A835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65717CC-DEB2-A2B5-C81E-B7FA2A52E70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8F4E335-5CB2-96C0-2113-118D2494A2E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827FF36-8036-B285-779E-A3E00D36EA5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7C4B868D-A000-5742-5785-2B779CEA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768" y="3329992"/>
            <a:ext cx="1154631" cy="254981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5B380FB-492B-1842-304F-AD3DED27D54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02" y="2139959"/>
            <a:ext cx="2350823" cy="4037386"/>
          </a:xfrm>
          <a:prstGeom prst="rect">
            <a:avLst/>
          </a:prstGeom>
        </p:spPr>
      </p:pic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7EC25D19-DE08-44A9-A52C-D718C79966E5}"/>
              </a:ext>
            </a:extLst>
          </p:cNvPr>
          <p:cNvGrpSpPr/>
          <p:nvPr/>
        </p:nvGrpSpPr>
        <p:grpSpPr>
          <a:xfrm flipH="1">
            <a:off x="4824900" y="2655698"/>
            <a:ext cx="2162179" cy="1212099"/>
            <a:chOff x="5025192" y="681379"/>
            <a:chExt cx="1910474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2CCA67CB-3A55-7CD2-71CF-1874160D74BD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B7E7EACB-3788-F75C-C5A5-21E8F3041821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BD93D0D6-59CB-61E8-DA75-D600123FB9C9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B06427DE-D683-7A03-9F92-4A99C2FEE0F0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18ED5170-B1D5-3D53-823A-14831646BA04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26" name="Graphique 2">
            <a:extLst>
              <a:ext uri="{FF2B5EF4-FFF2-40B4-BE49-F238E27FC236}">
                <a16:creationId xmlns:a16="http://schemas.microsoft.com/office/drawing/2014/main" id="{EC987A6A-F47B-898B-8B6A-0894AF4446DB}"/>
              </a:ext>
            </a:extLst>
          </p:cNvPr>
          <p:cNvGrpSpPr/>
          <p:nvPr/>
        </p:nvGrpSpPr>
        <p:grpSpPr>
          <a:xfrm>
            <a:off x="2283389" y="1615158"/>
            <a:ext cx="2471678" cy="1212099"/>
            <a:chOff x="4985975" y="681379"/>
            <a:chExt cx="1934037" cy="1212099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D892E4DB-31E2-55B8-72B2-D624DFA0A69A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8" name="Graphique 2">
              <a:extLst>
                <a:ext uri="{FF2B5EF4-FFF2-40B4-BE49-F238E27FC236}">
                  <a16:creationId xmlns:a16="http://schemas.microsoft.com/office/drawing/2014/main" id="{DEB12998-FBBD-4D27-C3CD-62D7C9D293E8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44D93867-8541-2E00-35FB-E3D0DE5E5132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613486FA-B85A-DC5D-AE99-CBFB9FAB6283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8BD9D130-B6F7-406C-BC5A-51615EF6D412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1121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305B9-1DF6-3DBB-30F3-EC2A9F5ED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7371D3-0685-349D-66AA-C322C39D63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7C4B81-2BA1-9198-BC2D-6D68FBA09780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132140-6C9D-4DD4-22A9-47276E0A09B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EF0A13-DBD9-2FE3-ABE6-19160CD42F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A932CD-6B42-E16E-FC9D-CD90ED97B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9C65FC-E163-599A-57C1-DAF9A5B78EF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BB489F-DB2D-A913-DFC4-FE2F08A69A2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5AF530-32BA-CCDF-4050-45EBBC41846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F04E78D-76EB-EC9E-BF7B-5A762E4C0179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يلعب دور أحمد؟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96071F8-D170-1DF1-184C-1AC1290AF47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7168DBB-FCD3-86B0-6CF3-D9BC237E227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3E71C19-6058-C57B-C575-5E0E695653D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013E882-D1D0-DD2F-575F-650421F14B9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81A1D0-860E-6025-0D2B-30C6208C4A8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1773407-B519-A9A4-99B2-F2D0B659C23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AA66943-4599-4995-D3D2-C81796837BC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4917FFC4-B56B-1396-79D5-AC9401921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768" y="3329992"/>
            <a:ext cx="1154631" cy="254981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0BC416F-716A-C3F1-0438-D7D98CAE55F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02" y="2139959"/>
            <a:ext cx="2350823" cy="4037386"/>
          </a:xfrm>
          <a:prstGeom prst="rect">
            <a:avLst/>
          </a:prstGeom>
        </p:spPr>
      </p:pic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79FA0141-2802-A2C9-B5DA-8178383B9C58}"/>
              </a:ext>
            </a:extLst>
          </p:cNvPr>
          <p:cNvGrpSpPr/>
          <p:nvPr/>
        </p:nvGrpSpPr>
        <p:grpSpPr>
          <a:xfrm flipH="1">
            <a:off x="4824900" y="2655698"/>
            <a:ext cx="2162179" cy="1212099"/>
            <a:chOff x="5025192" y="681379"/>
            <a:chExt cx="1910474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39093A20-B99B-B50A-1524-C13620A7E70F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4735B3C1-35FF-B59C-C243-651C07240627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E1B94643-8F8B-53B0-695A-C2032D49F3C8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351B55D4-7EC9-2427-6B16-0333CFBDADFC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7DA88EFC-F4DF-719A-A6D5-B05DB3B96484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26" name="Graphique 2">
            <a:extLst>
              <a:ext uri="{FF2B5EF4-FFF2-40B4-BE49-F238E27FC236}">
                <a16:creationId xmlns:a16="http://schemas.microsoft.com/office/drawing/2014/main" id="{C1991E44-E586-3519-CAA2-D2739DAAAB3B}"/>
              </a:ext>
            </a:extLst>
          </p:cNvPr>
          <p:cNvGrpSpPr/>
          <p:nvPr/>
        </p:nvGrpSpPr>
        <p:grpSpPr>
          <a:xfrm>
            <a:off x="2283389" y="1615158"/>
            <a:ext cx="2471678" cy="1212099"/>
            <a:chOff x="4985975" y="681379"/>
            <a:chExt cx="1934037" cy="1212099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7FBF8BB1-3530-EB52-2D84-E87A69A408A3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8" name="Graphique 2">
              <a:extLst>
                <a:ext uri="{FF2B5EF4-FFF2-40B4-BE49-F238E27FC236}">
                  <a16:creationId xmlns:a16="http://schemas.microsoft.com/office/drawing/2014/main" id="{3ADA2874-A6D8-0C0D-34F1-E81FD83D3C0F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F8E83E6A-123B-B305-F5C2-F0E485A98823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92F64929-4800-C1E2-E35C-A58265164095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E0B71928-3DE3-3E3E-70D1-39F49A8F6DCD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14473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75F53-F200-A6D6-CD20-B04FB8658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A644F9-8066-D73B-7308-536023CDF97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AD381F-D189-5196-DFBC-C8FC25E154C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8693A7-693A-A6D2-F991-9586FFF6EB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CFF322-9010-AEC1-3157-F8B4FEBB7D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1E80DB0-EEC8-A40D-BEC2-6AE51769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914D15-11DB-36B5-3944-44AF463B547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DD8E40-90B1-ADEA-505D-F1D80105F3E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51B112-E315-73E1-B305-0673073E803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3717779-BB85-4D17-8E36-ED22394BAD28}"/>
              </a:ext>
            </a:extLst>
          </p:cNvPr>
          <p:cNvSpPr txBox="1"/>
          <p:nvPr/>
        </p:nvSpPr>
        <p:spPr>
          <a:xfrm>
            <a:off x="422071" y="44727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 يلعب دور أحمد؟  من منكم  يلعب أمينة المكتبة؟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1BDD3D9-7E04-C477-BB36-6E232EC155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71E113F-9D34-F1EE-069E-2D63C6E1F21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FCDAFC1-9D8D-0063-B94C-A689A377AAC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36C2FF-03EA-3733-1120-9B8C40FE034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1A678D-F4C0-C564-DF7E-AEA8ECA68DA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326AA3-7E51-8CDE-9C31-9215E94C6AE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831B307-D63A-838C-B45A-B8A9486911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944198CF-7627-691B-2CAD-2B6FA47B9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768" y="3329992"/>
            <a:ext cx="1154631" cy="254981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9C3AC5-72A8-87FB-9030-3CE4D8C126F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02" y="2139959"/>
            <a:ext cx="2350823" cy="4037386"/>
          </a:xfrm>
          <a:prstGeom prst="rect">
            <a:avLst/>
          </a:prstGeom>
        </p:spPr>
      </p:pic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D68C359D-5DC6-AE91-46C5-4D414C85EAEC}"/>
              </a:ext>
            </a:extLst>
          </p:cNvPr>
          <p:cNvGrpSpPr/>
          <p:nvPr/>
        </p:nvGrpSpPr>
        <p:grpSpPr>
          <a:xfrm flipH="1">
            <a:off x="4824900" y="2655698"/>
            <a:ext cx="2162179" cy="1212099"/>
            <a:chOff x="5025192" y="681379"/>
            <a:chExt cx="1910474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F3362EE-4DB0-03F6-04DD-0C4019FD6BE3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6B189C00-B868-53D2-A810-CDA09D633869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B0E28CF8-8255-CD02-4FD1-28129D29B8C5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82FF2E79-BCC0-2EF7-B497-8C49C548C890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2D57CA8E-31F2-E4EB-EC07-D36EDEA5FD77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26" name="Graphique 2">
            <a:extLst>
              <a:ext uri="{FF2B5EF4-FFF2-40B4-BE49-F238E27FC236}">
                <a16:creationId xmlns:a16="http://schemas.microsoft.com/office/drawing/2014/main" id="{3298FBE8-D7D9-4EED-71C7-4CA33C2BD3D8}"/>
              </a:ext>
            </a:extLst>
          </p:cNvPr>
          <p:cNvGrpSpPr/>
          <p:nvPr/>
        </p:nvGrpSpPr>
        <p:grpSpPr>
          <a:xfrm>
            <a:off x="2283389" y="1615158"/>
            <a:ext cx="2471678" cy="1212099"/>
            <a:chOff x="4985975" y="681379"/>
            <a:chExt cx="1934037" cy="1212099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C6E94350-2732-6D9F-97DD-B81D7ADD19F5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8" name="Graphique 2">
              <a:extLst>
                <a:ext uri="{FF2B5EF4-FFF2-40B4-BE49-F238E27FC236}">
                  <a16:creationId xmlns:a16="http://schemas.microsoft.com/office/drawing/2014/main" id="{6B351442-E314-EF41-B5DB-B26A3707ECE8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1FCFD8CE-1A64-647F-36A5-77FD0C1BA079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06FBB60D-FFBD-B8E4-0BE7-68CB1CE0448B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847FDE97-9681-D280-E225-646169CCA988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68133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91242" y="829514"/>
            <a:ext cx="8168503" cy="3517083"/>
            <a:chOff x="491242" y="829514"/>
            <a:chExt cx="8168503" cy="351708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91242" y="3238601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FB18E8B-351C-205B-8156-743A6582CA2C}"/>
              </a:ext>
            </a:extLst>
          </p:cNvPr>
          <p:cNvSpPr txBox="1"/>
          <p:nvPr/>
        </p:nvSpPr>
        <p:spPr>
          <a:xfrm>
            <a:off x="585781" y="4517509"/>
            <a:ext cx="816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17847696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CE8D84-9A47-E146-9D67-3C59C4183B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EEE56C-FF4D-EEC7-20E3-11EC91EBD5F1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القراءة بطلاقة وتجيبون عن أسئلة الفهم.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37D35B-DB1D-CF23-C0A8-E7AA171BB45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D29F016-DDD9-0F77-2F78-ABB6F66115F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4501A03-58A2-7449-249E-474E189504A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563F53A-146B-EDF6-0FD8-C0199DA7E15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A5A897D-D12E-09A4-740D-BA7B6E86439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E64C49-D08E-8B96-8B82-FC1A766629B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8D767-5A75-2E0F-0DF6-570DA014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475B5BA-E35E-3498-5B14-277103064B3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665BFC-CC9B-95F4-38DE-700B6E268E8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9CC7F7-DC32-CA77-0974-61A36FE3DAC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06BB1A-FAE2-D08B-A1D0-D6603A8796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D32E84-E4A2-AD78-0096-9C5A1FB4B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96ECF5-46E5-86BB-88E2-277CAC5DBDAC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1B5FAC-A265-9816-7E93-8D67D274B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789" y="1742838"/>
            <a:ext cx="3024422" cy="4058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AE829C23-A1CE-E0B1-E99C-B8BE0F4B414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EAA8DA2-521C-69A3-17CB-FB23FF9631B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CFC7305-93F3-DC83-EF9D-19FF55C7438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F93337E-CB6F-262D-3D38-8B016D6BB995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B7D2F96-52B8-8DBD-819A-2F1258B5489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4AC6750-AF3B-7B55-ED08-94A25713699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9590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B4625E5-6E24-3307-DF0B-E2C64B3DA7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هو "في المكتبة"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3F2DBAA-7A4C-A233-DB89-9409EE781E39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7316431-3936-AA7D-6CC2-2E2F8F537ED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FCDF947-F675-E89A-A644-2365BF43098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81D7D85-AF1E-4654-32AC-9130DB5DED3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D6DD18E-E295-58CD-9513-376907BBC61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8F3D7D00-0263-38C1-0127-221AE2D0126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7990F68-2CD3-8BBE-2123-36843357A8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68" r="1538"/>
          <a:stretch/>
        </p:blipFill>
        <p:spPr>
          <a:xfrm>
            <a:off x="3336680" y="1892308"/>
            <a:ext cx="2782529" cy="36038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17852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5E7E-4B8C-EDF2-2B23-E2312EB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2CC05E-9FCA-CDD3-B3BF-2E1B9820186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9872E-9126-33F2-D163-B8DDACEF9D4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BE1B67-4B35-4278-DA9C-F30E1DD6B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F37D1A-1CCC-DDA2-215C-70963EF543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2C0072-3F8B-EC22-346F-5B7B60762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61CA26-CAAA-AACB-FAA7-4577890EE2EB}"/>
              </a:ext>
            </a:extLst>
          </p:cNvPr>
          <p:cNvSpPr txBox="1"/>
          <p:nvPr/>
        </p:nvSpPr>
        <p:spPr>
          <a:xfrm>
            <a:off x="422071" y="4280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وأنتم تقرؤون جماعة.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1922CA1-B798-B020-625F-EA9312BEBABB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ADECC8D-B084-527E-B50E-24CD2A64A9B8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عَلى</a:t>
              </a:r>
              <a:endParaRPr lang="fr-MA" sz="3600" dirty="0"/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545160D-C6B3-6F62-F596-F3E2CACEB008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اَلَّتــي</a:t>
              </a:r>
              <a:endParaRPr lang="fr-MA" sz="3600" dirty="0"/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2744552-B7FB-68B9-B163-E677CF258A38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أَمّا</a:t>
              </a:r>
              <a:endParaRPr lang="fr-MA" sz="3600" dirty="0"/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E0FA77F-F580-C6EB-B215-95AB86F2AE7F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عَنْ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066D67D-3B4E-68D8-D11B-ECC932C7A361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عِنْدَما</a:t>
              </a:r>
              <a:endParaRPr lang="fr-MA" sz="3600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F611A38-4515-F01D-05A5-81FE074E30DB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إِلى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192F7B6-B545-2764-63E7-9F22E21C1B96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قَبْلَ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17E5B73-66EE-135D-BD89-50E62F665F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E00620C-7EC7-160A-ABA2-20088AE5323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9960AA9-140E-F884-9381-24EA23AED38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E14A77E-C4F5-05B8-E07F-65EE76D9982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7E859A-4A99-7768-F1A3-A237F5D686E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83641B5-BD4B-209C-85B2-0220A8A20DB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09131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F84F0-F63A-39CF-2F7D-DCC734FF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5324240-A7C3-EC22-FFC8-7996F9BFD7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88D45F-DFCC-A9A7-59E2-5BD0232FDD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DA990-93FB-5136-0959-3AC4045AAD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74B9C9-2295-60A7-0AF7-2F270136A0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0D4E03-D95D-5ED5-E08D-2FAA67C8E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B8B80-8ADF-A775-0D2D-186A835B2359}"/>
              </a:ext>
            </a:extLst>
          </p:cNvPr>
          <p:cNvSpPr txBox="1"/>
          <p:nvPr/>
        </p:nvSpPr>
        <p:spPr>
          <a:xfrm>
            <a:off x="422071" y="41220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4 .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كلمة "قبل" في الفقرة الثالثة. 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تحتها سطرا بقلم الرصاص. كم مرة تكررت؟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154F7A-14F8-3CA8-2491-AB16A2F12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758" y="1543666"/>
            <a:ext cx="3876484" cy="4579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8B792B5-7915-24DF-619C-36A15AEF4364}"/>
              </a:ext>
            </a:extLst>
          </p:cNvPr>
          <p:cNvSpPr/>
          <p:nvPr/>
        </p:nvSpPr>
        <p:spPr>
          <a:xfrm>
            <a:off x="1092384" y="3888983"/>
            <a:ext cx="761507" cy="498384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6585"/>
                </a:solidFill>
                <a:ea typeface="Calibri"/>
                <a:cs typeface="Calibri"/>
              </a:rPr>
              <a:t>قَبْلَ</a:t>
            </a:r>
            <a:endParaRPr lang="fr-MA" sz="28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5522B4-96E1-110A-2374-2810B696DE00}"/>
              </a:ext>
            </a:extLst>
          </p:cNvPr>
          <p:cNvSpPr/>
          <p:nvPr/>
        </p:nvSpPr>
        <p:spPr>
          <a:xfrm>
            <a:off x="666477" y="3744885"/>
            <a:ext cx="6285387" cy="7865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060252A-1271-2CB1-71E1-0CDCC6E6CE4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4E17A3D-6138-E546-25A1-C46D68108C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2B77F85-56E0-E9A2-057C-6FA321F906E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36BDC0D-F1E8-0148-A04B-141872C859B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79A5E84-B68D-4FCC-EF40-076CD613FCF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63D0B4C-E3D4-2327-35CE-8BFC9B1B017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8811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8ADEB-CC05-46CE-2025-74E1582B8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EAE003D-19E5-C99E-81B0-A10220B6A8B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C04245-FB7C-0569-E641-292A15F286A5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AE51FD-540E-7511-3A6B-BE4E68B4C71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02275E-C045-CD59-2FB4-7C47FEF1F0B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55040A-0175-CF94-BA52-19491C69A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400B4A-C6A2-EE5A-082E-C10D5D3E5E3F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ستواصلون التدرب على القراءة بطلاقة. من يقرأ؟ من يتابع؟</a:t>
            </a:r>
          </a:p>
        </p:txBody>
      </p:sp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4FCEA7DB-BC72-8131-AA52-3927F559C7A7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في 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لْمَكْتَبَةِ</a:t>
            </a:r>
            <a:endParaRPr lang="fr-FR" sz="4000" b="1" kern="100" dirty="0">
              <a:solidFill>
                <a:srgbClr val="FFFFFF"/>
              </a:solidFill>
              <a:latin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7281A41-BC66-758B-2058-7AFE871468A1}"/>
              </a:ext>
            </a:extLst>
          </p:cNvPr>
          <p:cNvGrpSpPr/>
          <p:nvPr/>
        </p:nvGrpSpPr>
        <p:grpSpPr>
          <a:xfrm>
            <a:off x="616442" y="2126000"/>
            <a:ext cx="7928646" cy="4070345"/>
            <a:chOff x="616442" y="2023653"/>
            <a:chExt cx="7928646" cy="4070345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37B6EC32-53E5-F6AD-021F-898C98134816}"/>
                </a:ext>
              </a:extLst>
            </p:cNvPr>
            <p:cNvSpPr txBox="1"/>
            <p:nvPr/>
          </p:nvSpPr>
          <p:spPr>
            <a:xfrm>
              <a:off x="616442" y="2023653"/>
              <a:ext cx="7928646" cy="4070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زُرْتُ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ٱلْمَكْتَبَةَ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مَعَ صَديقي أَحْمَدَ يَوْمَ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ٱلسَّبْتِ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عِنْدَما دَخَلْنا، اِنْبَهَرْنا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بِــٱلرُّفوفِ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ٱلْعالِيَةِ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ٱلْمَليئَةِ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بِـٱلْكُتُبِ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رَأَيْنا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ٱلْكَثيرَ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مِنَ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ٱلْكُتُبِ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ٱلْمُلَوَّنَةِ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قِسْمِ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ٱلْأَطْفالِ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ساعَدَتْنا أَمينَةُ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ٱلْمَكْتَبَةِ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ٱلْعُثورِ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عَلى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ٱلْكُتُبِ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400" kern="100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ٱلَّتي</a:t>
              </a:r>
              <a:r>
                <a:rPr lang="ar-SA" sz="4400" kern="1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نُريدُها.</a:t>
              </a:r>
            </a:p>
          </p:txBody>
        </p: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FCD5C0A4-DCB4-20A5-9D5D-DFDC75D5C7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3043" y="3027908"/>
              <a:ext cx="478081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1AD7580A-8B47-4BCA-157D-F04DE55AE9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1137" y="4055915"/>
              <a:ext cx="452272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8A2E0E35-E365-C77D-0D00-CDE2B61444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45860" y="5024497"/>
              <a:ext cx="33480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BCDCFC9B-C416-3E4E-5EAD-0B7452682B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0661" y="5016101"/>
              <a:ext cx="292415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D635DF10-987A-FC0F-6061-E7F376A734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12562" y="3027908"/>
              <a:ext cx="114035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6743A478-3484-173F-F3FE-04BAA8FBD1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0661" y="4055915"/>
              <a:ext cx="1698819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879232BF-2FA9-4AA3-A8D9-D8A155BDDDC3}"/>
              </a:ext>
            </a:extLst>
          </p:cNvPr>
          <p:cNvCxnSpPr>
            <a:cxnSpLocks/>
          </p:cNvCxnSpPr>
          <p:nvPr/>
        </p:nvCxnSpPr>
        <p:spPr>
          <a:xfrm flipH="1">
            <a:off x="4926999" y="6196345"/>
            <a:ext cx="316686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86AADD5C-0775-69DB-425F-4255540BF6B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C361C32-7FBC-A866-BFF5-06F27932ABAE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E5AAA2E-6C3D-B842-997E-B98DD804B93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9F193CE-42D2-56A6-E796-BD1FD401BD6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470E8EC-AD0A-F016-CBFC-9CEAEA64A20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FD58A8-11AC-6FB0-F690-15576E7AA29B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180D907-FF27-1E95-7762-3AF38341F02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30219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92BF5-17DA-A118-C9FC-42EACD392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392ACC-62F1-A370-7B8B-3E273A46955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CC0DDB-8F11-C78C-82CD-1AEE1CF1A29A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FE4581-B7D5-B548-6B82-48E8879E8E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57CD9F-CBAE-ABCA-2799-055F6422C78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476802-4324-D7A9-1174-9FF3359FC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FCA4C1A-16A4-34B2-444B-44EAC40E3CAC}"/>
              </a:ext>
            </a:extLst>
          </p:cNvPr>
          <p:cNvSpPr txBox="1"/>
          <p:nvPr/>
        </p:nvSpPr>
        <p:spPr>
          <a:xfrm>
            <a:off x="510490" y="1867035"/>
            <a:ext cx="8123017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اِخْتَرْتُ كِتاباً عَنِ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وَكانَ مَليئاً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بِـٱلصُّوَرِ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لِلْحَيَواناتِ مِنْ جَميعِ أَنْحاءِ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أَمّا أَحْمَدُ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فَـٱخْتارَ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قِصَّةً عَنِ ٱلْفَضاءِ وَرُوّادِهِ. جَلَسْنا في رُكْنٍ هادِئٍ وَقَرَأْنا بِصَوْتٍ مُنْخَفِضٍ. تَعَلَّمْتُ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ٱلْكَثيرَ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حَياةِ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ٱلْغاباتِ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وَٱلصَّحاري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4AC4337-9147-4BC9-1634-A4BD2552C315}"/>
              </a:ext>
            </a:extLst>
          </p:cNvPr>
          <p:cNvCxnSpPr>
            <a:cxnSpLocks/>
          </p:cNvCxnSpPr>
          <p:nvPr/>
        </p:nvCxnSpPr>
        <p:spPr>
          <a:xfrm flipH="1">
            <a:off x="5208104" y="2821727"/>
            <a:ext cx="289438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C572E50-AF91-F254-0A12-E11C3754AD02}"/>
              </a:ext>
            </a:extLst>
          </p:cNvPr>
          <p:cNvCxnSpPr>
            <a:cxnSpLocks/>
          </p:cNvCxnSpPr>
          <p:nvPr/>
        </p:nvCxnSpPr>
        <p:spPr>
          <a:xfrm flipH="1">
            <a:off x="773517" y="3863027"/>
            <a:ext cx="2897335" cy="391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827EF4AF-58D5-81C4-FE2C-1850A5CBB112}"/>
              </a:ext>
            </a:extLst>
          </p:cNvPr>
          <p:cNvCxnSpPr>
            <a:cxnSpLocks/>
          </p:cNvCxnSpPr>
          <p:nvPr/>
        </p:nvCxnSpPr>
        <p:spPr>
          <a:xfrm flipH="1">
            <a:off x="1079659" y="2821727"/>
            <a:ext cx="299510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06BDFAE-0BF8-6AB8-C3CC-485FC5F4AEE9}"/>
              </a:ext>
            </a:extLst>
          </p:cNvPr>
          <p:cNvCxnSpPr>
            <a:cxnSpLocks/>
          </p:cNvCxnSpPr>
          <p:nvPr/>
        </p:nvCxnSpPr>
        <p:spPr>
          <a:xfrm flipH="1">
            <a:off x="4755067" y="3902207"/>
            <a:ext cx="353049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35F9E3A2-E434-9DD7-E431-2C7616805FDD}"/>
              </a:ext>
            </a:extLst>
          </p:cNvPr>
          <p:cNvCxnSpPr>
            <a:cxnSpLocks/>
          </p:cNvCxnSpPr>
          <p:nvPr/>
        </p:nvCxnSpPr>
        <p:spPr>
          <a:xfrm flipH="1">
            <a:off x="1868557" y="5830399"/>
            <a:ext cx="633215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6B26D90A-A53C-C198-BCA8-D06166F90B14}"/>
              </a:ext>
            </a:extLst>
          </p:cNvPr>
          <p:cNvCxnSpPr>
            <a:cxnSpLocks/>
          </p:cNvCxnSpPr>
          <p:nvPr/>
        </p:nvCxnSpPr>
        <p:spPr>
          <a:xfrm flipH="1">
            <a:off x="1162769" y="4836486"/>
            <a:ext cx="520538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FBB07472-09F8-5959-C903-F1D5B1BFE1F9}"/>
              </a:ext>
            </a:extLst>
          </p:cNvPr>
          <p:cNvCxnSpPr>
            <a:cxnSpLocks/>
          </p:cNvCxnSpPr>
          <p:nvPr/>
        </p:nvCxnSpPr>
        <p:spPr>
          <a:xfrm flipH="1">
            <a:off x="6897148" y="4836486"/>
            <a:ext cx="147575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97E72264-23B0-26EE-B61A-445A696E87F1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B3796DE-05AA-AEA1-96D8-024CD830DC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B44A50C-79FC-BC1C-053B-7DA1671C8B9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504547-AECE-34A9-A728-78393297594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3526459-091F-BCCE-3F22-4CF1A665FEF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835B597-CAAB-98B7-2E4E-4ECB9484F6CB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2DC1BEE-ACE2-7772-5D1C-B7CBCB0E2B3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D91F3F6-439A-E862-A688-71B3A4564C3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09330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6D877-EB89-211C-693F-66B282E90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B5414C-6D4F-0C25-E2B5-632BBEB977D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BDB537-E337-6C6C-3C88-2A60564095CA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F47115-A9E4-2511-6E0E-1774A3DB62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C8D033B-88B5-069D-5CE1-122AB28897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BBE7DD-368F-706F-FD7E-E63172FC9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3E09743-3000-7E13-CAEB-AD307F8D647C}"/>
              </a:ext>
            </a:extLst>
          </p:cNvPr>
          <p:cNvSpPr txBox="1"/>
          <p:nvPr/>
        </p:nvSpPr>
        <p:spPr>
          <a:xfrm>
            <a:off x="510490" y="1867035"/>
            <a:ext cx="8123017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أَحْبَبْتُ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ٱلْأَجْواءَ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ٱلْهادِئَةَ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ٱلْمَكْتَبَةِ، وَرائِحَةَ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قَبْلَ أَنْ نُغادِرَ، اِسْتَعَرْنا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ٱلْكُتُبَ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لِنُكْمِلَ قِراءَتَها في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قَرَّرْنا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ٱلْعَوْدَةَ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ٱلْمَكْتَبَةِ في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ٱلْقادِمِ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لِاكْتِشافِ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ٱلْمَزيدِ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ٱلْقِصَصِ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ٱلْمُثيرَةِ</a:t>
            </a:r>
            <a:r>
              <a:rPr lang="ar-MA" sz="44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92FA7379-1208-CCDB-800E-328647360A4F}"/>
              </a:ext>
            </a:extLst>
          </p:cNvPr>
          <p:cNvCxnSpPr>
            <a:cxnSpLocks/>
          </p:cNvCxnSpPr>
          <p:nvPr/>
        </p:nvCxnSpPr>
        <p:spPr>
          <a:xfrm flipH="1">
            <a:off x="4479235" y="2821727"/>
            <a:ext cx="362325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1E78EFD-81A8-1FFF-63F7-BFE28118C05D}"/>
              </a:ext>
            </a:extLst>
          </p:cNvPr>
          <p:cNvCxnSpPr>
            <a:cxnSpLocks/>
          </p:cNvCxnSpPr>
          <p:nvPr/>
        </p:nvCxnSpPr>
        <p:spPr>
          <a:xfrm flipH="1">
            <a:off x="773517" y="3902207"/>
            <a:ext cx="493817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28EC30F1-BF5E-814B-9084-901C6BD87C2C}"/>
              </a:ext>
            </a:extLst>
          </p:cNvPr>
          <p:cNvCxnSpPr>
            <a:cxnSpLocks/>
          </p:cNvCxnSpPr>
          <p:nvPr/>
        </p:nvCxnSpPr>
        <p:spPr>
          <a:xfrm flipH="1">
            <a:off x="1079659" y="2821727"/>
            <a:ext cx="21803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DF209C5-E0DB-A7BA-EF31-D871552D30F3}"/>
              </a:ext>
            </a:extLst>
          </p:cNvPr>
          <p:cNvCxnSpPr>
            <a:cxnSpLocks/>
          </p:cNvCxnSpPr>
          <p:nvPr/>
        </p:nvCxnSpPr>
        <p:spPr>
          <a:xfrm flipH="1">
            <a:off x="7024146" y="3902207"/>
            <a:ext cx="126141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349B2BE7-F713-1CCC-BCFB-1B6096D530BE}"/>
              </a:ext>
            </a:extLst>
          </p:cNvPr>
          <p:cNvCxnSpPr>
            <a:cxnSpLocks/>
          </p:cNvCxnSpPr>
          <p:nvPr/>
        </p:nvCxnSpPr>
        <p:spPr>
          <a:xfrm flipH="1">
            <a:off x="6506817" y="5830399"/>
            <a:ext cx="169389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F173C0E2-EECA-4730-F04F-A4B941FA4444}"/>
              </a:ext>
            </a:extLst>
          </p:cNvPr>
          <p:cNvCxnSpPr>
            <a:cxnSpLocks/>
          </p:cNvCxnSpPr>
          <p:nvPr/>
        </p:nvCxnSpPr>
        <p:spPr>
          <a:xfrm flipH="1">
            <a:off x="1079659" y="4836486"/>
            <a:ext cx="123947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36E6EC89-D046-CA2D-7016-CD603C214ABA}"/>
              </a:ext>
            </a:extLst>
          </p:cNvPr>
          <p:cNvCxnSpPr>
            <a:cxnSpLocks/>
          </p:cNvCxnSpPr>
          <p:nvPr/>
        </p:nvCxnSpPr>
        <p:spPr>
          <a:xfrm flipH="1">
            <a:off x="3551583" y="4836486"/>
            <a:ext cx="482131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287116DF-F6AA-518E-39BE-32DAFE30F319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F2A5EB5-B095-FA3C-A3BF-CF4DFC736B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4450362-4FD8-02B6-173B-322447E8F64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C3AB426-1D29-5DB3-C284-CD0CD8F138E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9306645-6544-D109-4AAE-2D13DECF9F8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A71AF0E-B622-20CE-73F2-4EA579BC366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F15F8A1-AE10-4C46-72A1-77EE52FBF023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137DE41-6AEC-E83C-DE02-13C08648AE0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2931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8659A-F393-EE9B-B853-88EB7A18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FA61DD-2A85-2144-AC52-042909AA267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8AE748-3A32-584D-7653-8328AFCA16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2C5C0A-236C-CD45-68C8-8588403496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EDD9D4-205F-73C9-5D68-53684EB3E6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E77D031-51BA-AFC9-52CD-21CF50AD1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4" name="Image 6">
            <a:extLst>
              <a:ext uri="{FF2B5EF4-FFF2-40B4-BE49-F238E27FC236}">
                <a16:creationId xmlns:a16="http://schemas.microsoft.com/office/drawing/2014/main" id="{28C7C7B2-4B61-4ADD-0897-0F42045391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3A86097-9E8B-BC86-91C4-0FD16A053D2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8929EC1-846D-BF50-FAEC-C1221B3207C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09F379D-E8A4-88C5-E55C-787F4CB91F0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D319711-10C3-7A16-29A8-BFCC5B4E619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ED162E6-3A05-3C27-2246-980B3719A41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F59D45-534B-A723-E4BF-2BABE6EC6E5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00FCE10A-A671-6686-A850-2A1BB99E26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الألواح،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سأطرح عليكم بعض الأسئلة لتتحققوا من فهمكم للنص.</a:t>
            </a:r>
          </a:p>
        </p:txBody>
      </p:sp>
    </p:spTree>
    <p:extLst>
      <p:ext uri="{BB962C8B-B14F-4D97-AF65-F5344CB8AC3E}">
        <p14:creationId xmlns:p14="http://schemas.microsoft.com/office/powerpoint/2010/main" val="4174879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55CB-E28D-DA7C-DB69-8498CC0F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7124204-4432-02EB-A751-131715405BE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45441-A247-7E28-83CE-34A64CB9BAB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457FEB-0268-3B74-614B-9BF880BC30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2F58DF-5582-9BCE-3CE8-845FCE4225F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0DF43-124F-FB88-F113-F23331176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C1E377-3F93-FF92-FE36-ADB9B7D05D8C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 حددوا  الكلمة التي لها نفس معنى الكلمة "اِنْبَهَرْنا".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3E2E1BF-A91C-402A-A719-4B6DF70A17F0}"/>
              </a:ext>
            </a:extLst>
          </p:cNvPr>
          <p:cNvSpPr/>
          <p:nvPr/>
        </p:nvSpPr>
        <p:spPr>
          <a:xfrm>
            <a:off x="1632628" y="2039883"/>
            <a:ext cx="5633883" cy="1036408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60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اِنْبَهَرْنا </a:t>
            </a:r>
            <a:r>
              <a:rPr lang="ar-SA" sz="60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بِــٱلرُّفوفِ</a:t>
            </a:r>
            <a:r>
              <a:rPr lang="ar-SA" sz="60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kern="1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ٱلْعالِيَة</a:t>
            </a:r>
            <a:r>
              <a:rPr lang="ar-MA" sz="6000" kern="1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ِ.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EE214F8-CD1C-4774-BCFD-8258F72CD851}"/>
              </a:ext>
            </a:extLst>
          </p:cNvPr>
          <p:cNvSpPr/>
          <p:nvPr/>
        </p:nvSpPr>
        <p:spPr>
          <a:xfrm>
            <a:off x="1058759" y="4731172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تَعَجَّبْنا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6DC1BA5-6687-2F28-8FC6-DA846614F99F}"/>
              </a:ext>
            </a:extLst>
          </p:cNvPr>
          <p:cNvSpPr/>
          <p:nvPr/>
        </p:nvSpPr>
        <p:spPr>
          <a:xfrm>
            <a:off x="3516935" y="4731172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جَلَسْنا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FA4B89A-54EF-A80C-0098-A37193924E3C}"/>
              </a:ext>
            </a:extLst>
          </p:cNvPr>
          <p:cNvSpPr/>
          <p:nvPr/>
        </p:nvSpPr>
        <p:spPr>
          <a:xfrm>
            <a:off x="6174209" y="4731173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اِنْبَهَرْنا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3C6659-152D-6400-F5C2-7291A47CD49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502AD7-3BAD-EDE4-8F03-5D37CF6DA15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02B3B57-00D8-09FF-2E17-69EF8D18748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0646D1F-0CBB-9D1E-97BD-BBD9C13F3FF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E5FD293-7E9D-FF41-1DC9-9ED92C08383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7A42D6C-81C6-0CEB-388D-887E58433F2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90537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8226F-EFFD-DFAF-D3B1-EC8E4F3C7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A98CBB2-E683-51F2-611E-98FBB2EEE30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FCE678-A0B3-21A3-35CD-719E04B04C2B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F4778E-C0F9-9BED-17D2-1F871E0A538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2AB23F-4218-50CB-5AC5-856342ADC8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C5460C0-D577-09EB-535D-2F43594D8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7D89727-08D7-D30E-D3B6-AF834414F4CF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اِنْبَهَرْنا تعني تَعجبنا.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4214B-4481-8E1B-2137-66D11518973D}"/>
              </a:ext>
            </a:extLst>
          </p:cNvPr>
          <p:cNvSpPr/>
          <p:nvPr/>
        </p:nvSpPr>
        <p:spPr>
          <a:xfrm>
            <a:off x="3479697" y="2202554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اِنْبَهَرْنا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CA37009-96D6-CCE4-7C87-43DAFED646C5}"/>
              </a:ext>
            </a:extLst>
          </p:cNvPr>
          <p:cNvSpPr/>
          <p:nvPr/>
        </p:nvSpPr>
        <p:spPr>
          <a:xfrm>
            <a:off x="1602211" y="3741935"/>
            <a:ext cx="21846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تَعَجَّبْنا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52A979E-AFE7-635E-386F-FAB561D7FF46}"/>
              </a:ext>
            </a:extLst>
          </p:cNvPr>
          <p:cNvSpPr/>
          <p:nvPr/>
        </p:nvSpPr>
        <p:spPr>
          <a:xfrm>
            <a:off x="5260534" y="3650227"/>
            <a:ext cx="2184603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جَلَسْنا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58BFBDB-E16F-6A7A-7DDE-058D75B14AF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BEF4376-4285-7202-B61E-FF87D803311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512032-22AD-EC4D-1B4D-5851AC8341F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F34297E-D54B-32F0-B77D-3F99E20B1BD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CF9C924-B9D5-00BA-3DB1-34938FF8AF6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A188843-E813-2984-CEB4-489822FB1A6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0892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9E94-5502-2889-32F3-C5320C2D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C4B55B2-AFCC-8071-1B3A-EE53602C0A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2AD703-C4E9-4AE5-7C3E-D847E136195A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E16924-C65E-0C0C-16AE-0F243A6FBD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ABF4-1190-711B-53F3-2B4BE7C52F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981314-2DB0-F35D-C81D-1F157869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9CA75-E88E-E312-7E53-059B44ACA408}"/>
              </a:ext>
            </a:extLst>
          </p:cNvPr>
          <p:cNvSpPr txBox="1"/>
          <p:nvPr/>
        </p:nvSpPr>
        <p:spPr>
          <a:xfrm>
            <a:off x="422071" y="46306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 المطلوب. اكتبوا رقم الجواب الصحيح. 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E475FB-ECA2-6328-D097-715990620AC7}"/>
              </a:ext>
            </a:extLst>
          </p:cNvPr>
          <p:cNvSpPr txBox="1"/>
          <p:nvPr/>
        </p:nvSpPr>
        <p:spPr>
          <a:xfrm>
            <a:off x="2591484" y="1851407"/>
            <a:ext cx="559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اِسْتَعارَ أَحْمَدُ وَصَديقُهُ: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8066E05-7286-2346-B1DB-AFF4E092B5C6}"/>
              </a:ext>
            </a:extLst>
          </p:cNvPr>
          <p:cNvSpPr txBox="1"/>
          <p:nvPr/>
        </p:nvSpPr>
        <p:spPr>
          <a:xfrm>
            <a:off x="1542080" y="3038797"/>
            <a:ext cx="55945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كُتُباً جَديدَةً؛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قِصَّةً عَنِ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ﭐلْفَضاءِ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كِتاباً عَنِ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ﭐلْحَيَواناتِ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كِتاباً عَنِ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ﭐلْحَيَواناتِ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وقِصَّةً عَنِ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ﭐلْفَضاءِ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DDCD484-79DC-1992-A074-4F50AD203E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1C4D32B-C8DA-1AD2-3400-B04D940E49EB}"/>
              </a:ext>
            </a:extLst>
          </p:cNvPr>
          <p:cNvGrpSpPr/>
          <p:nvPr/>
        </p:nvGrpSpPr>
        <p:grpSpPr>
          <a:xfrm>
            <a:off x="6796634" y="3102805"/>
            <a:ext cx="455024" cy="2095394"/>
            <a:chOff x="7191443" y="2585481"/>
            <a:chExt cx="455024" cy="2095394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EDC365C-57C0-26B5-BBFB-016C03788D5E}"/>
                </a:ext>
              </a:extLst>
            </p:cNvPr>
            <p:cNvSpPr/>
            <p:nvPr/>
          </p:nvSpPr>
          <p:spPr>
            <a:xfrm>
              <a:off x="7191443" y="258548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sz="2000" b="1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9F3DBE8-6054-253C-B1E3-A1CB9C32CE87}"/>
                </a:ext>
              </a:extLst>
            </p:cNvPr>
            <p:cNvSpPr/>
            <p:nvPr/>
          </p:nvSpPr>
          <p:spPr>
            <a:xfrm>
              <a:off x="7191443" y="312666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sz="2000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9DFAB39-6398-3099-3E08-E2B65B13B5A3}"/>
                </a:ext>
              </a:extLst>
            </p:cNvPr>
            <p:cNvSpPr/>
            <p:nvPr/>
          </p:nvSpPr>
          <p:spPr>
            <a:xfrm>
              <a:off x="7191443" y="3685328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sz="2000" b="1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6820B36-D65E-7AD0-5C57-0A409B080D93}"/>
                </a:ext>
              </a:extLst>
            </p:cNvPr>
            <p:cNvSpPr/>
            <p:nvPr/>
          </p:nvSpPr>
          <p:spPr>
            <a:xfrm>
              <a:off x="7194975" y="4243995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4</a:t>
              </a:r>
              <a:endParaRPr lang="fr-MA" sz="20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0CD8263-13E6-D49C-8572-7C6578168CE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EC9E2F8-8002-6E90-1EA5-210AAC7035D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939CFBE-FF45-E875-D0C0-F6100F2CBA1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5136585-C053-E069-F9E8-305674D4D38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EC54A9D-D9C1-8D53-8DDD-C5C252201C9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30DCDB0-BB6D-3F25-6FC8-09C1B2FF22B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98547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10EB4-61B2-5C2A-FFE2-2F731498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3B781CB-24B8-ED98-9701-13C79493C40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322E4E-F9A9-F375-D9CC-C02832B72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7D9635-D09C-A536-8B81-93990810A8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B0E947-944C-62E0-26C6-3A9074D1D9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0DDFC8-F58A-7A31-9412-7DB93992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A00FEC-CAB7-9822-2A95-B8ADA3ADB94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 من يقرأ الجواب كاملا؟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E222DB-A745-EA6E-FDD9-79A6F123DFF8}"/>
              </a:ext>
            </a:extLst>
          </p:cNvPr>
          <p:cNvSpPr txBox="1"/>
          <p:nvPr/>
        </p:nvSpPr>
        <p:spPr>
          <a:xfrm>
            <a:off x="1507195" y="2179767"/>
            <a:ext cx="5594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اِسْتَعارَ أَحْمَدُ وَصَديقُهُ: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7F79142-AEDE-D8FB-A9B7-F35986A15F11}"/>
              </a:ext>
            </a:extLst>
          </p:cNvPr>
          <p:cNvSpPr txBox="1"/>
          <p:nvPr/>
        </p:nvSpPr>
        <p:spPr>
          <a:xfrm>
            <a:off x="765116" y="2843741"/>
            <a:ext cx="5594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كِتاباً عَنِ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ﭐلْحَيَواناتِ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وقِصَّةً عَنِ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ﭐلْفَضاءِ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DE9D6A0-D504-8C27-32E0-D37D138201D1}"/>
              </a:ext>
            </a:extLst>
          </p:cNvPr>
          <p:cNvSpPr/>
          <p:nvPr/>
        </p:nvSpPr>
        <p:spPr>
          <a:xfrm>
            <a:off x="5860812" y="2948466"/>
            <a:ext cx="451492" cy="43688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63CCEE0-B8F7-A1A5-D376-A7EE79DCDF8E}"/>
              </a:ext>
            </a:extLst>
          </p:cNvPr>
          <p:cNvSpPr txBox="1"/>
          <p:nvPr/>
        </p:nvSpPr>
        <p:spPr>
          <a:xfrm>
            <a:off x="-91822" y="5028703"/>
            <a:ext cx="8464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اِسْتَعارَ أَحْمَدُ وَصَديقُهُ كِتاباً عَنِ ﭐلْحَيَواناتِ وَقِصَّةً عَنِ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ﭐلْفَضاءِ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67B9712-2F36-FC56-40C9-ACDB2B177FF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5980322-0E71-7BEE-2DAA-E7605FB0C6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B72E3A1-930B-0AF4-3EEC-E12D6061280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9508798-A445-C8F8-74C3-5725EA53214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A1C86BB-BFB6-D5FF-25C9-301985AF082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11D1D15-7650-90E9-6AD5-CBBCB143644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8CBFE9D-5F32-B4F1-ACC6-5389EBD959B6}"/>
              </a:ext>
            </a:extLst>
          </p:cNvPr>
          <p:cNvSpPr/>
          <p:nvPr/>
        </p:nvSpPr>
        <p:spPr>
          <a:xfrm>
            <a:off x="1985901" y="2017202"/>
            <a:ext cx="5115849" cy="192317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F031F8-9299-E5ED-8963-E2BEB68477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651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6164A-77B2-F360-750D-B6139D78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24047302-D203-6561-54C3-9B8374E5F8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230C53F2-98D0-3041-1BA3-4BA0C10BF0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34F5F59-85DF-FEC4-3010-98109A9E6AD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639326C-74E3-8FA6-08FD-4EEB2107EF2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677D73A-E767-5BC7-A354-C63DFAA3EE7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D6266EB-6398-F707-CD4D-69172E013CB0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F9E3F1F-8952-CB54-C60C-A16FA0B79FB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D7A1EB82-69EA-4FFE-270B-2E79240947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B8B812-4B63-852B-F2A7-79218669495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FCBA72F-06E0-68EB-5342-6920601C22AE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7276820-04DD-7F89-08B4-8E1D90EA08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363C536-AF61-F182-71BA-AA7F5F7D11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33C512D-FB44-E871-296F-092223CE45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2900C1B-0796-DA7E-941B-1AA7DBB155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DEF9B8EA-6913-3AA2-ED90-48E1B95849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A668401-BB7C-F15E-0C1A-4A6FB1ADEB5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2E9BF7E-B561-D37B-07D0-F167C006E4D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4932C9B-7906-FD39-51A2-1B9B9897C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5C42F2C-FD29-7E40-11AE-7D09C6CFAE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B8C349-CBB9-0D7F-8D2D-8C41D825D30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E658710-6BF1-9683-6BFE-EF3485D84D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75B4B60-5A49-9613-F949-0042DBF8D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0F9AA6C-5B2C-F8DB-8CE3-6A1F1799B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09103C3-C502-AED2-051B-5777D28B466D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E2264075-075B-F768-0468-A042ACB5EA1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A60E181-AAD9-5A20-EAFE-337B4759F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7185ACAB-97ED-F125-50B3-025FB78E7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BF1A89-1528-CB07-62DC-CE035A8E81B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19EECEAB-DF47-E139-6353-A05C7ECECDB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26904BA-9A14-EFA9-6787-A4A32CAE3E9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A4196EB8-B423-DBEB-5303-D54AD7934AD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1508E7B-3C79-07EB-F109-3E39292FD5C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ECC545C-79FD-46BF-D36B-A95C62A9A2C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9CE9E92-E38D-8A89-F075-DBD17F7E2E1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5D66AC5-1FA9-7903-0520-3F4045D9867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22BF4B9-2B58-0CA4-400F-E3FB615CFDDA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4175D8C-7D59-DEB1-94C5-6102F38A8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EEA039D-1516-048D-8B45-06C19FFFB7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C75AE7E-40FA-576C-4862-701F2860ACA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7E48502-DBBD-E54F-77D5-F7824453CD7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6F6A4A5-C99E-24A8-945C-DE027E28DF0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66F99AA-A6B1-6461-4733-92AC28D72BD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18F627C-B3FE-F6F8-A872-D964B78963D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AA1D1DA6-6DE6-6AA4-3F8C-F7FBE4E98D5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0999B5F-DF2E-97C7-9EC4-A77C2E4CFA7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166143-930B-0E03-D23D-040EC4EA61F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E5AFB31-7D91-4188-CFF2-0052FBFF870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599822A-5F7F-CB38-7E81-91DAA66E83F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B9F219D-DE76-8E03-FC96-B9683943FA4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F620C9C-38C0-7E20-8E6E-15831920F6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6B9C4C5-94AF-5282-8148-FBEE7D5E5D4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9609A58-2116-97F1-355D-5B9D3D0EA7EE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E269B2B-C3FE-7440-B435-6F39C581E45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01E89F9-831A-8523-D3F7-080DF3DF42AD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AB62CB-9657-9C9A-6371-6D24D61EFAE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026F25A-4D58-0734-0816-5F9FA681467D}"/>
              </a:ext>
            </a:extLst>
          </p:cNvPr>
          <p:cNvGrpSpPr/>
          <p:nvPr/>
        </p:nvGrpSpPr>
        <p:grpSpPr>
          <a:xfrm>
            <a:off x="450877" y="829514"/>
            <a:ext cx="8168503" cy="2903260"/>
            <a:chOff x="450877" y="829514"/>
            <a:chExt cx="8168503" cy="29032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2F7691A-95A8-865A-6FDD-D52490B2B155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0C5B3CA-0EE2-6044-88CB-24215D0F05DE}"/>
                </a:ext>
              </a:extLst>
            </p:cNvPr>
            <p:cNvSpPr txBox="1"/>
            <p:nvPr/>
          </p:nvSpPr>
          <p:spPr>
            <a:xfrm>
              <a:off x="450877" y="2963333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487748" y="400419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8560123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80D2-33B6-ACC2-A21C-21F10E2E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CA1549-825C-4AFA-B2CC-0EB242E1D1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826EC5-CEF8-F346-1E38-5CA028B7B03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E3AEA2-FA95-46AA-9C69-028861D235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5C4B11-7CB3-7747-7A13-0D83BFBFF3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67298D-2E7E-FA60-05D8-65E7ED0E1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FFB01C-7FC1-A1D7-89C3-32CE2BEF4B4F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كيف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تحولون جملة حسب الضمائر.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C1E961-0446-3CF2-BD61-607B276D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887F6D9-F62D-660C-6C38-B149467AEC9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6C4A5AF-6094-E991-F59C-5E2D40B1EDE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B443C3A-F8C1-CFC7-A817-F01FAAC4755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290B1F0-5D6F-AC3F-E8C3-DCC9387FE73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FD6CFC5-3AC7-03F4-8085-3370809AC4B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E9433F5-9006-9272-40A2-43CA8336B7C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5091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88A3-795D-B17B-679D-42A33E21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7E83C9-D43A-04B1-14EE-9425C77B8C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677C4C-4E0F-3F3B-AF94-2FBBFC6CB1F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06D725-A7A3-1B2A-0FC8-EDDBFDFFDAA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A00BC2-D3E4-3DF2-EE70-FBE17E59A2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63C441-A0E6-764B-7989-D4E22C5BD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8C27A44-4D48-7BD0-4AC1-552F8732A07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B77A70C-449A-56D0-F088-6E8978D1C1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3788A6F-857B-5825-87D3-0C149A4627F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2BC55CF-9748-F283-6ECA-B83E14FD5DF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8992500-2462-8B5F-DC3A-A7B0F3B31B1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971B710-5840-481D-250C-23386F83F13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AA6AB14-5280-AE32-06A7-1BAD2C69D863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46C4530-57CC-E72A-C4BE-7D5B3A823A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A04D7DA-3F0C-838E-C31F-676B42FA303D}"/>
              </a:ext>
            </a:extLst>
          </p:cNvPr>
          <p:cNvSpPr txBox="1"/>
          <p:nvPr/>
        </p:nvSpPr>
        <p:spPr>
          <a:xfrm>
            <a:off x="1936108" y="1757974"/>
            <a:ext cx="5002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0E34BD8-2C2F-A69A-EB8F-23C6F3FB602A}"/>
              </a:ext>
            </a:extLst>
          </p:cNvPr>
          <p:cNvSpPr txBox="1"/>
          <p:nvPr/>
        </p:nvSpPr>
        <p:spPr>
          <a:xfrm>
            <a:off x="1135648" y="3285231"/>
            <a:ext cx="6280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4672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DFF88-BCEC-6B11-F6ED-D1010EAE8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CD65F0-9025-0095-FD6A-123170A88E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CB58BF-19CA-7CE6-8AE1-64CB4E4BFA1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12BCCD5-18CF-4BE2-B6EE-CFC1EB99DA8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BCDB-B8C8-133B-B2A4-9DAC1B0E9C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B60AB7D-3668-03D1-866D-A728C2287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AE3389-CF6A-A5A9-5A0E-6E6507376EF6}"/>
              </a:ext>
            </a:extLst>
          </p:cNvPr>
          <p:cNvSpPr txBox="1"/>
          <p:nvPr/>
        </p:nvSpPr>
        <p:spPr>
          <a:xfrm>
            <a:off x="422071" y="476797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خاطبتُ أحمد، ماذا سأقول؟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4CC83EC-E17E-8DB1-CB72-FA4C10A7D879}"/>
              </a:ext>
            </a:extLst>
          </p:cNvPr>
          <p:cNvSpPr txBox="1"/>
          <p:nvPr/>
        </p:nvSpPr>
        <p:spPr>
          <a:xfrm>
            <a:off x="1525104" y="3000078"/>
            <a:ext cx="6093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 ......... 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86EC066-BB3C-291B-CFEE-0814D9BE618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90903C0-380E-D49B-1D27-643A7F0D1C7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AB3CB7A-6513-3C81-D3F6-29466884C7D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2EE008B-5527-0F07-D872-3FB2560BEFB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6EC5131-79D3-8A37-175C-A4E80A6E1C5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0BCDCA2-A3FD-25C0-67A1-50A44283241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966BA0F-93D8-4A3E-CD84-86B02B6C2F2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475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B01D5-7CC3-4480-8D99-148EC2F2A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30B58D-3E25-C071-868D-7F0AD5644B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FE1D68-8401-2DBD-416A-77144FF12C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4B7BBA-CE86-45A2-5E59-9ADDD16AE6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92453E7-E90D-01EE-83D6-D135B52E88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4B16FC-56BC-B858-CBD6-A12DA7E2C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7B27E6-EE23-267A-DAFC-98D5F748B7A9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18F0112-9DD7-DFA4-1C26-6D36D348FD1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8756451-DA20-985A-E05B-C729DD020B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58FFA3A-F45D-FEFF-246C-D963A787169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79EF804-7BDC-1F72-F552-1224DA07D6F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8684A94-F88D-8B11-D96A-FCD4A3AE446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E532EED-D55A-E989-FF9B-D689D0489C5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4734B7F-248C-3054-A8AA-2524AEDD65F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B962D36-CD3C-2A44-9DC2-BDFC0A4C6F6F}"/>
              </a:ext>
            </a:extLst>
          </p:cNvPr>
          <p:cNvSpPr txBox="1"/>
          <p:nvPr/>
        </p:nvSpPr>
        <p:spPr>
          <a:xfrm>
            <a:off x="1431571" y="2898359"/>
            <a:ext cx="6280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12792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139A-DDAE-A8BA-1C82-6F479FF08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F96189-2EDD-C6F8-2245-3F6644963DD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E65CEF-16A0-D8BE-3AF6-AE88480CB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8CD40B-CA57-0363-8E82-CDADDE648A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5CB509-8AD1-E73E-4EE4-C1A3B3A26B7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CDAE38-C7DB-A1C1-E8D7-FFDC92CE8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678884-7D8C-D22F-6B35-45C0DCF49EDC}"/>
              </a:ext>
            </a:extLst>
          </p:cNvPr>
          <p:cNvSpPr txBox="1"/>
          <p:nvPr/>
        </p:nvSpPr>
        <p:spPr>
          <a:xfrm>
            <a:off x="422071" y="476797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خاطبتُ سلمى، ماذا سأقول؟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EBB51F2-A4FA-AD62-DE52-EB8B3E88DB89}"/>
              </a:ext>
            </a:extLst>
          </p:cNvPr>
          <p:cNvSpPr txBox="1"/>
          <p:nvPr/>
        </p:nvSpPr>
        <p:spPr>
          <a:xfrm>
            <a:off x="817502" y="2898359"/>
            <a:ext cx="6711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 ......... 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EF4FAFE-D1D7-B16F-90CF-3CF788D07F0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9A56729-B4F6-A917-78F4-FC9EE200CAD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AD7717C-E74A-6FCA-9532-F216303934D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F18B77-43D8-EB7B-BDBA-3F8972D1602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0022494-BF62-933F-35D5-EAE919D40A8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FC061F9-9DC8-5E01-91BD-E046EFA8829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B979ED9-6FCA-B46D-EFAA-59B6FB2BC76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405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4C6F1-98B7-BC5E-FF36-52F6AF277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0E9786-548D-BEAE-67AB-6144DA35ACE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5F959AB-179F-354E-0FE7-90C7D28D1C8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B687A6-FE04-371D-8EF3-2FEF5185E2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679ABEA-1A46-D5FE-4A1C-C698B5912C4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2E8984-5234-8861-5053-36EBF29E1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0F08B8-5DF7-E3E2-F16B-3DBBFFC5FE97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8CC612E-144C-912F-5990-29EA54046AC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57CE36B-6E83-9694-7D40-19481BEEFBA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1EEEFB0-D067-FBC7-C125-D845F521617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3405479-6937-0A69-9E17-D8AED0615A2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991AABE-EDAD-E778-E1B6-789D5EE563C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3202196-EC11-E089-B384-05D8DF6A1C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BD9B198-EE48-19DB-9CC3-9442A3762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66E716F-7D06-93C5-0702-D60D06C7ABD1}"/>
              </a:ext>
            </a:extLst>
          </p:cNvPr>
          <p:cNvSpPr txBox="1"/>
          <p:nvPr/>
        </p:nvSpPr>
        <p:spPr>
          <a:xfrm>
            <a:off x="1431571" y="2898359"/>
            <a:ext cx="6280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23182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A642E-B1A6-42DC-B872-BEA18742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71963-1E45-F098-846A-635CDBCF721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5AABB7-13D1-8BC3-216F-79F7915D8C7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0E94AA-888A-EC47-3C0D-261A454ABD4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F23206-0FF7-8F8A-64FF-2F37292381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463FCD-638F-79D8-E961-22A50736A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10F13F-4039-A589-57B4-D1B882C6D0CF}"/>
              </a:ext>
            </a:extLst>
          </p:cNvPr>
          <p:cNvSpPr txBox="1"/>
          <p:nvPr/>
        </p:nvSpPr>
        <p:spPr>
          <a:xfrm>
            <a:off x="422071" y="476797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خاطبتُ أحمد وأصدقاءه، ماذا سأقول؟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1244CFE-313E-4772-B9C3-FACAAD30042B}"/>
              </a:ext>
            </a:extLst>
          </p:cNvPr>
          <p:cNvSpPr txBox="1"/>
          <p:nvPr/>
        </p:nvSpPr>
        <p:spPr>
          <a:xfrm>
            <a:off x="1079924" y="2915851"/>
            <a:ext cx="6984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 ......... ...................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BBEE09C-091F-5D01-F3AE-2CBC86A2FA2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CFFAEF8-8087-14CF-BF95-87EA322DEC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3929616-21A4-9454-D500-77F217027AE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CEF23BA-D6F4-F21C-95F3-35094E29491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437A0FD-C501-67F8-B685-24635632D8C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3D4C9D8-3A53-613D-8CB5-11CBCCD2EE6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AE9C7AD-D0CD-0FEA-A2BA-9D7656F25E1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40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DBFA-99AB-D7E3-363E-FDBB6E23D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A50862-3F7A-1C8B-D5A9-4C4375071B9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F53288-EA13-39A4-5B10-32FB940F12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EF722C4-8924-3F77-D167-53188593FF7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3471806-4610-62B2-8536-D85790EDC3F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251C593-CA8B-5B31-A5F2-7C56189C1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9A60A2B-4B3F-2EF3-0A42-4422E5A7D3CA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تُمُ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67A824E-D9C4-FF7B-920E-6D79C0B0A13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71234CC-6074-1C71-6A62-A1D2DF99A03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5D5D409-7FBC-A455-28A5-D3305D9EFC6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D2F8C8A-990B-B087-EA1A-5CD7CCA7C48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0AC41F8-6033-C05C-30BC-AD80B2E578C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4D2B030-AD5A-CF1C-0D82-EBC7370CF9F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E8BC7CE-10BE-D647-9059-03BBD124F8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9ECFD6D-DE68-1C35-A7A0-65EE97B18344}"/>
              </a:ext>
            </a:extLst>
          </p:cNvPr>
          <p:cNvSpPr txBox="1"/>
          <p:nvPr/>
        </p:nvSpPr>
        <p:spPr>
          <a:xfrm>
            <a:off x="1431571" y="2898359"/>
            <a:ext cx="6280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تُمُ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95807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AB626-1FC5-6F1B-EF7A-05C6FD73B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545E7-44F2-95B5-8A22-ECFA83F579F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50EB14-F85A-E066-82DF-3DE1C4C19F0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E0D6970-CFC6-C0AD-2892-464EFF02C4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23869C0-A308-C75B-9417-236BF3F11B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297D94-72A2-DFE4-C331-6D495EDE6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33A8A4-6C3D-16E7-D864-45B71BB437B3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0C2F0BA-D2CC-FE79-362F-21C1802E3F4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02DED0D-CD36-A14A-BA5D-37FCC54A66F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7E1F246-9AAB-1AFA-28D7-39CBEB492B3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BBDADBD-8945-0D2F-BACB-87767241077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7AB97AD-0FE2-8637-1A3B-A0F4AAA30DB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C7B8F06-29AF-719A-F330-89ABA30D61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D76FC6A-7321-8785-752D-116906537C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914552D-BE7A-D5B9-64C6-3A1619CFA0FE}"/>
              </a:ext>
            </a:extLst>
          </p:cNvPr>
          <p:cNvSpPr txBox="1"/>
          <p:nvPr/>
        </p:nvSpPr>
        <p:spPr>
          <a:xfrm>
            <a:off x="-2285049" y="3702601"/>
            <a:ext cx="6280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تُمُ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4A742FB-8EDC-9C48-F652-ABC818BDD6B0}"/>
              </a:ext>
            </a:extLst>
          </p:cNvPr>
          <p:cNvSpPr txBox="1"/>
          <p:nvPr/>
        </p:nvSpPr>
        <p:spPr>
          <a:xfrm>
            <a:off x="4986922" y="3629980"/>
            <a:ext cx="3385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62A6F97-D441-4521-19A4-1FE85E216F09}"/>
              </a:ext>
            </a:extLst>
          </p:cNvPr>
          <p:cNvSpPr txBox="1"/>
          <p:nvPr/>
        </p:nvSpPr>
        <p:spPr>
          <a:xfrm>
            <a:off x="-827839" y="1697177"/>
            <a:ext cx="4823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7D10EFE-5D22-DDEF-A43B-7DC5D965FF33}"/>
              </a:ext>
            </a:extLst>
          </p:cNvPr>
          <p:cNvSpPr txBox="1"/>
          <p:nvPr/>
        </p:nvSpPr>
        <p:spPr>
          <a:xfrm>
            <a:off x="5270867" y="1697176"/>
            <a:ext cx="2929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07934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5727-C050-D6F3-254F-749B6860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3A620B-0737-5A08-90AD-4C13426E87C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E33DB7-CC87-5224-2FCC-E705C2DD2CC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1EC6D64-F517-A8EB-6D0B-535DC11186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6C055-B3BA-0CA5-8424-9C12D415D1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B5ADCB-3FC3-18A7-6088-FBE328DCE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A9F1DF-EA90-763F-7850-A3C06811BA29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52B2A8-547A-8EE6-6561-F885F878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74969D4-55C9-D6C8-E898-23E52F48D45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56731D7-4BF7-AEFB-7D2A-AF49E0F9DF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27015CC-7077-3C20-C0BC-B07230562A5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8709262-0244-465F-5CE1-1D9C65D98FF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15BE23-C86B-1F26-F54A-BAA94CAD7E5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2977CA-A60D-BF67-EBBF-39CDE1ABF8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5819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1F132-6814-B961-8BAF-33B27952A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7D10C6-7CB3-7FD9-0D56-4ABCC96ABE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99156F9-42A6-68AB-4121-81339D5C221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DFA2E1-270B-F977-4F64-76707C87BB3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9C5498-0C6E-B718-7298-330E1198023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5FC47C-AC5D-C390-6D77-30A378B65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93EB2EB-99D7-6097-F810-20A455CE72A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734E55A-D724-5D18-A241-13EE913A0ED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FB7F4AB-604F-E068-2C67-2578C22C4B1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C6B7EBA-8A33-302C-1123-64850A44C15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70CBB4D-7A94-D026-E2A1-20709D07B9B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66C04BF-9BAE-954A-F951-0198EC2ED21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D32F377-0BCB-A3A4-CD92-F7877F7577B6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970BD76-B303-41C2-60FD-C282BD300E4A}"/>
              </a:ext>
            </a:extLst>
          </p:cNvPr>
          <p:cNvSpPr txBox="1"/>
          <p:nvPr/>
        </p:nvSpPr>
        <p:spPr>
          <a:xfrm>
            <a:off x="649911" y="3783272"/>
            <a:ext cx="3645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6F5289-CCDF-E888-41EE-B691B6518CD2}"/>
              </a:ext>
            </a:extLst>
          </p:cNvPr>
          <p:cNvSpPr txBox="1"/>
          <p:nvPr/>
        </p:nvSpPr>
        <p:spPr>
          <a:xfrm>
            <a:off x="4603465" y="1801766"/>
            <a:ext cx="387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اِخْتَرْتَ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كِتاباً.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15F9567-9546-0931-EDE0-D6B46979CA69}"/>
              </a:ext>
            </a:extLst>
          </p:cNvPr>
          <p:cNvSpPr txBox="1"/>
          <p:nvPr/>
        </p:nvSpPr>
        <p:spPr>
          <a:xfrm>
            <a:off x="413861" y="1874422"/>
            <a:ext cx="387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13AF054-221D-177B-A3C1-69F810B8B307}"/>
              </a:ext>
            </a:extLst>
          </p:cNvPr>
          <p:cNvSpPr txBox="1"/>
          <p:nvPr/>
        </p:nvSpPr>
        <p:spPr>
          <a:xfrm>
            <a:off x="5125754" y="3809739"/>
            <a:ext cx="3354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45001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A459-1245-20D3-7B82-A534161EB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296492-E7FD-8143-66AE-8D9470FEA1D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7B47E1-A8FE-F9CE-24C0-78F72A20B8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0AD3C0-2107-C8C9-3078-5C17E2187D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B6E2CEE-7C1D-7A8B-5A84-EF9BEE350E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362DF59-7554-4512-973E-884842D83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37A250-B60C-B137-E7B5-36895ABFB7A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73DA7E9-6F6F-A8F3-20A6-C6EE840B910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3B18E4-FE35-FF46-A876-2D3D48A0D8F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015B026-E649-23BC-8C5B-DF66B57A3B7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549EBA2-BC1C-B894-3349-8F3EF227B25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6F9C08B-656B-C1A7-70CC-C3451463A47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483CB543-7D3E-FF73-E300-AC57D5BC877F}"/>
              </a:ext>
            </a:extLst>
          </p:cNvPr>
          <p:cNvSpPr txBox="1"/>
          <p:nvPr/>
        </p:nvSpPr>
        <p:spPr>
          <a:xfrm>
            <a:off x="422071" y="47679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8BA585-8F8B-40A0-B7A8-8C1BADB2E762}"/>
              </a:ext>
            </a:extLst>
          </p:cNvPr>
          <p:cNvSpPr txBox="1"/>
          <p:nvPr/>
        </p:nvSpPr>
        <p:spPr>
          <a:xfrm>
            <a:off x="649911" y="3783272"/>
            <a:ext cx="3645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اِخْتَرْتُمُ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كِتاباً.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B1BE26-837A-8CAC-BC01-28C996A087F9}"/>
              </a:ext>
            </a:extLst>
          </p:cNvPr>
          <p:cNvSpPr txBox="1"/>
          <p:nvPr/>
        </p:nvSpPr>
        <p:spPr>
          <a:xfrm>
            <a:off x="4603465" y="1801766"/>
            <a:ext cx="387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اِخْتَرْتَ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كِتاباً.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6ADA565-DB72-D00F-12C9-C4DA4335F385}"/>
              </a:ext>
            </a:extLst>
          </p:cNvPr>
          <p:cNvSpPr txBox="1"/>
          <p:nvPr/>
        </p:nvSpPr>
        <p:spPr>
          <a:xfrm>
            <a:off x="413861" y="1874422"/>
            <a:ext cx="387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اِخْتَرْتِ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كِتاباً.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2908DE2-F573-2594-FDD1-B25D7FD8331E}"/>
              </a:ext>
            </a:extLst>
          </p:cNvPr>
          <p:cNvSpPr txBox="1"/>
          <p:nvPr/>
        </p:nvSpPr>
        <p:spPr>
          <a:xfrm>
            <a:off x="5125754" y="3809739"/>
            <a:ext cx="3354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اِخْتَرْتُ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كِتاباً.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87201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61412-DDB4-A5DA-80B3-46350938B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82C2C1-D9B9-D543-30AE-9833EAEF4CC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8CF6BF-3FE0-419E-3708-809D7EB60A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823E3F-B458-FE95-467E-BF9BB0249E9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FC5F53-B7C9-97E7-3CA9-DA2F5D6BCD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DD2C853-45B7-608B-4F23-56E5C99F3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88016" y="5043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F57E0D-5ADA-DC7E-337A-DE2C0F69AC7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أحداث الحكاية.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8E01BA-AB8A-9CB3-4314-27C5E0A7E5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8112" y="337750"/>
            <a:ext cx="1103729" cy="68613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6BF39A3-F10A-60A4-086D-4FEBACC9BBA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B291BA6-E131-E04E-5CA5-C975939BD17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3B99C78-43D0-7837-1304-A777CABC494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3E3F3C6-20FC-573B-E8A9-B32909C46DA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60B5B63-7098-FB23-2309-EDEF0F00CFC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1A5DEA9-96AE-A0D9-8C20-6D61A0622C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5A886F7-6F15-6D0E-2978-0C34A6308B86}"/>
              </a:ext>
            </a:extLst>
          </p:cNvPr>
          <p:cNvSpPr/>
          <p:nvPr/>
        </p:nvSpPr>
        <p:spPr>
          <a:xfrm>
            <a:off x="619432" y="2428568"/>
            <a:ext cx="7912956" cy="3925074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B03DBB5-3561-5A6D-4A70-AB98B42C7163}"/>
              </a:ext>
            </a:extLst>
          </p:cNvPr>
          <p:cNvSpPr/>
          <p:nvPr/>
        </p:nvSpPr>
        <p:spPr>
          <a:xfrm>
            <a:off x="3781224" y="1196276"/>
            <a:ext cx="1631166" cy="1145426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اَلْأَحْداثُ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E4EBD33-E38D-E2E9-2AE8-F9F2747B1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6130" y="2508232"/>
            <a:ext cx="6401355" cy="37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393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08510" y="50306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نحول حسب الضمائر.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442298-E677-8306-4675-CBDE2F5ED2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331" y="351723"/>
            <a:ext cx="870688" cy="730916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FB817577-8326-1E56-71C0-7133B6F24BD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C06E113-31A4-8285-7164-4160FA89766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5068A75-D94A-03D3-109D-B7B1C2D727D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C85A768-34F3-373F-011F-576E3037743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3D3ABEC-756D-33F3-CF26-1FC4FC60B79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9B8B5D6-CD08-7E1E-59EA-48510EF5ADB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10DD3CC-C4C1-BC4A-71F1-1A0FC8E72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942" y="2248842"/>
            <a:ext cx="5829805" cy="266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B7FD-AA9E-DA93-7BA4-83C02ADA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24724D-93CB-1D75-F765-C5E2867C81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BC965-71AA-6694-F43C-1BDEFB28DC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37E65-8082-F0FF-8846-6DF034C305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56C3B0-9D2A-CF1B-5ED5-9F38CA586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E70AA6-0567-77BD-9E8C-F24CD63C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39E44-BAEF-C8E2-F73D-65284B5F17ED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839C47-88E6-8CB4-1524-57CC0C98AC16}"/>
              </a:ext>
            </a:extLst>
          </p:cNvPr>
          <p:cNvSpPr txBox="1"/>
          <p:nvPr/>
        </p:nvSpPr>
        <p:spPr>
          <a:xfrm>
            <a:off x="238945" y="1213840"/>
            <a:ext cx="86661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اُنْقُلوا في دَفاتِرِكُمْ وَأَكْمِلوا: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6DC1591-0598-287B-5136-D63DA1ED94D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29741E1-2BED-E586-33C6-924D703C849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F66FB4C-638A-AFC6-EDD7-B7CA950568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FC7D92F-04C9-C39C-814A-608A439A13E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4F93406-D2B0-67E5-EDD5-69CB1F7DA0F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31ED44C-9997-7572-AA71-AE03C168BE4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720836D-6185-366C-DE5E-652E90001610}"/>
              </a:ext>
            </a:extLst>
          </p:cNvPr>
          <p:cNvSpPr txBox="1"/>
          <p:nvPr/>
        </p:nvSpPr>
        <p:spPr>
          <a:xfrm>
            <a:off x="125276" y="1809484"/>
            <a:ext cx="6037006" cy="417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جَلَــــــــــسَ في رُكْنٍ هادِئٍ.</a:t>
            </a:r>
          </a:p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156640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23B9B9-0C73-9F8D-02B8-A5184D8490D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6A75BD5-9E14-FE39-DE21-1A093ECCB82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CCC8EDD-D0A9-8042-E1C5-E3F989D8F03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EB7E114-ECE8-6D42-A141-23C02AECCFE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4C58141-A48F-CA84-999A-3DC2C0AFAB0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B3B47B4-9C2C-9269-954B-31F60943997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10882</TotalTime>
  <Words>2813</Words>
  <Application>Microsoft Office PowerPoint</Application>
  <PresentationFormat>Affichage à l'écran (4:3)</PresentationFormat>
  <Paragraphs>740</Paragraphs>
  <Slides>86</Slides>
  <Notes>15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86</vt:i4>
      </vt:variant>
    </vt:vector>
  </HeadingPairs>
  <TitlesOfParts>
    <vt:vector size="97" baseType="lpstr">
      <vt:lpstr>Aptos</vt:lpstr>
      <vt:lpstr>Arial</vt:lpstr>
      <vt:lpstr>Wingdings</vt:lpstr>
      <vt:lpstr>Dosis</vt:lpstr>
      <vt:lpstr>Microsoft Uighur</vt:lpstr>
      <vt:lpstr>Calibri</vt:lpstr>
      <vt:lpstr>Roboto</vt:lpstr>
      <vt:lpstr>Calibri Light</vt:lpstr>
      <vt:lpstr>A Massir Ballpoint</vt:lpstr>
      <vt:lpstr>Air Strip Arabic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85</cp:revision>
  <dcterms:created xsi:type="dcterms:W3CDTF">2023-09-20T21:35:22Z</dcterms:created>
  <dcterms:modified xsi:type="dcterms:W3CDTF">2024-11-22T16:13:25Z</dcterms:modified>
</cp:coreProperties>
</file>